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Alfa Slab One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8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7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hyperlink" Target="https://www.youtube.com/watch?v=g1makJ5JSUI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cmake.org/Wiki/CMake_Useful_Variab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Automação da Build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Configurando Arquivos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Customiza arquivos templates com valores das variáveis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11700" y="1647275"/>
            <a:ext cx="8443200" cy="189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set (Tutorial_VERSION_MAJOR 1)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set (Tutorial_VERSION_MINOR 0)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configure_file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"${PROJECT_SOURCE_DIR}/TutorialConfig.h.in"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"${PROJECT_BINARY_DIR}/TutorialConfig.h"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11700" y="3773575"/>
            <a:ext cx="8443200" cy="68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Tutorial_VERSION_MAJOR @Tutorial_VERSION_MAJOR@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Tutorial_VERSION_MINOR @Tutorial_VERSION_MINOR@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290400" y="4513925"/>
            <a:ext cx="1722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TutorialConfig.h.in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Listando arquivos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35500" y="1318550"/>
            <a:ext cx="8443200" cy="351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Listando os arquivos um a um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set(SOURCES “${PROJECT_SRC_DIR}/main.cpp”</a:t>
            </a: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“${PROJECT_SRC_DIR}/graph.cpp”</a:t>
            </a: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“${PROJECT_SRC_DIR}/algebra.cpp”)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OU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Listando todos os arquivos automaticamente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file(GLOB_RECURSE SOURCES "${PROJECT_SRC_DIR}/*.cpp"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"${PROJECT_SRC_DIR}/*.c")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Incluindo os Headers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Incluir os Headers é necessário para o processo de Linkagem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311700" y="1777950"/>
            <a:ext cx="8443200" cy="135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Torna os arquivos .h e .hpp acessiveis aos outros arquivos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durante a compilação</a:t>
            </a:r>
            <a:b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include_directories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("${PROJECT_INCLUDE_DIR}")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Adicionando Sub Projetos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Permite a modularização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311700" y="1579975"/>
            <a:ext cx="8443200" cy="1037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Adiciona um sub projeto que tenha o CMakeLists.txt na sua raiz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add_subdirectory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(${PROJECT_SOURCE_DIR}/libs/graph)</a:t>
            </a:r>
          </a:p>
        </p:txBody>
      </p:sp>
      <p:sp>
        <p:nvSpPr>
          <p:cNvPr id="152" name="Shape 152"/>
          <p:cNvSpPr/>
          <p:nvPr/>
        </p:nvSpPr>
        <p:spPr>
          <a:xfrm>
            <a:off x="3227100" y="2704475"/>
            <a:ext cx="2612400" cy="236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├── CMakeLists.txt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├── includes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├── pokedex.hpp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├── libs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├── CMakeLists.txt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└── graph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    ├── CMakeLists.txt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    ├── includes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    └── sources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└── sources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├── main.cpp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├── pokedex.cpp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Compilação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CMake permite gerar um </a:t>
            </a:r>
            <a:r>
              <a:rPr lang="en"/>
              <a:t>executável</a:t>
            </a:r>
            <a:r>
              <a:rPr lang="en"/>
              <a:t> ou biblioteca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11700" y="1777950"/>
            <a:ext cx="8443200" cy="290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Gerando um binário executavel com os *.cpp/*.c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add_executable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(NomeDoExecutavel ${SOURCES})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Gerando um biblioteca estática (.a)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add_library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(NomeDaBiblioteca STATIC ${SOURCES})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Gerando um biblioteca dinâmica (.so, .dll)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add_library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(NomeDaBiblioteca SHARED ${SOURCES})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Linkagem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Linkando bibliotecas ao seu executavel/biblioteca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311700" y="1777950"/>
            <a:ext cx="8443200" cy="139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Equivalente aos -l… . Exemplo: -lm -lSDL2 -lopencv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target_link_libraries(NomeDoExecutavel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Lib1 Lib2 Lib3)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Execução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1168700" y="1540375"/>
            <a:ext cx="2454300" cy="164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mkdir build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cd build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cmake 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make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./programa</a:t>
            </a:r>
          </a:p>
        </p:txBody>
      </p:sp>
      <p:sp>
        <p:nvSpPr>
          <p:cNvPr id="176" name="Shape 176"/>
          <p:cNvSpPr/>
          <p:nvPr/>
        </p:nvSpPr>
        <p:spPr>
          <a:xfrm>
            <a:off x="3183500" y="2363875"/>
            <a:ext cx="1532375" cy="1164125"/>
          </a:xfrm>
          <a:custGeom>
            <a:pathLst>
              <a:path extrusionOk="0" h="46565" w="61295">
                <a:moveTo>
                  <a:pt x="0" y="0"/>
                </a:moveTo>
                <a:lnTo>
                  <a:pt x="61295" y="0"/>
                </a:lnTo>
                <a:lnTo>
                  <a:pt x="61295" y="46565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177" name="Shape 177"/>
          <p:cNvSpPr/>
          <p:nvPr/>
        </p:nvSpPr>
        <p:spPr>
          <a:xfrm>
            <a:off x="3718050" y="3516100"/>
            <a:ext cx="1983900" cy="10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Gera muitos arquivos temporários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Limpando ambiente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3223700" y="1500750"/>
            <a:ext cx="2810700" cy="2142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$ make clean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OU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$ rm -rf build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Seleção do tipo de Build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Customiza a Build para o seu propósito: Debug, Release, Test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11700" y="1777950"/>
            <a:ext cx="8443200" cy="2154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CMAKE_BUILD_TYPE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STREQUAL "Debug")                                          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# Código específioc de Debug                                             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CMAKE_BUILD_TYPE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STREQUAL "Release")                                    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# Código específico de Release                                                                                                          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</a:p>
        </p:txBody>
      </p:sp>
      <p:sp>
        <p:nvSpPr>
          <p:cNvPr id="193" name="Shape 193"/>
          <p:cNvSpPr/>
          <p:nvPr/>
        </p:nvSpPr>
        <p:spPr>
          <a:xfrm>
            <a:off x="311550" y="4252575"/>
            <a:ext cx="8443200" cy="42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cmake -D CMAKE_BUILD_TYPE=Release 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Comandos customizados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Comandos </a:t>
            </a:r>
            <a:r>
              <a:rPr lang="en"/>
              <a:t>específicos</a:t>
            </a:r>
            <a:r>
              <a:rPr lang="en"/>
              <a:t> que não estão por padrão no CMake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311700" y="1777950"/>
            <a:ext cx="8443200" cy="108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add_custom_command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(TARGET NomeDoExecutavel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POST_BUILD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    COMMAND ${CMAKE_COMMAND} -E copy_directory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    ${PROJECT_SOURCE_DIR}/assets ${CMAKE_BINARY_DIR}/assets)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202" name="Shape 202"/>
          <p:cNvSpPr/>
          <p:nvPr/>
        </p:nvSpPr>
        <p:spPr>
          <a:xfrm>
            <a:off x="311700" y="3060725"/>
            <a:ext cx="8443200" cy="113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PRE_BUILD   - Antes da build daquele executavel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PRE_LINK    - Após a compilação e antes da linkagem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POST_BUILD  - Após todo o processo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4391200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Utilizado para arquivos/processos que não fazem parte da compilação.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Automação da Build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Automação das tarefas / passos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Geração de diferentes Builds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Desenvolvimento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 os dados corretos para cada ambiente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Senha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Banco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Acessos a APIs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250" y="582050"/>
            <a:ext cx="4312150" cy="14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725" y="2529250"/>
            <a:ext cx="4028675" cy="21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1936225" y="1152475"/>
            <a:ext cx="6896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Task runner / Gerenciador de Tarefas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(</a:t>
            </a:r>
            <a:r>
              <a:rPr lang="en" u="sng">
                <a:solidFill>
                  <a:schemeClr val="hlink"/>
                </a:solidFill>
                <a:hlinkClick r:id="rId4"/>
              </a:rPr>
              <a:t>wat lighting talk</a:t>
            </a:r>
            <a:r>
              <a:rPr lang="en"/>
              <a:t>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Tarefas que auxiliam: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Desenvolvimento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Automatiza processos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Disponível no NPM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Gerenciador de Pacotes do NodeJS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351" y="3740775"/>
            <a:ext cx="1995623" cy="122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100" y="3740775"/>
            <a:ext cx="1222500" cy="1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 que é?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4294967295" type="body"/>
          </p:nvPr>
        </p:nvSpPr>
        <p:spPr>
          <a:xfrm>
            <a:off x="1936225" y="1152475"/>
            <a:ext cx="6896100" cy="255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Package Manager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Pacotes em Javascript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 de dependências: package.json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Licença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Nome do Projeto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Descrição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Dev, test e deploy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scripts</a:t>
            </a:r>
          </a:p>
        </p:txBody>
      </p:sp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Dependências (NPM)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05575" cy="18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Instalando </a:t>
            </a:r>
            <a:r>
              <a:rPr lang="en"/>
              <a:t>Dependências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05575" cy="18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3097425" y="1490675"/>
            <a:ext cx="51465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npm install nome-do-pacote</a:t>
            </a:r>
          </a:p>
        </p:txBody>
      </p:sp>
      <p:sp>
        <p:nvSpPr>
          <p:cNvPr id="234" name="Shape 234"/>
          <p:cNvSpPr/>
          <p:nvPr/>
        </p:nvSpPr>
        <p:spPr>
          <a:xfrm>
            <a:off x="1808625" y="2652775"/>
            <a:ext cx="67947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npm install nome-do-pacote --save-dev</a:t>
            </a:r>
          </a:p>
        </p:txBody>
      </p:sp>
      <p:sp>
        <p:nvSpPr>
          <p:cNvPr id="235" name="Shape 235"/>
          <p:cNvSpPr/>
          <p:nvPr/>
        </p:nvSpPr>
        <p:spPr>
          <a:xfrm>
            <a:off x="6287025" y="3373550"/>
            <a:ext cx="2316300" cy="84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Salva como uma dependência de desenvolvimento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4294967295" type="title"/>
          </p:nvPr>
        </p:nvSpPr>
        <p:spPr>
          <a:xfrm>
            <a:off x="201925" y="1431950"/>
            <a:ext cx="2946000" cy="118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ackage.json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(deps)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05575" cy="18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3798250" y="91950"/>
            <a:ext cx="5146500" cy="4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"name": "project",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"version": "1.0.0",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"description": "Gulp and webpack project",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"main": "index.js",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"scripts":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"gulp": "gulp",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"test": "exit 1"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"author": "",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"license": "ISC",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"devDependencies":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"browser-sync": "^2.18.13",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"del": "^3.0.0",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"gulp": "^3.9.0",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"gulp-cssnano"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"^2.1.2"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"gulp-sass": "^3.1.0",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"gulp-uglify": "^3.0.0",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"gulp-useref": "^3.1.2",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"run-sequence": "^2.2.0"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254750" y="3195400"/>
            <a:ext cx="1021500" cy="475200"/>
          </a:xfrm>
          <a:prstGeom prst="rightArrow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Nome</a:t>
            </a:r>
          </a:p>
        </p:txBody>
      </p:sp>
      <p:sp>
        <p:nvSpPr>
          <p:cNvPr id="244" name="Shape 244"/>
          <p:cNvSpPr/>
          <p:nvPr/>
        </p:nvSpPr>
        <p:spPr>
          <a:xfrm>
            <a:off x="6794625" y="3195400"/>
            <a:ext cx="1021500" cy="475200"/>
          </a:xfrm>
          <a:prstGeom prst="leftArrow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versão</a:t>
            </a:r>
          </a:p>
        </p:txBody>
      </p:sp>
      <p:sp>
        <p:nvSpPr>
          <p:cNvPr id="245" name="Shape 245"/>
          <p:cNvSpPr/>
          <p:nvPr/>
        </p:nvSpPr>
        <p:spPr>
          <a:xfrm>
            <a:off x="320725" y="2993350"/>
            <a:ext cx="2292600" cy="57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$ npm install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4294967295" type="title"/>
          </p:nvPr>
        </p:nvSpPr>
        <p:spPr>
          <a:xfrm>
            <a:off x="201925" y="1431950"/>
            <a:ext cx="2946000" cy="10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ackage.json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(scripts)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05575" cy="18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798250" y="91950"/>
            <a:ext cx="5146500" cy="4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"name": "project",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"version": "1.0.0",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"description": "Gulp and webpack project",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"main": "index.js",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"scripts":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"gulp"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"gulp"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"test": "exit 1"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"author": "",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"license": "ISC",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"devDependencies":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"browser-sync": "^2.18.13",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"del": "^3.0.0",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"gulp": "^3.9.0",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"gulp-cssnano": "^2.1.2",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"gulp-sass": "^3.1.0",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"gulp-uglify": "^3.0.0",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"gulp-useref": "^3.1.2",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"run-sequence": "^2.2.0"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147925" y="1330375"/>
            <a:ext cx="1021500" cy="475200"/>
          </a:xfrm>
          <a:prstGeom prst="rightArrow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Nome</a:t>
            </a:r>
          </a:p>
        </p:txBody>
      </p:sp>
      <p:sp>
        <p:nvSpPr>
          <p:cNvPr id="254" name="Shape 254"/>
          <p:cNvSpPr/>
          <p:nvPr/>
        </p:nvSpPr>
        <p:spPr>
          <a:xfrm>
            <a:off x="5860750" y="1330375"/>
            <a:ext cx="1575300" cy="475200"/>
          </a:xfrm>
          <a:prstGeom prst="leftArrow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 / commando</a:t>
            </a:r>
          </a:p>
        </p:txBody>
      </p:sp>
      <p:sp>
        <p:nvSpPr>
          <p:cNvPr id="255" name="Shape 255"/>
          <p:cNvSpPr/>
          <p:nvPr/>
        </p:nvSpPr>
        <p:spPr>
          <a:xfrm>
            <a:off x="887275" y="2637075"/>
            <a:ext cx="1575300" cy="9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Executam com o “ambiente” do node</a:t>
            </a:r>
          </a:p>
        </p:txBody>
      </p:sp>
      <p:sp>
        <p:nvSpPr>
          <p:cNvPr id="256" name="Shape 256"/>
          <p:cNvSpPr/>
          <p:nvPr/>
        </p:nvSpPr>
        <p:spPr>
          <a:xfrm>
            <a:off x="528625" y="3730000"/>
            <a:ext cx="2292600" cy="57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$ npm run gulp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1936225" y="1152475"/>
            <a:ext cx="6896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Criação e Execução de tarefas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Execução assíncrona de tarefas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Observadores / Watchers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Via plugins: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Cópia, deleção e criação de arquivos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Gerenciamento de assets (js, css, html)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Auto-reloading / carregamento automático de assets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...</a:t>
            </a:r>
          </a:p>
        </p:txBody>
      </p:sp>
      <p:sp>
        <p:nvSpPr>
          <p:cNvPr id="263" name="Shape 263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175" y="3835825"/>
            <a:ext cx="1222500" cy="1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1936225" y="1152475"/>
            <a:ext cx="6896100" cy="125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gulpfile.js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Descrição das tarefas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</a:t>
            </a:r>
          </a:p>
        </p:txBody>
      </p:sp>
      <p:sp>
        <p:nvSpPr>
          <p:cNvPr id="271" name="Shape 271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Estrutura</a:t>
            </a:r>
          </a:p>
        </p:txBody>
      </p:sp>
      <p:sp>
        <p:nvSpPr>
          <p:cNvPr id="272" name="Shape 272"/>
          <p:cNvSpPr/>
          <p:nvPr/>
        </p:nvSpPr>
        <p:spPr>
          <a:xfrm>
            <a:off x="3097425" y="2719925"/>
            <a:ext cx="4217100" cy="165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├── tasks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├── index.js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├── test.js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│   └── deploy.js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Execução</a:t>
            </a:r>
          </a:p>
        </p:txBody>
      </p:sp>
      <p:sp>
        <p:nvSpPr>
          <p:cNvPr id="279" name="Shape 279"/>
          <p:cNvSpPr/>
          <p:nvPr/>
        </p:nvSpPr>
        <p:spPr>
          <a:xfrm>
            <a:off x="3097425" y="2221025"/>
            <a:ext cx="4217100" cy="125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 task-name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 build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 sass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Tarefas</a:t>
            </a:r>
          </a:p>
        </p:txBody>
      </p:sp>
      <p:sp>
        <p:nvSpPr>
          <p:cNvPr id="286" name="Shape 286"/>
          <p:cNvSpPr/>
          <p:nvPr/>
        </p:nvSpPr>
        <p:spPr>
          <a:xfrm>
            <a:off x="2328225" y="1496425"/>
            <a:ext cx="6497700" cy="218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“Importando” o módulo Gulp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var gulp = require('gulp');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Criando uma tarefa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gulp.task('task-name', function()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console.log(“minha tarefa!”);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216225" y="4365325"/>
            <a:ext cx="42171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 task-name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Ferramentas</a:t>
            </a:r>
          </a:p>
        </p:txBody>
      </p:sp>
      <p:sp>
        <p:nvSpPr>
          <p:cNvPr id="69" name="Shape 69"/>
          <p:cNvSpPr/>
          <p:nvPr/>
        </p:nvSpPr>
        <p:spPr>
          <a:xfrm>
            <a:off x="629575" y="1781825"/>
            <a:ext cx="2340000" cy="100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Linguagem</a:t>
            </a:r>
          </a:p>
        </p:txBody>
      </p:sp>
      <p:sp>
        <p:nvSpPr>
          <p:cNvPr id="70" name="Shape 70"/>
          <p:cNvSpPr/>
          <p:nvPr/>
        </p:nvSpPr>
        <p:spPr>
          <a:xfrm>
            <a:off x="3347800" y="1781825"/>
            <a:ext cx="2340000" cy="100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Frameworks</a:t>
            </a:r>
          </a:p>
        </p:txBody>
      </p:sp>
      <p:sp>
        <p:nvSpPr>
          <p:cNvPr id="71" name="Shape 71"/>
          <p:cNvSpPr/>
          <p:nvPr/>
        </p:nvSpPr>
        <p:spPr>
          <a:xfrm>
            <a:off x="5959100" y="1781825"/>
            <a:ext cx="2340000" cy="100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Sistemas Operacionais</a:t>
            </a:r>
          </a:p>
        </p:txBody>
      </p:sp>
      <p:sp>
        <p:nvSpPr>
          <p:cNvPr id="72" name="Shape 72"/>
          <p:cNvSpPr/>
          <p:nvPr/>
        </p:nvSpPr>
        <p:spPr>
          <a:xfrm>
            <a:off x="2013350" y="3086475"/>
            <a:ext cx="2340000" cy="100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Finalidade do Sistema</a:t>
            </a:r>
          </a:p>
        </p:txBody>
      </p:sp>
      <p:sp>
        <p:nvSpPr>
          <p:cNvPr id="73" name="Shape 73"/>
          <p:cNvSpPr/>
          <p:nvPr/>
        </p:nvSpPr>
        <p:spPr>
          <a:xfrm>
            <a:off x="4885975" y="3086475"/>
            <a:ext cx="2340000" cy="100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Plugins</a:t>
            </a:r>
          </a:p>
        </p:txBody>
      </p:sp>
      <p:sp>
        <p:nvSpPr>
          <p:cNvPr id="294" name="Shape 294"/>
          <p:cNvSpPr/>
          <p:nvPr/>
        </p:nvSpPr>
        <p:spPr>
          <a:xfrm>
            <a:off x="2328225" y="1496425"/>
            <a:ext cx="6497700" cy="281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Importando o plugin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var plugin = require(“gulp-plugin”);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Utilizando o plugin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gulp.task(“task-name”, function()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return gulp.src(“/caminho/arquivos”)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.pipe(plugin())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.pipe(gulp.dest(“/caminho/saida”))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Plugins (exemplo)</a:t>
            </a:r>
          </a:p>
        </p:txBody>
      </p:sp>
      <p:sp>
        <p:nvSpPr>
          <p:cNvPr id="301" name="Shape 301"/>
          <p:cNvSpPr/>
          <p:nvPr/>
        </p:nvSpPr>
        <p:spPr>
          <a:xfrm>
            <a:off x="2328225" y="1496425"/>
            <a:ext cx="6497700" cy="281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Importando o plugin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var sass = require('gulp-sass');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Utilizando o plugin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gulp.task(“sass”, function()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return gulp.src(“app/scss/**/*.scss”)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.pipe(sass())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.pipe(gulp.dest(“app/css”))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Watchers / Observadores</a:t>
            </a:r>
          </a:p>
        </p:txBody>
      </p:sp>
      <p:sp>
        <p:nvSpPr>
          <p:cNvPr id="308" name="Shape 308"/>
          <p:cNvSpPr/>
          <p:nvPr/>
        </p:nvSpPr>
        <p:spPr>
          <a:xfrm>
            <a:off x="2328225" y="2327925"/>
            <a:ext cx="6497700" cy="1116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gulp.task(“watch”, function()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gulp.watch(‘</a:t>
            </a:r>
            <a:r>
              <a:rPr lang="en" sz="18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app/scss/**/*.scss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’, </a:t>
            </a: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[‘sass’]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791575" y="1394250"/>
            <a:ext cx="5571000" cy="68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Execução periódica dado um objeto a se observar</a:t>
            </a:r>
          </a:p>
        </p:txBody>
      </p:sp>
      <p:sp>
        <p:nvSpPr>
          <p:cNvPr id="310" name="Shape 310"/>
          <p:cNvSpPr/>
          <p:nvPr/>
        </p:nvSpPr>
        <p:spPr>
          <a:xfrm>
            <a:off x="4787125" y="3112225"/>
            <a:ext cx="1366200" cy="688800"/>
          </a:xfrm>
          <a:prstGeom prst="upArrow">
            <a:avLst>
              <a:gd fmla="val 100000" name="adj1"/>
              <a:gd fmla="val 19606" name="adj2"/>
            </a:avLst>
          </a:prstGeom>
          <a:solidFill>
            <a:srgbClr val="FFFFFF"/>
          </a:solidFill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Arquivos para observar</a:t>
            </a:r>
          </a:p>
        </p:txBody>
      </p:sp>
      <p:sp>
        <p:nvSpPr>
          <p:cNvPr id="311" name="Shape 311"/>
          <p:cNvSpPr/>
          <p:nvPr/>
        </p:nvSpPr>
        <p:spPr>
          <a:xfrm>
            <a:off x="6935150" y="3112225"/>
            <a:ext cx="1366200" cy="688800"/>
          </a:xfrm>
          <a:prstGeom prst="upArrow">
            <a:avLst>
              <a:gd fmla="val 100000" name="adj1"/>
              <a:gd fmla="val 19606" name="adj2"/>
            </a:avLst>
          </a:prstGeom>
          <a:solidFill>
            <a:srgbClr val="FFFFFF"/>
          </a:solidFill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Tarefas para executar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Dependência entre </a:t>
            </a:r>
            <a:r>
              <a:rPr lang="en"/>
              <a:t>Tarefas</a:t>
            </a:r>
          </a:p>
        </p:txBody>
      </p:sp>
      <p:sp>
        <p:nvSpPr>
          <p:cNvPr id="318" name="Shape 318"/>
          <p:cNvSpPr/>
          <p:nvPr/>
        </p:nvSpPr>
        <p:spPr>
          <a:xfrm>
            <a:off x="2197575" y="1478700"/>
            <a:ext cx="6815700" cy="140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gulp.task('task-name',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['task1', 'task2', 'task3']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function()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console.log(“minha tarefa!”);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420475" y="3215925"/>
            <a:ext cx="5571000" cy="68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Executada antes, de forma assíncrona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idx="4294967295" type="title"/>
          </p:nvPr>
        </p:nvSpPr>
        <p:spPr>
          <a:xfrm>
            <a:off x="2328225" y="576675"/>
            <a:ext cx="5755500" cy="108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Tarefas Sincronas (run-sequence)</a:t>
            </a:r>
          </a:p>
        </p:txBody>
      </p:sp>
      <p:sp>
        <p:nvSpPr>
          <p:cNvPr id="326" name="Shape 326"/>
          <p:cNvSpPr/>
          <p:nvPr/>
        </p:nvSpPr>
        <p:spPr>
          <a:xfrm>
            <a:off x="2328225" y="1662975"/>
            <a:ext cx="6497700" cy="263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var runSequence = require('run-sequence');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gulp.task('task-name', function(callback)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runSequence('task1',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'task2',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[‘task2.1’, ‘task2.2’],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'task3',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callback);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327" name="Shape 327"/>
          <p:cNvSpPr/>
          <p:nvPr/>
        </p:nvSpPr>
        <p:spPr>
          <a:xfrm>
            <a:off x="3085550" y="4371025"/>
            <a:ext cx="1330500" cy="6651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Task1</a:t>
            </a:r>
          </a:p>
        </p:txBody>
      </p:sp>
      <p:sp>
        <p:nvSpPr>
          <p:cNvPr id="328" name="Shape 328"/>
          <p:cNvSpPr/>
          <p:nvPr/>
        </p:nvSpPr>
        <p:spPr>
          <a:xfrm>
            <a:off x="4318900" y="4371025"/>
            <a:ext cx="1330500" cy="6651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Task2</a:t>
            </a:r>
          </a:p>
        </p:txBody>
      </p:sp>
      <p:sp>
        <p:nvSpPr>
          <p:cNvPr id="329" name="Shape 329"/>
          <p:cNvSpPr/>
          <p:nvPr/>
        </p:nvSpPr>
        <p:spPr>
          <a:xfrm>
            <a:off x="5576025" y="4371025"/>
            <a:ext cx="1330500" cy="6651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Task2.1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Task2.2</a:t>
            </a:r>
          </a:p>
        </p:txBody>
      </p:sp>
      <p:sp>
        <p:nvSpPr>
          <p:cNvPr id="330" name="Shape 330"/>
          <p:cNvSpPr/>
          <p:nvPr/>
        </p:nvSpPr>
        <p:spPr>
          <a:xfrm>
            <a:off x="6738100" y="4371025"/>
            <a:ext cx="1330500" cy="6651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Task3</a:t>
            </a:r>
          </a:p>
        </p:txBody>
      </p:sp>
      <p:sp>
        <p:nvSpPr>
          <p:cNvPr id="331" name="Shape 331"/>
          <p:cNvSpPr/>
          <p:nvPr/>
        </p:nvSpPr>
        <p:spPr>
          <a:xfrm>
            <a:off x="7055975" y="3100350"/>
            <a:ext cx="1627500" cy="463200"/>
          </a:xfrm>
          <a:prstGeom prst="leftArrow">
            <a:avLst>
              <a:gd fmla="val 100000" name="adj1"/>
              <a:gd fmla="val 50000" name="adj2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Em paralelo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" y="576675"/>
            <a:ext cx="1783825" cy="3990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>
            <p:ph idx="4294967295" type="title"/>
          </p:nvPr>
        </p:nvSpPr>
        <p:spPr>
          <a:xfrm>
            <a:off x="2328225" y="57667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Tarefa default</a:t>
            </a:r>
          </a:p>
        </p:txBody>
      </p:sp>
      <p:sp>
        <p:nvSpPr>
          <p:cNvPr id="338" name="Shape 338"/>
          <p:cNvSpPr/>
          <p:nvPr/>
        </p:nvSpPr>
        <p:spPr>
          <a:xfrm>
            <a:off x="2328225" y="1496425"/>
            <a:ext cx="6497700" cy="104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gulp.task(“default”, function()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console.log(“Tarefa padrao”);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7281750" y="717175"/>
            <a:ext cx="1449300" cy="68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Não possui nome</a:t>
            </a:r>
          </a:p>
        </p:txBody>
      </p:sp>
      <p:sp>
        <p:nvSpPr>
          <p:cNvPr id="340" name="Shape 340"/>
          <p:cNvSpPr/>
          <p:nvPr/>
        </p:nvSpPr>
        <p:spPr>
          <a:xfrm>
            <a:off x="3216225" y="3426925"/>
            <a:ext cx="42171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gulp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Perguntas?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13" y="1590490"/>
            <a:ext cx="5734575" cy="19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Gerador de Makefiles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Descreve o processo de Build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Multiplataforma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Compilador</a:t>
            </a:r>
            <a:r>
              <a:rPr lang="en"/>
              <a:t> / Cross Compile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Conjunto de Ferramentas: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(CMake)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Testa (CTest)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Empacota (CPack)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Monitora (CDash)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/ C++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C# e CUDA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1302"/>
            <a:ext cx="2537523" cy="8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3952800" cy="86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Build Modular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CMakeLists.txt em cada diretório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1302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966750" y="2020975"/>
            <a:ext cx="7210500" cy="306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cmake_minimum_required (VERSION 3.0.2)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project(renderer LANGUAGES CXX)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if(NOT CMAKE_BUILD_TYPE)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set(CMAKE_BUILD_TYPE Debug)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endif(NOT CMAKE_BUILD_TYPE)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find_package(OpenGL REQUIRED)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find_package(CUDA REQUIRED)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set (PROJECT_INCLUDE_DIRS "${PROJECT_SOURCE_DIR}/include")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set (PROJECT_SRC_DIR     "${PROJECT_SOURCE_DIR}/src")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set (PROJECT_DEPS_DIR    "${PROJECT_SOURCE_DIR}/deps")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add_subdirectory(${PROJECT_DEPS_DIR})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file(GLOB_RECURSE SOURCES "${PROJECT_SRC_DIR}/*.cpp" "${PROJECT_SRC_DIR}/*.c")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file(GLOB_RECURSE SOURCES_CUDA "${PROJECT_SRC_DIR}/*.cu")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Básico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 que é necessário em um CMakeLists.txt?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966750" y="1777950"/>
            <a:ext cx="7210500" cy="2367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Versão minima do CMake a ser utilizada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cmake_minimum_required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(VERSION 3.0.2)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Definição do nome do projeto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Descrição das linguagens utilizadas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project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(princerescue LANGUAGES CXX)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Criação de Variáveis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Criando a variável PROJECT_INCLUDE_DIR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311700" y="1777950"/>
            <a:ext cx="8443200" cy="62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(PROJECT_INCLUDE_DIR "${PROJECT_SOURCE_DIR}/include")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246700" y="2708350"/>
            <a:ext cx="2696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Uso do valor de uma variável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${VARIAVEL}</a:t>
            </a:r>
          </a:p>
        </p:txBody>
      </p:sp>
      <p:sp>
        <p:nvSpPr>
          <p:cNvPr id="109" name="Shape 109"/>
          <p:cNvSpPr/>
          <p:nvPr/>
        </p:nvSpPr>
        <p:spPr>
          <a:xfrm rot="5400000">
            <a:off x="5487950" y="1235350"/>
            <a:ext cx="213900" cy="273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246700" y="3409150"/>
            <a:ext cx="2696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Variável reservada do CMake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076600" y="445025"/>
            <a:ext cx="575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Variáveis Reservadas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4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Vem por padrão para todos os projetos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97177"/>
            <a:ext cx="2537523" cy="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311700" y="1777950"/>
            <a:ext cx="8443200" cy="312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PROJECT_SOURCE_DIR    # Raiz do Projeto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PROJECT_BINARY_DIR    # Diretório de Build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CMAKE_C_COMPILER_ID   # Identificador do Compilador C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CMAKE_CXX_COMPILER_ID # Identificador do Compilador C++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CMAKE_BUILD_TYPE      # Tipo de build escolhida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CMAKE_C_FLAGS         # Flags de Compilação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Lista Completa de Variáveis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