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Proxima Nova"/>
      <p:regular r:id="rId59"/>
      <p:bold r:id="rId60"/>
      <p:italic r:id="rId61"/>
      <p:boldItalic r:id="rId62"/>
    </p:embeddedFont>
    <p:embeddedFont>
      <p:font typeface="Alfa Slab One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roximaNova-boldItalic.fntdata"/><Relationship Id="rId61" Type="http://schemas.openxmlformats.org/officeDocument/2006/relationships/font" Target="fonts/ProximaNova-italic.fntdata"/><Relationship Id="rId20" Type="http://schemas.openxmlformats.org/officeDocument/2006/relationships/slide" Target="slides/slide16.xml"/><Relationship Id="rId63" Type="http://schemas.openxmlformats.org/officeDocument/2006/relationships/font" Target="fonts/AlfaSlabOne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ProximaNova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Integração Contínua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Ferramentas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215375"/>
            <a:ext cx="3571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3" y="1558100"/>
            <a:ext cx="3790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375" y="2465513"/>
            <a:ext cx="2314075" cy="2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6">
            <a:alphaModFix/>
          </a:blip>
          <a:srcRect b="24851" l="31752" r="28292" t="0"/>
          <a:stretch/>
        </p:blipFill>
        <p:spPr>
          <a:xfrm>
            <a:off x="631675" y="2777300"/>
            <a:ext cx="1684400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5251" y="783937"/>
            <a:ext cx="3214425" cy="7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8">
            <a:alphaModFix/>
          </a:blip>
          <a:srcRect b="9119" l="14898" r="11055" t="6669"/>
          <a:stretch/>
        </p:blipFill>
        <p:spPr>
          <a:xfrm>
            <a:off x="4150900" y="1734663"/>
            <a:ext cx="2260475" cy="1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8637" y="3795275"/>
            <a:ext cx="3366731" cy="8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215375"/>
            <a:ext cx="3571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3" y="1558100"/>
            <a:ext cx="3790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375" y="2465513"/>
            <a:ext cx="2314075" cy="2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24851" l="31752" r="28292" t="0"/>
          <a:stretch/>
        </p:blipFill>
        <p:spPr>
          <a:xfrm>
            <a:off x="631675" y="2777300"/>
            <a:ext cx="1684400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5251" y="783937"/>
            <a:ext cx="3214425" cy="7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8">
            <a:alphaModFix/>
          </a:blip>
          <a:srcRect b="9119" l="14898" r="11055" t="6669"/>
          <a:stretch/>
        </p:blipFill>
        <p:spPr>
          <a:xfrm>
            <a:off x="4150900" y="1734663"/>
            <a:ext cx="2260475" cy="1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8637" y="3795275"/>
            <a:ext cx="3366731" cy="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-40125" y="0"/>
            <a:ext cx="9254400" cy="5143500"/>
          </a:xfrm>
          <a:prstGeom prst="rect">
            <a:avLst/>
          </a:prstGeom>
          <a:solidFill>
            <a:srgbClr val="D9D9D9">
              <a:alpha val="7231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215375"/>
            <a:ext cx="35718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75" y="375800"/>
            <a:ext cx="4277425" cy="1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800" y="3128200"/>
            <a:ext cx="4998774" cy="18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650" y="1744563"/>
            <a:ext cx="1959425" cy="14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145200"/>
            <a:ext cx="2265925" cy="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168350" y="237000"/>
            <a:ext cx="1403700" cy="541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.travis.yml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49600" y="1002650"/>
            <a:ext cx="3644400" cy="3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python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"2.6"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"2.7"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"3.2"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"3.3"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pip install .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pip install -r requirements.txt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pytest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248425" y="1662750"/>
            <a:ext cx="1403700" cy="541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YAML</a:t>
            </a:r>
          </a:p>
        </p:txBody>
      </p:sp>
      <p:sp>
        <p:nvSpPr>
          <p:cNvPr id="183" name="Shape 183"/>
          <p:cNvSpPr/>
          <p:nvPr/>
        </p:nvSpPr>
        <p:spPr>
          <a:xfrm>
            <a:off x="6248425" y="3118575"/>
            <a:ext cx="1403700" cy="5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Shell-like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6725"/>
            <a:ext cx="8839201" cy="409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225"/>
            <a:ext cx="8839200" cy="358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199" name="Shape 199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00" name="Shape 200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ache components</a:t>
            </a:r>
          </a:p>
        </p:txBody>
      </p:sp>
      <p:sp>
        <p:nvSpPr>
          <p:cNvPr id="201" name="Shape 201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efore install</a:t>
            </a:r>
          </a:p>
        </p:txBody>
      </p:sp>
      <p:sp>
        <p:nvSpPr>
          <p:cNvPr id="202" name="Shape 202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203" name="Shape 203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204" name="Shape 204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205" name="Shape 205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206" name="Shape 206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207" name="Shape 207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208" name="Shape 208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efore deploy</a:t>
            </a:r>
          </a:p>
        </p:txBody>
      </p:sp>
      <p:sp>
        <p:nvSpPr>
          <p:cNvPr id="209" name="Shape 209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</a:t>
            </a:r>
            <a:r>
              <a:rPr lang="en"/>
              <a:t> deploy</a:t>
            </a:r>
          </a:p>
        </p:txBody>
      </p:sp>
      <p:sp>
        <p:nvSpPr>
          <p:cNvPr id="210" name="Shape 210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211" name="Shape 211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212" name="Shape 212"/>
          <p:cNvCxnSpPr>
            <a:stCxn id="199" idx="3"/>
            <a:endCxn id="200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200" idx="3"/>
            <a:endCxn id="201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201" idx="2"/>
            <a:endCxn id="202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202" idx="1"/>
            <a:endCxn id="203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3" idx="1"/>
            <a:endCxn id="204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04" idx="2"/>
            <a:endCxn id="205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05" idx="3"/>
            <a:endCxn id="206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stCxn id="205" idx="3"/>
            <a:endCxn id="207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07" idx="3"/>
            <a:endCxn id="208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06" idx="3"/>
            <a:endCxn id="208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208" idx="2"/>
            <a:endCxn id="211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>
            <a:stCxn id="211" idx="1"/>
            <a:endCxn id="209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09" idx="1"/>
            <a:endCxn id="210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230" name="Shape 230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707125" y="1112900"/>
            <a:ext cx="3695400" cy="261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addons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sources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ubuntu-toolchain-r-test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packages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gcc-4.8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g++-4.8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cmake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43537" l="86939" r="0" t="0"/>
          <a:stretch/>
        </p:blipFill>
        <p:spPr>
          <a:xfrm>
            <a:off x="1201338" y="2027212"/>
            <a:ext cx="58722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863300" y="2599900"/>
            <a:ext cx="1263300" cy="641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Exclusivo do Ubuntu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239" name="Shape 239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09150" y="2055375"/>
            <a:ext cx="6846000" cy="261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addons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sources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- deadsnakes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- sourceline: 'ppa:ubuntu-toolchain-r/test'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- sourceline: 'deb https://packagecloud.io/chef/stable/ubuntu/precise main'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key_url: 'https://packagecloud.io/gpg.key'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43537" l="86939" r="0" t="0"/>
          <a:stretch/>
        </p:blipFill>
        <p:spPr>
          <a:xfrm>
            <a:off x="2915838" y="1250212"/>
            <a:ext cx="58722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940350" y="1243225"/>
            <a:ext cx="1263300" cy="641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Exclusivo do Ubuntu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 que é?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Integração frequente das diferentes branches de trabalho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248" name="Shape 248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49" name="Shape 249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250" name="Shape 250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251" name="Shape 251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252" name="Shape 252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253" name="Shape 253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254" name="Shape 254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255" name="Shape 255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256" name="Shape 256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257" name="Shape 257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258" name="Shape 258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259" name="Shape 259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260" name="Shape 260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261" name="Shape 261"/>
          <p:cNvCxnSpPr>
            <a:stCxn id="248" idx="3"/>
            <a:endCxn id="249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49" idx="3"/>
            <a:endCxn id="250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stCxn id="250" idx="2"/>
            <a:endCxn id="251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stCxn id="251" idx="1"/>
            <a:endCxn id="252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52" idx="1"/>
            <a:endCxn id="253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>
            <a:stCxn id="253" idx="2"/>
            <a:endCxn id="254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stCxn id="254" idx="3"/>
            <a:endCxn id="255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54" idx="3"/>
            <a:endCxn id="256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56" idx="3"/>
            <a:endCxn id="257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55" idx="3"/>
            <a:endCxn id="257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57" idx="2"/>
            <a:endCxn id="260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>
            <a:stCxn id="260" idx="1"/>
            <a:endCxn id="258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>
            <a:stCxn id="258" idx="1"/>
            <a:endCxn id="259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279" name="Shape 279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80" name="Shape 280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cxnSp>
        <p:nvCxnSpPr>
          <p:cNvPr id="281" name="Shape 281"/>
          <p:cNvCxnSpPr>
            <a:stCxn id="279" idx="3"/>
            <a:endCxn id="280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3620050" y="2110425"/>
            <a:ext cx="1837800" cy="115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cache: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bundler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cocoapods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6018350" y="2110425"/>
            <a:ext cx="2544000" cy="115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cache: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directories: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$HOME/.cache/pip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265750" y="3569375"/>
            <a:ext cx="3484500" cy="139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cache: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bundler: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directories: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node_modules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NPM packages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97300" y="368977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Evita downloads lentos durante a build</a:t>
            </a:r>
          </a:p>
        </p:txBody>
      </p:sp>
      <p:sp>
        <p:nvSpPr>
          <p:cNvPr id="286" name="Shape 286"/>
          <p:cNvSpPr/>
          <p:nvPr/>
        </p:nvSpPr>
        <p:spPr>
          <a:xfrm>
            <a:off x="6413000" y="34287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Marcar o que deve ser salvo após a build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292" name="Shape 292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293" name="Shape 293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294" name="Shape 294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295" name="Shape 295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296" name="Shape 296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297" name="Shape 297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298" name="Shape 298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299" name="Shape 299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300" name="Shape 300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301" name="Shape 301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302" name="Shape 302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303" name="Shape 303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304" name="Shape 304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305" name="Shape 305"/>
          <p:cNvCxnSpPr>
            <a:stCxn id="292" idx="3"/>
            <a:endCxn id="293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6" name="Shape 306"/>
          <p:cNvCxnSpPr>
            <a:stCxn id="293" idx="3"/>
            <a:endCxn id="294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94" idx="2"/>
            <a:endCxn id="295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295" idx="1"/>
            <a:endCxn id="296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>
            <a:stCxn id="296" idx="1"/>
            <a:endCxn id="297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297" idx="2"/>
            <a:endCxn id="298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298" idx="3"/>
            <a:endCxn id="299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298" idx="3"/>
            <a:endCxn id="300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300" idx="3"/>
            <a:endCxn id="301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>
            <a:stCxn id="299" idx="3"/>
            <a:endCxn id="301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01" idx="2"/>
            <a:endCxn id="304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>
            <a:stCxn id="304" idx="1"/>
            <a:endCxn id="302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>
            <a:stCxn id="302" idx="1"/>
            <a:endCxn id="303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323" name="Shape 323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324" name="Shape 324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325" name="Shape 325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cxnSp>
        <p:nvCxnSpPr>
          <p:cNvPr id="326" name="Shape 326"/>
          <p:cNvCxnSpPr>
            <a:stCxn id="323" idx="3"/>
            <a:endCxn id="324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stCxn id="324" idx="3"/>
            <a:endCxn id="325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548450" y="2110425"/>
            <a:ext cx="4377000" cy="11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before_install: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sudo apt-get -qq update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sudo apt-get install -y libxml2-dev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548450" y="3428950"/>
            <a:ext cx="6305700" cy="138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before_install: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wget http://pngquant.org/pngquant_1.7.1-1_i386.deb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sudo dpkg -i pngquant_1.7.1-1_i386.deb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575625" y="2110425"/>
            <a:ext cx="3084000" cy="11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before_install: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brew update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brew install beanstalk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43537" l="86939" r="0" t="0"/>
          <a:stretch/>
        </p:blipFill>
        <p:spPr>
          <a:xfrm>
            <a:off x="4642175" y="1936987"/>
            <a:ext cx="5872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43537" l="86939" r="0" t="0"/>
          <a:stretch/>
        </p:blipFill>
        <p:spPr>
          <a:xfrm>
            <a:off x="6524750" y="4238362"/>
            <a:ext cx="5872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000" y="1804663"/>
            <a:ext cx="587226" cy="5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6292700" y="24072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Install para qualquer SO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Múltiplos</a:t>
            </a:r>
            <a:r>
              <a:rPr lang="en"/>
              <a:t> Sistemas Operacionais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558000" y="2005200"/>
            <a:ext cx="2028000" cy="14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os: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- linux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- osx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43537" l="86939" r="0" t="0"/>
          <a:stretch/>
        </p:blipFill>
        <p:spPr>
          <a:xfrm>
            <a:off x="1565600" y="1432512"/>
            <a:ext cx="5872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775" y="1425225"/>
            <a:ext cx="587226" cy="5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6901550" y="2078775"/>
            <a:ext cx="1104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10.11.6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306913" y="2159900"/>
            <a:ext cx="1104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Trusty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306900" y="2480600"/>
            <a:ext cx="1104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Precise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351" name="Shape 351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352" name="Shape 352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353" name="Shape 353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354" name="Shape 354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355" name="Shape 355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356" name="Shape 356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357" name="Shape 357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358" name="Shape 358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359" name="Shape 359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360" name="Shape 360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361" name="Shape 361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362" name="Shape 362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363" name="Shape 363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364" name="Shape 364"/>
          <p:cNvCxnSpPr>
            <a:stCxn id="351" idx="3"/>
            <a:endCxn id="352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>
            <a:stCxn id="352" idx="3"/>
            <a:endCxn id="353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53" idx="2"/>
            <a:endCxn id="354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54" idx="1"/>
            <a:endCxn id="355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55" idx="1"/>
            <a:endCxn id="356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56" idx="2"/>
            <a:endCxn id="357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57" idx="3"/>
            <a:endCxn id="358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57" idx="3"/>
            <a:endCxn id="359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59" idx="3"/>
            <a:endCxn id="360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>
            <a:stCxn id="358" idx="3"/>
            <a:endCxn id="360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>
            <a:stCxn id="360" idx="2"/>
            <a:endCxn id="363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63" idx="1"/>
            <a:endCxn id="361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61" idx="1"/>
            <a:endCxn id="362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382" name="Shape 382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383" name="Shape 383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384" name="Shape 384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385" name="Shape 385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cxnSp>
        <p:nvCxnSpPr>
          <p:cNvPr id="386" name="Shape 386"/>
          <p:cNvCxnSpPr>
            <a:stCxn id="382" idx="3"/>
            <a:endCxn id="383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83" idx="3"/>
            <a:endCxn id="384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stCxn id="384" idx="2"/>
            <a:endCxn id="385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9" name="Shape 389"/>
          <p:cNvSpPr txBox="1"/>
          <p:nvPr/>
        </p:nvSpPr>
        <p:spPr>
          <a:xfrm>
            <a:off x="160950" y="2160825"/>
            <a:ext cx="4411200" cy="115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install: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bundle install --path vendor/bundle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npm install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5075100" y="3595475"/>
            <a:ext cx="3757200" cy="4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install: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./install-dependencies.sh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60950" y="3670175"/>
            <a:ext cx="1995300" cy="40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install: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292700" y="24072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Install dedicado ao projeto</a:t>
            </a:r>
          </a:p>
        </p:txBody>
      </p:sp>
      <p:sp>
        <p:nvSpPr>
          <p:cNvPr id="393" name="Shape 393"/>
          <p:cNvSpPr/>
          <p:nvPr/>
        </p:nvSpPr>
        <p:spPr>
          <a:xfrm>
            <a:off x="750125" y="4173050"/>
            <a:ext cx="1646100" cy="40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Pula o install</a:t>
            </a:r>
          </a:p>
        </p:txBody>
      </p:sp>
      <p:sp>
        <p:nvSpPr>
          <p:cNvPr id="394" name="Shape 394"/>
          <p:cNvSpPr/>
          <p:nvPr/>
        </p:nvSpPr>
        <p:spPr>
          <a:xfrm>
            <a:off x="6130650" y="4173050"/>
            <a:ext cx="2111100" cy="40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Deve ter o #!/usr/bin/env 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400" name="Shape 400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402" name="Shape 402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403" name="Shape 403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cxnSp>
        <p:nvCxnSpPr>
          <p:cNvPr id="404" name="Shape 404"/>
          <p:cNvCxnSpPr>
            <a:stCxn id="400" idx="3"/>
            <a:endCxn id="401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>
            <a:stCxn id="401" idx="3"/>
            <a:endCxn id="402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>
            <a:stCxn id="402" idx="2"/>
            <a:endCxn id="403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>
            <a:off x="311700" y="3213600"/>
            <a:ext cx="8273100" cy="66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install: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$TRAVIS_OS_NAME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= linux ];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sudo apt-get install foo;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brew install bar;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</a:p>
        </p:txBody>
      </p:sp>
      <p:sp>
        <p:nvSpPr>
          <p:cNvPr id="408" name="Shape 408"/>
          <p:cNvSpPr/>
          <p:nvPr/>
        </p:nvSpPr>
        <p:spPr>
          <a:xfrm>
            <a:off x="6292700" y="24072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Install dedicado ao projeto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414" name="Shape 414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415" name="Shape 415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416" name="Shape 416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417" name="Shape 417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418" name="Shape 418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419" name="Shape 419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420" name="Shape 420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421" name="Shape 421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422" name="Shape 422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423" name="Shape 423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424" name="Shape 424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425" name="Shape 425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426" name="Shape 426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427" name="Shape 427"/>
          <p:cNvCxnSpPr>
            <a:stCxn id="414" idx="3"/>
            <a:endCxn id="415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8" name="Shape 428"/>
          <p:cNvCxnSpPr>
            <a:stCxn id="415" idx="3"/>
            <a:endCxn id="416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>
            <a:stCxn id="416" idx="2"/>
            <a:endCxn id="417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17" idx="1"/>
            <a:endCxn id="418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>
            <a:stCxn id="418" idx="1"/>
            <a:endCxn id="419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2" name="Shape 432"/>
          <p:cNvCxnSpPr>
            <a:stCxn id="419" idx="2"/>
            <a:endCxn id="420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3" name="Shape 433"/>
          <p:cNvCxnSpPr>
            <a:stCxn id="420" idx="3"/>
            <a:endCxn id="421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4" name="Shape 434"/>
          <p:cNvCxnSpPr>
            <a:stCxn id="420" idx="3"/>
            <a:endCxn id="422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>
            <a:stCxn id="422" idx="3"/>
            <a:endCxn id="423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6" name="Shape 436"/>
          <p:cNvCxnSpPr>
            <a:stCxn id="421" idx="3"/>
            <a:endCxn id="423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stCxn id="423" idx="2"/>
            <a:endCxn id="426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>
            <a:stCxn id="426" idx="1"/>
            <a:endCxn id="424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>
            <a:stCxn id="424" idx="1"/>
            <a:endCxn id="425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445" name="Shape 445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446" name="Shape 446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447" name="Shape 447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448" name="Shape 448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449" name="Shape 449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cxnSp>
        <p:nvCxnSpPr>
          <p:cNvPr id="450" name="Shape 450"/>
          <p:cNvCxnSpPr>
            <a:stCxn id="445" idx="3"/>
            <a:endCxn id="446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1" name="Shape 451"/>
          <p:cNvCxnSpPr>
            <a:stCxn id="446" idx="3"/>
            <a:endCxn id="447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2" name="Shape 452"/>
          <p:cNvCxnSpPr>
            <a:stCxn id="447" idx="2"/>
            <a:endCxn id="448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3" name="Shape 453"/>
          <p:cNvCxnSpPr>
            <a:stCxn id="448" idx="1"/>
            <a:endCxn id="449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>
            <a:off x="698850" y="269242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Prepara o ambiente para o script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2814450" y="3669950"/>
            <a:ext cx="5557500" cy="82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before_script: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cp config/database.yml.travis config/database.yml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852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987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22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257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392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527250" y="2356175"/>
            <a:ext cx="572700" cy="572700"/>
          </a:xfrm>
          <a:prstGeom prst="ellipse">
            <a:avLst/>
          </a:prstGeom>
          <a:solidFill>
            <a:srgbClr val="8E7CC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>
            <a:stCxn id="67" idx="6"/>
            <a:endCxn id="68" idx="2"/>
          </p:cNvCxnSpPr>
          <p:nvPr/>
        </p:nvCxnSpPr>
        <p:spPr>
          <a:xfrm>
            <a:off x="1424950" y="26425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68" idx="6"/>
            <a:endCxn id="69" idx="2"/>
          </p:cNvCxnSpPr>
          <p:nvPr/>
        </p:nvCxnSpPr>
        <p:spPr>
          <a:xfrm>
            <a:off x="2559950" y="26425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>
            <a:stCxn id="69" idx="6"/>
            <a:endCxn id="70" idx="2"/>
          </p:cNvCxnSpPr>
          <p:nvPr/>
        </p:nvCxnSpPr>
        <p:spPr>
          <a:xfrm>
            <a:off x="3694950" y="26425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>
            <a:stCxn id="70" idx="6"/>
            <a:endCxn id="71" idx="2"/>
          </p:cNvCxnSpPr>
          <p:nvPr/>
        </p:nvCxnSpPr>
        <p:spPr>
          <a:xfrm>
            <a:off x="4829950" y="26425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71" idx="6"/>
            <a:endCxn id="72" idx="2"/>
          </p:cNvCxnSpPr>
          <p:nvPr/>
        </p:nvCxnSpPr>
        <p:spPr>
          <a:xfrm>
            <a:off x="5964950" y="26425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3122250" y="1400600"/>
            <a:ext cx="572700" cy="572700"/>
          </a:xfrm>
          <a:prstGeom prst="ellipse">
            <a:avLst/>
          </a:prstGeom>
          <a:solidFill>
            <a:srgbClr val="6FA8D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257250" y="1400600"/>
            <a:ext cx="572700" cy="572700"/>
          </a:xfrm>
          <a:prstGeom prst="ellipse">
            <a:avLst/>
          </a:prstGeom>
          <a:solidFill>
            <a:srgbClr val="6FA8D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392250" y="1400600"/>
            <a:ext cx="572700" cy="572700"/>
          </a:xfrm>
          <a:prstGeom prst="ellipse">
            <a:avLst/>
          </a:prstGeom>
          <a:solidFill>
            <a:srgbClr val="6FA8D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78" idx="6"/>
            <a:endCxn id="79" idx="2"/>
          </p:cNvCxnSpPr>
          <p:nvPr/>
        </p:nvCxnSpPr>
        <p:spPr>
          <a:xfrm>
            <a:off x="3694950" y="1686950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stCxn id="79" idx="6"/>
            <a:endCxn id="80" idx="2"/>
          </p:cNvCxnSpPr>
          <p:nvPr/>
        </p:nvCxnSpPr>
        <p:spPr>
          <a:xfrm>
            <a:off x="4829950" y="1686950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68" idx="6"/>
            <a:endCxn id="78" idx="2"/>
          </p:cNvCxnSpPr>
          <p:nvPr/>
        </p:nvCxnSpPr>
        <p:spPr>
          <a:xfrm flipH="1" rot="10800000">
            <a:off x="2559950" y="1687025"/>
            <a:ext cx="562200" cy="9555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80" idx="6"/>
            <a:endCxn id="72" idx="2"/>
          </p:cNvCxnSpPr>
          <p:nvPr/>
        </p:nvCxnSpPr>
        <p:spPr>
          <a:xfrm>
            <a:off x="5964950" y="1686950"/>
            <a:ext cx="562200" cy="9555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/>
          <p:nvPr/>
        </p:nvSpPr>
        <p:spPr>
          <a:xfrm>
            <a:off x="1987200" y="3230475"/>
            <a:ext cx="572700" cy="572700"/>
          </a:xfrm>
          <a:prstGeom prst="ellipse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122200" y="3230475"/>
            <a:ext cx="572700" cy="572700"/>
          </a:xfrm>
          <a:prstGeom prst="ellipse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>
            <a:stCxn id="67" idx="6"/>
            <a:endCxn id="85" idx="2"/>
          </p:cNvCxnSpPr>
          <p:nvPr/>
        </p:nvCxnSpPr>
        <p:spPr>
          <a:xfrm>
            <a:off x="1424950" y="2642525"/>
            <a:ext cx="562200" cy="874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6" idx="6"/>
            <a:endCxn id="70" idx="2"/>
          </p:cNvCxnSpPr>
          <p:nvPr/>
        </p:nvCxnSpPr>
        <p:spPr>
          <a:xfrm flipH="1" rot="10800000">
            <a:off x="3694900" y="2642625"/>
            <a:ext cx="562500" cy="8742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5" idx="6"/>
            <a:endCxn id="86" idx="2"/>
          </p:cNvCxnSpPr>
          <p:nvPr/>
        </p:nvCxnSpPr>
        <p:spPr>
          <a:xfrm>
            <a:off x="2559900" y="35168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6045500" y="1989200"/>
            <a:ext cx="401100" cy="351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CI</a:t>
            </a:r>
          </a:p>
        </p:txBody>
      </p:sp>
      <p:sp>
        <p:nvSpPr>
          <p:cNvPr id="91" name="Shape 91"/>
          <p:cNvSpPr/>
          <p:nvPr/>
        </p:nvSpPr>
        <p:spPr>
          <a:xfrm>
            <a:off x="3775500" y="2928875"/>
            <a:ext cx="401100" cy="351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CI</a:t>
            </a:r>
          </a:p>
        </p:txBody>
      </p:sp>
      <p:sp>
        <p:nvSpPr>
          <p:cNvPr id="92" name="Shape 92"/>
          <p:cNvSpPr/>
          <p:nvPr/>
        </p:nvSpPr>
        <p:spPr>
          <a:xfrm>
            <a:off x="7473650" y="2467025"/>
            <a:ext cx="1038600" cy="351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Master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461" name="Shape 461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462" name="Shape 462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463" name="Shape 463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464" name="Shape 464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465" name="Shape 465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466" name="Shape 466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467" name="Shape 467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468" name="Shape 468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469" name="Shape 469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470" name="Shape 470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471" name="Shape 471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472" name="Shape 472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473" name="Shape 473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474" name="Shape 474"/>
          <p:cNvCxnSpPr>
            <a:stCxn id="461" idx="3"/>
            <a:endCxn id="462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>
            <a:stCxn id="462" idx="3"/>
            <a:endCxn id="463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6" name="Shape 476"/>
          <p:cNvCxnSpPr>
            <a:stCxn id="463" idx="2"/>
            <a:endCxn id="464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>
            <a:stCxn id="464" idx="1"/>
            <a:endCxn id="465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65" idx="1"/>
            <a:endCxn id="466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>
            <a:stCxn id="466" idx="2"/>
            <a:endCxn id="467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0" name="Shape 480"/>
          <p:cNvCxnSpPr>
            <a:stCxn id="467" idx="3"/>
            <a:endCxn id="468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1" name="Shape 481"/>
          <p:cNvCxnSpPr>
            <a:stCxn id="467" idx="3"/>
            <a:endCxn id="469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2" name="Shape 482"/>
          <p:cNvCxnSpPr>
            <a:stCxn id="469" idx="3"/>
            <a:endCxn id="470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3" name="Shape 483"/>
          <p:cNvCxnSpPr>
            <a:stCxn id="468" idx="3"/>
            <a:endCxn id="470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4" name="Shape 484"/>
          <p:cNvCxnSpPr>
            <a:stCxn id="470" idx="2"/>
            <a:endCxn id="473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>
            <a:stCxn id="473" idx="1"/>
            <a:endCxn id="471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>
            <a:stCxn id="471" idx="1"/>
            <a:endCxn id="472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492" name="Shape 492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493" name="Shape 493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494" name="Shape 494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495" name="Shape 495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496" name="Shape 496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497" name="Shape 497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cxnSp>
        <p:nvCxnSpPr>
          <p:cNvPr id="498" name="Shape 498"/>
          <p:cNvCxnSpPr>
            <a:stCxn id="492" idx="3"/>
            <a:endCxn id="493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9" name="Shape 499"/>
          <p:cNvCxnSpPr>
            <a:stCxn id="493" idx="3"/>
            <a:endCxn id="494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0" name="Shape 500"/>
          <p:cNvCxnSpPr>
            <a:stCxn id="494" idx="2"/>
            <a:endCxn id="495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1" name="Shape 501"/>
          <p:cNvCxnSpPr>
            <a:stCxn id="495" idx="1"/>
            <a:endCxn id="496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2" name="Shape 502"/>
          <p:cNvCxnSpPr>
            <a:stCxn id="496" idx="1"/>
            <a:endCxn id="497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3" name="Shape 503"/>
          <p:cNvSpPr/>
          <p:nvPr/>
        </p:nvSpPr>
        <p:spPr>
          <a:xfrm>
            <a:off x="4157900" y="3384000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Onde acontece a build, testes, lint, ...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435450" y="3273750"/>
            <a:ext cx="2522400" cy="99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script: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- python setup.py test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- flake8 colab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Status de Retorno</a:t>
            </a:r>
          </a:p>
        </p:txBody>
      </p:sp>
      <p:sp>
        <p:nvSpPr>
          <p:cNvPr id="510" name="Shape 510"/>
          <p:cNvSpPr/>
          <p:nvPr/>
        </p:nvSpPr>
        <p:spPr>
          <a:xfrm>
            <a:off x="525475" y="1892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511" name="Shape 511"/>
          <p:cNvSpPr/>
          <p:nvPr/>
        </p:nvSpPr>
        <p:spPr>
          <a:xfrm>
            <a:off x="525475" y="33866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512" name="Shape 512"/>
          <p:cNvSpPr/>
          <p:nvPr/>
        </p:nvSpPr>
        <p:spPr>
          <a:xfrm>
            <a:off x="525475" y="26398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513" name="Shape 513"/>
          <p:cNvSpPr/>
          <p:nvPr/>
        </p:nvSpPr>
        <p:spPr>
          <a:xfrm>
            <a:off x="6804875" y="26398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514" name="Shape 514"/>
          <p:cNvSpPr/>
          <p:nvPr/>
        </p:nvSpPr>
        <p:spPr>
          <a:xfrm>
            <a:off x="2697100" y="1612025"/>
            <a:ext cx="140400" cy="2536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116125" y="2639825"/>
            <a:ext cx="1326600" cy="48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Erro na Build</a:t>
            </a:r>
          </a:p>
        </p:txBody>
      </p:sp>
      <p:sp>
        <p:nvSpPr>
          <p:cNvPr id="516" name="Shape 516"/>
          <p:cNvSpPr/>
          <p:nvPr/>
        </p:nvSpPr>
        <p:spPr>
          <a:xfrm rot="10800000">
            <a:off x="6479050" y="1538925"/>
            <a:ext cx="140400" cy="2536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956513" y="2639825"/>
            <a:ext cx="1326600" cy="481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Falha</a:t>
            </a:r>
            <a:r>
              <a:rPr lang="en"/>
              <a:t> na Build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523" name="Shape 523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524" name="Shape 524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525" name="Shape 525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526" name="Shape 526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527" name="Shape 527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528" name="Shape 528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529" name="Shape 529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530" name="Shape 530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531" name="Shape 531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532" name="Shape 532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533" name="Shape 533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534" name="Shape 534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535" name="Shape 535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536" name="Shape 536"/>
          <p:cNvCxnSpPr>
            <a:stCxn id="523" idx="3"/>
            <a:endCxn id="524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7" name="Shape 537"/>
          <p:cNvCxnSpPr>
            <a:stCxn id="524" idx="3"/>
            <a:endCxn id="525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>
            <a:stCxn id="525" idx="2"/>
            <a:endCxn id="526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9" name="Shape 539"/>
          <p:cNvCxnSpPr>
            <a:stCxn id="526" idx="1"/>
            <a:endCxn id="527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0" name="Shape 540"/>
          <p:cNvCxnSpPr>
            <a:stCxn id="527" idx="1"/>
            <a:endCxn id="528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528" idx="2"/>
            <a:endCxn id="529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2" name="Shape 542"/>
          <p:cNvCxnSpPr>
            <a:stCxn id="529" idx="3"/>
            <a:endCxn id="530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3" name="Shape 543"/>
          <p:cNvCxnSpPr>
            <a:stCxn id="529" idx="3"/>
            <a:endCxn id="531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4" name="Shape 544"/>
          <p:cNvCxnSpPr>
            <a:stCxn id="531" idx="3"/>
            <a:endCxn id="532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5" name="Shape 545"/>
          <p:cNvCxnSpPr>
            <a:stCxn id="530" idx="3"/>
            <a:endCxn id="532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6" name="Shape 546"/>
          <p:cNvCxnSpPr>
            <a:stCxn id="532" idx="2"/>
            <a:endCxn id="535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7" name="Shape 547"/>
          <p:cNvCxnSpPr>
            <a:stCxn id="535" idx="1"/>
            <a:endCxn id="533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8" name="Shape 548"/>
          <p:cNvCxnSpPr>
            <a:stCxn id="533" idx="1"/>
            <a:endCxn id="534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554" name="Shape 554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555" name="Shape 555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556" name="Shape 556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557" name="Shape 557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558" name="Shape 558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559" name="Shape 559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560" name="Shape 560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cxnSp>
        <p:nvCxnSpPr>
          <p:cNvPr id="561" name="Shape 561"/>
          <p:cNvCxnSpPr>
            <a:stCxn id="554" idx="3"/>
            <a:endCxn id="555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2" name="Shape 562"/>
          <p:cNvCxnSpPr>
            <a:stCxn id="555" idx="3"/>
            <a:endCxn id="556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3" name="Shape 563"/>
          <p:cNvCxnSpPr>
            <a:stCxn id="556" idx="2"/>
            <a:endCxn id="557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4" name="Shape 564"/>
          <p:cNvCxnSpPr>
            <a:stCxn id="557" idx="1"/>
            <a:endCxn id="558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>
            <a:stCxn id="558" idx="1"/>
            <a:endCxn id="559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>
            <a:stCxn id="559" idx="2"/>
            <a:endCxn id="560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7" name="Shape 567"/>
          <p:cNvSpPr txBox="1"/>
          <p:nvPr/>
        </p:nvSpPr>
        <p:spPr>
          <a:xfrm>
            <a:off x="2774350" y="2998125"/>
            <a:ext cx="5557500" cy="17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cache: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directories: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 $HOME/.cache/pip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before_cache: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 rm -f $HOME/.cache/pip/log/debug.log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6292700" y="240725"/>
            <a:ext cx="1995300" cy="777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Acontece antes de salvar o cache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574" name="Shape 574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575" name="Shape 575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576" name="Shape 576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577" name="Shape 577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578" name="Shape 578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579" name="Shape 579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580" name="Shape 580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581" name="Shape 581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582" name="Shape 582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583" name="Shape 583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584" name="Shape 584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585" name="Shape 585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586" name="Shape 586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587" name="Shape 587"/>
          <p:cNvCxnSpPr>
            <a:stCxn id="574" idx="3"/>
            <a:endCxn id="575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8" name="Shape 588"/>
          <p:cNvCxnSpPr>
            <a:stCxn id="575" idx="3"/>
            <a:endCxn id="576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9" name="Shape 589"/>
          <p:cNvCxnSpPr>
            <a:stCxn id="576" idx="2"/>
            <a:endCxn id="577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0" name="Shape 590"/>
          <p:cNvCxnSpPr>
            <a:stCxn id="577" idx="1"/>
            <a:endCxn id="578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1" name="Shape 591"/>
          <p:cNvCxnSpPr>
            <a:stCxn id="578" idx="1"/>
            <a:endCxn id="579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2" name="Shape 592"/>
          <p:cNvCxnSpPr>
            <a:stCxn id="579" idx="2"/>
            <a:endCxn id="580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3" name="Shape 593"/>
          <p:cNvCxnSpPr>
            <a:stCxn id="580" idx="3"/>
            <a:endCxn id="581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4" name="Shape 594"/>
          <p:cNvCxnSpPr>
            <a:stCxn id="580" idx="3"/>
            <a:endCxn id="582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5" name="Shape 595"/>
          <p:cNvCxnSpPr>
            <a:stCxn id="582" idx="3"/>
            <a:endCxn id="583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6" name="Shape 596"/>
          <p:cNvCxnSpPr>
            <a:stCxn id="581" idx="3"/>
            <a:endCxn id="583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>
            <a:stCxn id="583" idx="2"/>
            <a:endCxn id="586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>
            <a:stCxn id="586" idx="1"/>
            <a:endCxn id="584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>
            <a:stCxn id="584" idx="1"/>
            <a:endCxn id="585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605" name="Shape 605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606" name="Shape 606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607" name="Shape 607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608" name="Shape 608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609" name="Shape 609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610" name="Shape 610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611" name="Shape 611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612" name="Shape 612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613" name="Shape 613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cxnSp>
        <p:nvCxnSpPr>
          <p:cNvPr id="614" name="Shape 614"/>
          <p:cNvCxnSpPr>
            <a:stCxn id="605" idx="3"/>
            <a:endCxn id="606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5" name="Shape 615"/>
          <p:cNvCxnSpPr>
            <a:stCxn id="606" idx="3"/>
            <a:endCxn id="607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6" name="Shape 616"/>
          <p:cNvCxnSpPr>
            <a:stCxn id="607" idx="2"/>
            <a:endCxn id="608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7" name="Shape 617"/>
          <p:cNvCxnSpPr>
            <a:stCxn id="608" idx="1"/>
            <a:endCxn id="609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8" name="Shape 618"/>
          <p:cNvCxnSpPr>
            <a:stCxn id="609" idx="1"/>
            <a:endCxn id="610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9" name="Shape 619"/>
          <p:cNvCxnSpPr>
            <a:stCxn id="610" idx="2"/>
            <a:endCxn id="611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0" name="Shape 620"/>
          <p:cNvCxnSpPr>
            <a:stCxn id="611" idx="3"/>
            <a:endCxn id="612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>
            <a:stCxn id="611" idx="3"/>
            <a:endCxn id="613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2" name="Shape 622"/>
          <p:cNvSpPr/>
          <p:nvPr/>
        </p:nvSpPr>
        <p:spPr>
          <a:xfrm>
            <a:off x="5742050" y="2858375"/>
            <a:ext cx="1995300" cy="481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Build docs, upload cobertura dos testes, ...</a:t>
            </a:r>
          </a:p>
        </p:txBody>
      </p:sp>
      <p:sp>
        <p:nvSpPr>
          <p:cNvPr id="623" name="Shape 623"/>
          <p:cNvSpPr/>
          <p:nvPr/>
        </p:nvSpPr>
        <p:spPr>
          <a:xfrm>
            <a:off x="2341125" y="4294150"/>
            <a:ext cx="1995300" cy="481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Upload log de erro, ...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6376950" y="3505525"/>
            <a:ext cx="2522400" cy="68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after_success: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coveralls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630" name="Shape 630"/>
          <p:cNvSpPr/>
          <p:nvPr/>
        </p:nvSpPr>
        <p:spPr>
          <a:xfrm>
            <a:off x="5484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apt addons</a:t>
            </a:r>
          </a:p>
        </p:txBody>
      </p:sp>
      <p:sp>
        <p:nvSpPr>
          <p:cNvPr id="631" name="Shape 631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632" name="Shape 632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633" name="Shape 633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634" name="Shape 634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635" name="Shape 635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636" name="Shape 636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637" name="Shape 637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638" name="Shape 638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639" name="Shape 639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640" name="Shape 640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641" name="Shape 641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642" name="Shape 642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643" name="Shape 643"/>
          <p:cNvCxnSpPr>
            <a:stCxn id="630" idx="3"/>
            <a:endCxn id="631" idx="1"/>
          </p:cNvCxnSpPr>
          <p:nvPr/>
        </p:nvCxnSpPr>
        <p:spPr>
          <a:xfrm>
            <a:off x="24414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4" name="Shape 644"/>
          <p:cNvCxnSpPr>
            <a:stCxn id="631" idx="3"/>
            <a:endCxn id="632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32" idx="2"/>
            <a:endCxn id="633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33" idx="1"/>
            <a:endCxn id="634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7" name="Shape 647"/>
          <p:cNvCxnSpPr>
            <a:stCxn id="634" idx="1"/>
            <a:endCxn id="635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>
            <a:stCxn id="635" idx="2"/>
            <a:endCxn id="636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9" name="Shape 649"/>
          <p:cNvCxnSpPr>
            <a:stCxn id="636" idx="3"/>
            <a:endCxn id="637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0" name="Shape 650"/>
          <p:cNvCxnSpPr>
            <a:stCxn id="636" idx="3"/>
            <a:endCxn id="638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1" name="Shape 651"/>
          <p:cNvCxnSpPr>
            <a:stCxn id="638" idx="3"/>
            <a:endCxn id="639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2" name="Shape 652"/>
          <p:cNvCxnSpPr>
            <a:stCxn id="637" idx="3"/>
            <a:endCxn id="639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3" name="Shape 653"/>
          <p:cNvCxnSpPr>
            <a:stCxn id="639" idx="2"/>
            <a:endCxn id="642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4" name="Shape 654"/>
          <p:cNvCxnSpPr>
            <a:stCxn id="642" idx="1"/>
            <a:endCxn id="640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5" name="Shape 655"/>
          <p:cNvCxnSpPr>
            <a:stCxn id="640" idx="1"/>
            <a:endCxn id="641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661" name="Shape 661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662" name="Shape 662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663" name="Shape 663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664" name="Shape 664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665" name="Shape 665"/>
          <p:cNvCxnSpPr>
            <a:stCxn id="661" idx="2"/>
            <a:endCxn id="664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6" name="Shape 666"/>
          <p:cNvCxnSpPr>
            <a:stCxn id="664" idx="1"/>
            <a:endCxn id="662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7" name="Shape 667"/>
          <p:cNvCxnSpPr>
            <a:stCxn id="662" idx="1"/>
            <a:endCxn id="663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8" name="Shape 668"/>
          <p:cNvSpPr/>
          <p:nvPr/>
        </p:nvSpPr>
        <p:spPr>
          <a:xfrm>
            <a:off x="3479125" y="3037975"/>
            <a:ext cx="5353200" cy="20352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497300" y="3739375"/>
            <a:ext cx="1995300" cy="632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Executa mesmo a build sendo bem ou mal sucedida</a:t>
            </a:r>
          </a:p>
        </p:txBody>
      </p:sp>
      <p:sp>
        <p:nvSpPr>
          <p:cNvPr id="670" name="Shape 670"/>
          <p:cNvSpPr/>
          <p:nvPr/>
        </p:nvSpPr>
        <p:spPr>
          <a:xfrm>
            <a:off x="3620050" y="3159850"/>
            <a:ext cx="1995300" cy="632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Processo dedicado ao deploy</a:t>
            </a:r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804" y="201925"/>
            <a:ext cx="767852" cy="11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375" y="258375"/>
            <a:ext cx="1047200" cy="10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050" y="212263"/>
            <a:ext cx="17049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Shape 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0750" y="1250500"/>
            <a:ext cx="2633587" cy="1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Travis Lifecycle</a:t>
            </a:r>
          </a:p>
        </p:txBody>
      </p:sp>
      <p:sp>
        <p:nvSpPr>
          <p:cNvPr id="680" name="Shape 680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681" name="Shape 681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682" name="Shape 682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683" name="Shape 683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684" name="Shape 684"/>
          <p:cNvCxnSpPr>
            <a:stCxn id="680" idx="2"/>
            <a:endCxn id="683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5" name="Shape 685"/>
          <p:cNvCxnSpPr>
            <a:stCxn id="683" idx="1"/>
            <a:endCxn id="681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6" name="Shape 686"/>
          <p:cNvCxnSpPr>
            <a:stCxn id="681" idx="1"/>
            <a:endCxn id="682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7" name="Shape 687"/>
          <p:cNvSpPr/>
          <p:nvPr/>
        </p:nvSpPr>
        <p:spPr>
          <a:xfrm>
            <a:off x="3479125" y="3037975"/>
            <a:ext cx="5353200" cy="20352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497300" y="3739375"/>
            <a:ext cx="1995300" cy="632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Executa mesmo a build sendo bem ou mal sucedida</a:t>
            </a:r>
          </a:p>
        </p:txBody>
      </p:sp>
      <p:sp>
        <p:nvSpPr>
          <p:cNvPr id="689" name="Shape 689"/>
          <p:cNvSpPr/>
          <p:nvPr/>
        </p:nvSpPr>
        <p:spPr>
          <a:xfrm>
            <a:off x="3620050" y="3159850"/>
            <a:ext cx="1995300" cy="632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Processo dedicado ao deploy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804" y="201925"/>
            <a:ext cx="767852" cy="11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258900" y="1124650"/>
            <a:ext cx="3162300" cy="203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deploy: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provider: heroku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api_key: ...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app: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master: my-app-staging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production: my-app-production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3725275" y="1979225"/>
            <a:ext cx="5005500" cy="4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travis encrypt $(heroku auth:token) --add deploy.api_key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5158075" y="1627325"/>
            <a:ext cx="1995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Geração da api_key</a:t>
            </a:r>
          </a:p>
        </p:txBody>
      </p:sp>
      <p:sp>
        <p:nvSpPr>
          <p:cNvPr id="694" name="Shape 694"/>
          <p:cNvSpPr/>
          <p:nvPr/>
        </p:nvSpPr>
        <p:spPr>
          <a:xfrm>
            <a:off x="4573325" y="320725"/>
            <a:ext cx="1116600" cy="63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Entrega Contínua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80725" y="2195700"/>
            <a:ext cx="146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XP</a:t>
            </a:r>
          </a:p>
        </p:txBody>
      </p:sp>
      <p:sp>
        <p:nvSpPr>
          <p:cNvPr id="98" name="Shape 98"/>
          <p:cNvSpPr/>
          <p:nvPr/>
        </p:nvSpPr>
        <p:spPr>
          <a:xfrm>
            <a:off x="2021500" y="832175"/>
            <a:ext cx="2105400" cy="42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Testes automatizados</a:t>
            </a:r>
          </a:p>
        </p:txBody>
      </p:sp>
      <p:sp>
        <p:nvSpPr>
          <p:cNvPr id="99" name="Shape 99"/>
          <p:cNvSpPr/>
          <p:nvPr/>
        </p:nvSpPr>
        <p:spPr>
          <a:xfrm>
            <a:off x="2021500" y="2361150"/>
            <a:ext cx="2105400" cy="42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 automatizada</a:t>
            </a:r>
          </a:p>
        </p:txBody>
      </p:sp>
      <p:sp>
        <p:nvSpPr>
          <p:cNvPr id="100" name="Shape 100"/>
          <p:cNvSpPr/>
          <p:nvPr/>
        </p:nvSpPr>
        <p:spPr>
          <a:xfrm>
            <a:off x="2021500" y="4150875"/>
            <a:ext cx="2105400" cy="421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Maior Frequência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752475" y="416225"/>
            <a:ext cx="21456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TDD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Testes unitários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Testes de Integração</a:t>
            </a:r>
          </a:p>
        </p:txBody>
      </p:sp>
      <p:sp>
        <p:nvSpPr>
          <p:cNvPr id="102" name="Shape 102"/>
          <p:cNvSpPr/>
          <p:nvPr/>
        </p:nvSpPr>
        <p:spPr>
          <a:xfrm>
            <a:off x="4471725" y="310825"/>
            <a:ext cx="150300" cy="139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471725" y="1987225"/>
            <a:ext cx="150300" cy="139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804625" y="2057575"/>
            <a:ext cx="21456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Build Testável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Build Contínua</a:t>
            </a:r>
          </a:p>
        </p:txBody>
      </p:sp>
      <p:sp>
        <p:nvSpPr>
          <p:cNvPr id="105" name="Shape 105"/>
          <p:cNvSpPr/>
          <p:nvPr/>
        </p:nvSpPr>
        <p:spPr>
          <a:xfrm>
            <a:off x="4471725" y="3663625"/>
            <a:ext cx="150300" cy="139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804625" y="3733975"/>
            <a:ext cx="26349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Várias vezes ao dia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 cada commit (testes e build)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Valiação do arquivo do Travis</a:t>
            </a:r>
          </a:p>
        </p:txBody>
      </p:sp>
      <p:sp>
        <p:nvSpPr>
          <p:cNvPr id="700" name="Shape 700"/>
          <p:cNvSpPr/>
          <p:nvPr/>
        </p:nvSpPr>
        <p:spPr>
          <a:xfrm>
            <a:off x="1353575" y="1664375"/>
            <a:ext cx="1303500" cy="572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Gem Travis</a:t>
            </a:r>
          </a:p>
        </p:txBody>
      </p:sp>
      <p:sp>
        <p:nvSpPr>
          <p:cNvPr id="701" name="Shape 701"/>
          <p:cNvSpPr/>
          <p:nvPr/>
        </p:nvSpPr>
        <p:spPr>
          <a:xfrm>
            <a:off x="2868000" y="2528675"/>
            <a:ext cx="3408000" cy="572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travis lint .travis.yml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</a:t>
            </a:r>
            <a:r>
              <a:rPr lang="en"/>
              <a:t> Lifecycle + CD</a:t>
            </a:r>
          </a:p>
        </p:txBody>
      </p:sp>
      <p:sp>
        <p:nvSpPr>
          <p:cNvPr id="707" name="Shape 707"/>
          <p:cNvSpPr/>
          <p:nvPr/>
        </p:nvSpPr>
        <p:spPr>
          <a:xfrm>
            <a:off x="36200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cache components</a:t>
            </a:r>
          </a:p>
        </p:txBody>
      </p:sp>
      <p:sp>
        <p:nvSpPr>
          <p:cNvPr id="708" name="Shape 708"/>
          <p:cNvSpPr/>
          <p:nvPr/>
        </p:nvSpPr>
        <p:spPr>
          <a:xfrm>
            <a:off x="6691650" y="13234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709" name="Shape 709"/>
          <p:cNvSpPr/>
          <p:nvPr/>
        </p:nvSpPr>
        <p:spPr>
          <a:xfrm>
            <a:off x="66916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710" name="Shape 710"/>
          <p:cNvSpPr/>
          <p:nvPr/>
        </p:nvSpPr>
        <p:spPr>
          <a:xfrm>
            <a:off x="362550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711" name="Shape 711"/>
          <p:cNvSpPr/>
          <p:nvPr/>
        </p:nvSpPr>
        <p:spPr>
          <a:xfrm>
            <a:off x="548450" y="2211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712" name="Shape 712"/>
          <p:cNvSpPr/>
          <p:nvPr/>
        </p:nvSpPr>
        <p:spPr>
          <a:xfrm>
            <a:off x="5484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713" name="Shape 713"/>
          <p:cNvSpPr/>
          <p:nvPr/>
        </p:nvSpPr>
        <p:spPr>
          <a:xfrm>
            <a:off x="36200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714" name="Shape 714"/>
          <p:cNvSpPr/>
          <p:nvPr/>
        </p:nvSpPr>
        <p:spPr>
          <a:xfrm>
            <a:off x="3620050" y="36745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715" name="Shape 715"/>
          <p:cNvSpPr/>
          <p:nvPr/>
        </p:nvSpPr>
        <p:spPr>
          <a:xfrm>
            <a:off x="6691650" y="3098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716" name="Shape 716"/>
          <p:cNvSpPr/>
          <p:nvPr/>
        </p:nvSpPr>
        <p:spPr>
          <a:xfrm>
            <a:off x="36200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717" name="Shape 717"/>
          <p:cNvSpPr/>
          <p:nvPr/>
        </p:nvSpPr>
        <p:spPr>
          <a:xfrm>
            <a:off x="5484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718" name="Shape 718"/>
          <p:cNvSpPr/>
          <p:nvPr/>
        </p:nvSpPr>
        <p:spPr>
          <a:xfrm>
            <a:off x="6691650" y="45347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719" name="Shape 719"/>
          <p:cNvCxnSpPr>
            <a:stCxn id="707" idx="3"/>
            <a:endCxn id="708" idx="1"/>
          </p:cNvCxnSpPr>
          <p:nvPr/>
        </p:nvCxnSpPr>
        <p:spPr>
          <a:xfrm>
            <a:off x="5513050" y="15640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0" name="Shape 720"/>
          <p:cNvCxnSpPr>
            <a:stCxn id="708" idx="2"/>
            <a:endCxn id="709" idx="0"/>
          </p:cNvCxnSpPr>
          <p:nvPr/>
        </p:nvCxnSpPr>
        <p:spPr>
          <a:xfrm>
            <a:off x="7638150" y="18046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1" name="Shape 721"/>
          <p:cNvCxnSpPr>
            <a:stCxn id="709" idx="1"/>
            <a:endCxn id="710" idx="3"/>
          </p:cNvCxnSpPr>
          <p:nvPr/>
        </p:nvCxnSpPr>
        <p:spPr>
          <a:xfrm rot="10800000">
            <a:off x="5518650" y="2451825"/>
            <a:ext cx="117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2" name="Shape 722"/>
          <p:cNvCxnSpPr>
            <a:stCxn id="710" idx="1"/>
            <a:endCxn id="711" idx="3"/>
          </p:cNvCxnSpPr>
          <p:nvPr/>
        </p:nvCxnSpPr>
        <p:spPr>
          <a:xfrm rot="10800000">
            <a:off x="2441400" y="24518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3" name="Shape 723"/>
          <p:cNvCxnSpPr>
            <a:stCxn id="711" idx="2"/>
            <a:endCxn id="712" idx="0"/>
          </p:cNvCxnSpPr>
          <p:nvPr/>
        </p:nvCxnSpPr>
        <p:spPr>
          <a:xfrm>
            <a:off x="1494950" y="269242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4" name="Shape 724"/>
          <p:cNvCxnSpPr>
            <a:stCxn id="712" idx="3"/>
            <a:endCxn id="713" idx="1"/>
          </p:cNvCxnSpPr>
          <p:nvPr/>
        </p:nvCxnSpPr>
        <p:spPr>
          <a:xfrm>
            <a:off x="24414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>
            <a:stCxn id="712" idx="3"/>
            <a:endCxn id="714" idx="1"/>
          </p:cNvCxnSpPr>
          <p:nvPr/>
        </p:nvCxnSpPr>
        <p:spPr>
          <a:xfrm>
            <a:off x="2441450" y="3339575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6" name="Shape 726"/>
          <p:cNvCxnSpPr>
            <a:stCxn id="714" idx="3"/>
            <a:endCxn id="715" idx="1"/>
          </p:cNvCxnSpPr>
          <p:nvPr/>
        </p:nvCxnSpPr>
        <p:spPr>
          <a:xfrm flipH="1" rot="10800000">
            <a:off x="5513050" y="3339700"/>
            <a:ext cx="11787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7" name="Shape 727"/>
          <p:cNvCxnSpPr>
            <a:stCxn id="713" idx="3"/>
            <a:endCxn id="715" idx="1"/>
          </p:cNvCxnSpPr>
          <p:nvPr/>
        </p:nvCxnSpPr>
        <p:spPr>
          <a:xfrm>
            <a:off x="5513050" y="3339575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8" name="Shape 728"/>
          <p:cNvCxnSpPr>
            <a:stCxn id="715" idx="2"/>
            <a:endCxn id="718" idx="0"/>
          </p:cNvCxnSpPr>
          <p:nvPr/>
        </p:nvCxnSpPr>
        <p:spPr>
          <a:xfrm>
            <a:off x="7638150" y="3580175"/>
            <a:ext cx="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9" name="Shape 729"/>
          <p:cNvCxnSpPr>
            <a:stCxn id="718" idx="1"/>
            <a:endCxn id="716" idx="3"/>
          </p:cNvCxnSpPr>
          <p:nvPr/>
        </p:nvCxnSpPr>
        <p:spPr>
          <a:xfrm rot="10800000">
            <a:off x="55129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0" name="Shape 730"/>
          <p:cNvCxnSpPr>
            <a:stCxn id="716" idx="1"/>
            <a:endCxn id="717" idx="3"/>
          </p:cNvCxnSpPr>
          <p:nvPr/>
        </p:nvCxnSpPr>
        <p:spPr>
          <a:xfrm rot="10800000">
            <a:off x="2441350" y="4775350"/>
            <a:ext cx="117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1" name="Shape 731"/>
          <p:cNvSpPr/>
          <p:nvPr/>
        </p:nvSpPr>
        <p:spPr>
          <a:xfrm>
            <a:off x="3990475" y="140350"/>
            <a:ext cx="1522500" cy="304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200"/>
              <a:t>Controle de Cache</a:t>
            </a:r>
          </a:p>
        </p:txBody>
      </p:sp>
      <p:sp>
        <p:nvSpPr>
          <p:cNvPr id="732" name="Shape 732"/>
          <p:cNvSpPr/>
          <p:nvPr/>
        </p:nvSpPr>
        <p:spPr>
          <a:xfrm>
            <a:off x="5644825" y="140350"/>
            <a:ext cx="1522500" cy="30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Preparação do env</a:t>
            </a:r>
          </a:p>
        </p:txBody>
      </p:sp>
      <p:sp>
        <p:nvSpPr>
          <p:cNvPr id="733" name="Shape 733"/>
          <p:cNvSpPr/>
          <p:nvPr/>
        </p:nvSpPr>
        <p:spPr>
          <a:xfrm>
            <a:off x="7331200" y="130875"/>
            <a:ext cx="1030800" cy="30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Build e Test</a:t>
            </a:r>
          </a:p>
        </p:txBody>
      </p:sp>
      <p:sp>
        <p:nvSpPr>
          <p:cNvPr id="734" name="Shape 734"/>
          <p:cNvSpPr/>
          <p:nvPr/>
        </p:nvSpPr>
        <p:spPr>
          <a:xfrm>
            <a:off x="5219950" y="612125"/>
            <a:ext cx="1283400" cy="30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Monitoramento</a:t>
            </a:r>
          </a:p>
        </p:txBody>
      </p:sp>
      <p:sp>
        <p:nvSpPr>
          <p:cNvPr id="735" name="Shape 735"/>
          <p:cNvSpPr/>
          <p:nvPr/>
        </p:nvSpPr>
        <p:spPr>
          <a:xfrm>
            <a:off x="6874300" y="612125"/>
            <a:ext cx="717900" cy="304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Deploy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Shape 7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215375"/>
            <a:ext cx="3571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3" y="1558100"/>
            <a:ext cx="3790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375" y="2465513"/>
            <a:ext cx="2314075" cy="2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 rotWithShape="1">
          <a:blip r:embed="rId6">
            <a:alphaModFix/>
          </a:blip>
          <a:srcRect b="24851" l="31752" r="28292" t="0"/>
          <a:stretch/>
        </p:blipFill>
        <p:spPr>
          <a:xfrm>
            <a:off x="631675" y="2777300"/>
            <a:ext cx="1684400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5251" y="783937"/>
            <a:ext cx="3214425" cy="7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Shape 745"/>
          <p:cNvPicPr preferRelativeResize="0"/>
          <p:nvPr/>
        </p:nvPicPr>
        <p:blipFill rotWithShape="1">
          <a:blip r:embed="rId8">
            <a:alphaModFix/>
          </a:blip>
          <a:srcRect b="9119" l="14898" r="11055" t="6669"/>
          <a:stretch/>
        </p:blipFill>
        <p:spPr>
          <a:xfrm>
            <a:off x="4150900" y="1734663"/>
            <a:ext cx="2260475" cy="1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Shape 7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8637" y="3795275"/>
            <a:ext cx="3366731" cy="8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Shape 7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215375"/>
            <a:ext cx="3571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3" y="1558100"/>
            <a:ext cx="3790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375" y="2465513"/>
            <a:ext cx="2314075" cy="2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/>
          <p:cNvPicPr preferRelativeResize="0"/>
          <p:nvPr/>
        </p:nvPicPr>
        <p:blipFill rotWithShape="1">
          <a:blip r:embed="rId6">
            <a:alphaModFix/>
          </a:blip>
          <a:srcRect b="24851" l="31752" r="28292" t="0"/>
          <a:stretch/>
        </p:blipFill>
        <p:spPr>
          <a:xfrm>
            <a:off x="631675" y="2777300"/>
            <a:ext cx="1684400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5251" y="783937"/>
            <a:ext cx="3214425" cy="7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/>
          <p:cNvPicPr preferRelativeResize="0"/>
          <p:nvPr/>
        </p:nvPicPr>
        <p:blipFill rotWithShape="1">
          <a:blip r:embed="rId8">
            <a:alphaModFix/>
          </a:blip>
          <a:srcRect b="9119" l="14898" r="11055" t="6669"/>
          <a:stretch/>
        </p:blipFill>
        <p:spPr>
          <a:xfrm>
            <a:off x="4150900" y="1734663"/>
            <a:ext cx="2260475" cy="1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8637" y="3795275"/>
            <a:ext cx="3366731" cy="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-40125" y="0"/>
            <a:ext cx="9254400" cy="5143500"/>
          </a:xfrm>
          <a:prstGeom prst="rect">
            <a:avLst/>
          </a:prstGeom>
          <a:solidFill>
            <a:srgbClr val="D9D9D9">
              <a:alpha val="7231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9" name="Shape 7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375" y="2465513"/>
            <a:ext cx="2314075" cy="2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Shape 7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800" y="3128200"/>
            <a:ext cx="4998774" cy="18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650" y="1744563"/>
            <a:ext cx="1959425" cy="14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625" y="77888"/>
            <a:ext cx="2314075" cy="2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Shape 7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625" y="77888"/>
            <a:ext cx="2314075" cy="2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Shape 772"/>
          <p:cNvSpPr/>
          <p:nvPr/>
        </p:nvSpPr>
        <p:spPr>
          <a:xfrm>
            <a:off x="3168350" y="237000"/>
            <a:ext cx="1523700" cy="541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circleci.yml</a:t>
            </a:r>
          </a:p>
        </p:txBody>
      </p:sp>
      <p:sp>
        <p:nvSpPr>
          <p:cNvPr id="773" name="Shape 773"/>
          <p:cNvSpPr/>
          <p:nvPr/>
        </p:nvSpPr>
        <p:spPr>
          <a:xfrm>
            <a:off x="4945963" y="237000"/>
            <a:ext cx="1403700" cy="541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YAML</a:t>
            </a:r>
          </a:p>
        </p:txBody>
      </p:sp>
      <p:sp>
        <p:nvSpPr>
          <p:cNvPr id="774" name="Shape 774"/>
          <p:cNvSpPr/>
          <p:nvPr/>
        </p:nvSpPr>
        <p:spPr>
          <a:xfrm>
            <a:off x="6723575" y="237000"/>
            <a:ext cx="1403700" cy="5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Shell-like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3835775" y="978200"/>
            <a:ext cx="4122900" cy="405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machine: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timezone: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America/Los_Angeles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ruby: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version: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1.8.7-p358-falcon-perf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checkout: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post: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git submodule sync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git submodule update --init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dependencies: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pre: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npm install coffeescript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gem uninstall bundler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gem install bundler --pre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781" name="Shape 781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782" name="Shape 782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783" name="Shape 783"/>
          <p:cNvSpPr/>
          <p:nvPr/>
        </p:nvSpPr>
        <p:spPr>
          <a:xfrm>
            <a:off x="7081850" y="17886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784" name="Shape 784"/>
          <p:cNvSpPr/>
          <p:nvPr/>
        </p:nvSpPr>
        <p:spPr>
          <a:xfrm>
            <a:off x="7081850" y="2430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785" name="Shape 785"/>
          <p:cNvSpPr/>
          <p:nvPr/>
        </p:nvSpPr>
        <p:spPr>
          <a:xfrm>
            <a:off x="7081850" y="30733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compile</a:t>
            </a:r>
          </a:p>
        </p:txBody>
      </p:sp>
      <p:sp>
        <p:nvSpPr>
          <p:cNvPr id="786" name="Shape 786"/>
          <p:cNvSpPr/>
          <p:nvPr/>
        </p:nvSpPr>
        <p:spPr>
          <a:xfrm>
            <a:off x="7081850" y="37157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787" name="Shape 787"/>
          <p:cNvSpPr/>
          <p:nvPr/>
        </p:nvSpPr>
        <p:spPr>
          <a:xfrm>
            <a:off x="7081850" y="43581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855275" y="1413575"/>
            <a:ext cx="45495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 seções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Seriais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Independentes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Todas as seções podem falhar a build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 == sucesso</a:t>
            </a:r>
          </a:p>
          <a:p>
            <a:pPr indent="-317500" lvl="1" marL="914400">
              <a:spcBef>
                <a:spcPts val="0"/>
              </a:spcBef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!0 == falha</a:t>
            </a:r>
          </a:p>
        </p:txBody>
      </p:sp>
      <p:sp>
        <p:nvSpPr>
          <p:cNvPr id="789" name="Shape 789"/>
          <p:cNvSpPr/>
          <p:nvPr/>
        </p:nvSpPr>
        <p:spPr>
          <a:xfrm>
            <a:off x="4003150" y="3669975"/>
            <a:ext cx="18411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Nunca falha build</a:t>
            </a:r>
          </a:p>
        </p:txBody>
      </p:sp>
      <p:cxnSp>
        <p:nvCxnSpPr>
          <p:cNvPr id="790" name="Shape 790"/>
          <p:cNvCxnSpPr>
            <a:stCxn id="786" idx="1"/>
            <a:endCxn id="789" idx="3"/>
          </p:cNvCxnSpPr>
          <p:nvPr/>
        </p:nvCxnSpPr>
        <p:spPr>
          <a:xfrm rot="10800000">
            <a:off x="5844350" y="3956325"/>
            <a:ext cx="1237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796" name="Shape 796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462200" y="985050"/>
            <a:ext cx="4324800" cy="407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machine: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timezone: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America/Los_Angeles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ruby: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version: 1.9.3-p0-falcon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hosts: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dev.circleci.com: 127.0.0.1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foobar: 1.2.3.4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environment: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foo: bar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baz: 123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services: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cassandra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elasticsearch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rabbitmq-server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redis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4910550" y="241425"/>
            <a:ext cx="1995300" cy="481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Configuração da máquina de build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804" name="Shape 804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830450" y="2149175"/>
            <a:ext cx="5025900" cy="190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checkout: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post: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git submodule sync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git submodule update --init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995875" y="1263000"/>
            <a:ext cx="1995300" cy="481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Obter o código no seu estado correto</a:t>
            </a:r>
          </a:p>
        </p:txBody>
      </p:sp>
      <p:sp>
        <p:nvSpPr>
          <p:cNvPr id="807" name="Shape 807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08" name="Shape 808"/>
          <p:cNvSpPr/>
          <p:nvPr/>
        </p:nvSpPr>
        <p:spPr>
          <a:xfrm>
            <a:off x="242200" y="4290050"/>
            <a:ext cx="1995300" cy="48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Pode se utilizar o default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814" name="Shape 814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1020525" y="1292750"/>
            <a:ext cx="3671700" cy="312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dependencies: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pre: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gem uninstall bundler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gem install bundler --pre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override: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npm install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cache_directories: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"assets/cache"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"~/assets/output"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4577925" y="641450"/>
            <a:ext cx="2228700" cy="651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Instalar as dependências do projeto</a:t>
            </a:r>
          </a:p>
        </p:txBody>
      </p:sp>
      <p:sp>
        <p:nvSpPr>
          <p:cNvPr id="817" name="Shape 817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18" name="Shape 818"/>
          <p:cNvSpPr/>
          <p:nvPr/>
        </p:nvSpPr>
        <p:spPr>
          <a:xfrm>
            <a:off x="7081850" y="17886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819" name="Shape 819"/>
          <p:cNvSpPr/>
          <p:nvPr/>
        </p:nvSpPr>
        <p:spPr>
          <a:xfrm>
            <a:off x="4364125" y="2722050"/>
            <a:ext cx="1995300" cy="48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Sobrescrever o padrão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65500" y="17957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Benefícios e Boas Práticas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Autom</a:t>
            </a:r>
            <a:r>
              <a:rPr lang="en"/>
              <a:t>ática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Testável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Commits diários na master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Commits testados e funcionando na master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rápida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Deploy Automático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825" name="Shape 825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509750" y="1627425"/>
            <a:ext cx="6154200" cy="161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database: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override: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mv config/database.ci.yml config/database.yml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bundle exec rake db:create db:schema:load --trace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4577925" y="641450"/>
            <a:ext cx="2228700" cy="651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Configuração do banco de dados</a:t>
            </a:r>
          </a:p>
        </p:txBody>
      </p:sp>
      <p:sp>
        <p:nvSpPr>
          <p:cNvPr id="828" name="Shape 828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29" name="Shape 829"/>
          <p:cNvSpPr/>
          <p:nvPr/>
        </p:nvSpPr>
        <p:spPr>
          <a:xfrm>
            <a:off x="7081850" y="17886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830" name="Shape 830"/>
          <p:cNvSpPr/>
          <p:nvPr/>
        </p:nvSpPr>
        <p:spPr>
          <a:xfrm>
            <a:off x="7081850" y="2430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836" name="Shape 836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747325" y="2031300"/>
            <a:ext cx="4693200" cy="21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compile: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override: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bundle exec middleman build --verbose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test: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override: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- phpunit my/special/subdirectory/tests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577925" y="641450"/>
            <a:ext cx="2228700" cy="651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Comandos para uma build customizada</a:t>
            </a:r>
          </a:p>
        </p:txBody>
      </p:sp>
      <p:sp>
        <p:nvSpPr>
          <p:cNvPr id="839" name="Shape 839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40" name="Shape 840"/>
          <p:cNvSpPr/>
          <p:nvPr/>
        </p:nvSpPr>
        <p:spPr>
          <a:xfrm>
            <a:off x="7081850" y="17886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841" name="Shape 841"/>
          <p:cNvSpPr/>
          <p:nvPr/>
        </p:nvSpPr>
        <p:spPr>
          <a:xfrm>
            <a:off x="7081850" y="2430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842" name="Shape 842"/>
          <p:cNvSpPr/>
          <p:nvPr/>
        </p:nvSpPr>
        <p:spPr>
          <a:xfrm>
            <a:off x="7081850" y="30733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compile</a:t>
            </a:r>
          </a:p>
        </p:txBody>
      </p:sp>
      <p:sp>
        <p:nvSpPr>
          <p:cNvPr id="843" name="Shape 843"/>
          <p:cNvSpPr/>
          <p:nvPr/>
        </p:nvSpPr>
        <p:spPr>
          <a:xfrm>
            <a:off x="7081850" y="37157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Circle CI Lifecycle</a:t>
            </a:r>
          </a:p>
        </p:txBody>
      </p:sp>
      <p:sp>
        <p:nvSpPr>
          <p:cNvPr id="849" name="Shape 849"/>
          <p:cNvSpPr/>
          <p:nvPr/>
        </p:nvSpPr>
        <p:spPr>
          <a:xfrm>
            <a:off x="7081850" y="5038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521625" y="1344325"/>
            <a:ext cx="3184500" cy="18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deployment: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staging: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branch: master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heroku: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appname: foo-bar-123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7081850" y="11462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52" name="Shape 852"/>
          <p:cNvSpPr/>
          <p:nvPr/>
        </p:nvSpPr>
        <p:spPr>
          <a:xfrm>
            <a:off x="7081850" y="17886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853" name="Shape 853"/>
          <p:cNvSpPr/>
          <p:nvPr/>
        </p:nvSpPr>
        <p:spPr>
          <a:xfrm>
            <a:off x="7081850" y="243097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854" name="Shape 854"/>
          <p:cNvSpPr/>
          <p:nvPr/>
        </p:nvSpPr>
        <p:spPr>
          <a:xfrm>
            <a:off x="7081850" y="307335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compile</a:t>
            </a:r>
          </a:p>
        </p:txBody>
      </p:sp>
      <p:sp>
        <p:nvSpPr>
          <p:cNvPr id="855" name="Shape 855"/>
          <p:cNvSpPr/>
          <p:nvPr/>
        </p:nvSpPr>
        <p:spPr>
          <a:xfrm>
            <a:off x="7081850" y="3715725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856" name="Shape 856"/>
          <p:cNvSpPr/>
          <p:nvPr/>
        </p:nvSpPr>
        <p:spPr>
          <a:xfrm>
            <a:off x="7081850" y="4358100"/>
            <a:ext cx="1893000" cy="48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pic>
        <p:nvPicPr>
          <p:cNvPr id="857" name="Shape 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54" y="144575"/>
            <a:ext cx="767852" cy="11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 txBox="1"/>
          <p:nvPr/>
        </p:nvSpPr>
        <p:spPr>
          <a:xfrm>
            <a:off x="1734300" y="3524025"/>
            <a:ext cx="45021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Opicional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Faz o deploy para um provider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1+ branches especificadas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SSH keys registradas no CircleCI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Shape 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975" y="-76669"/>
            <a:ext cx="1179150" cy="11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Shape 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50" y="155975"/>
            <a:ext cx="2230850" cy="7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6467000" y="1102475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machine</a:t>
            </a:r>
          </a:p>
        </p:txBody>
      </p:sp>
      <p:sp>
        <p:nvSpPr>
          <p:cNvPr id="866" name="Shape 866"/>
          <p:cNvSpPr/>
          <p:nvPr/>
        </p:nvSpPr>
        <p:spPr>
          <a:xfrm>
            <a:off x="6467000" y="1690621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867" name="Shape 867"/>
          <p:cNvSpPr/>
          <p:nvPr/>
        </p:nvSpPr>
        <p:spPr>
          <a:xfrm>
            <a:off x="6467000" y="2278766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868" name="Shape 868"/>
          <p:cNvSpPr/>
          <p:nvPr/>
        </p:nvSpPr>
        <p:spPr>
          <a:xfrm>
            <a:off x="6467000" y="2866912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869" name="Shape 869"/>
          <p:cNvSpPr/>
          <p:nvPr/>
        </p:nvSpPr>
        <p:spPr>
          <a:xfrm>
            <a:off x="6467000" y="3455057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compile</a:t>
            </a:r>
          </a:p>
        </p:txBody>
      </p:sp>
      <p:sp>
        <p:nvSpPr>
          <p:cNvPr id="870" name="Shape 870"/>
          <p:cNvSpPr/>
          <p:nvPr/>
        </p:nvSpPr>
        <p:spPr>
          <a:xfrm>
            <a:off x="6467000" y="4043203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871" name="Shape 871"/>
          <p:cNvSpPr/>
          <p:nvPr/>
        </p:nvSpPr>
        <p:spPr>
          <a:xfrm>
            <a:off x="6467000" y="4631348"/>
            <a:ext cx="1733100" cy="44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872" name="Shape 872"/>
          <p:cNvSpPr/>
          <p:nvPr/>
        </p:nvSpPr>
        <p:spPr>
          <a:xfrm>
            <a:off x="1966726" y="1690625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/>
              <a:t>cache components</a:t>
            </a:r>
          </a:p>
        </p:txBody>
      </p:sp>
      <p:sp>
        <p:nvSpPr>
          <p:cNvPr id="873" name="Shape 873"/>
          <p:cNvSpPr/>
          <p:nvPr/>
        </p:nvSpPr>
        <p:spPr>
          <a:xfrm>
            <a:off x="3752352" y="1690625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install</a:t>
            </a:r>
          </a:p>
        </p:txBody>
      </p:sp>
      <p:sp>
        <p:nvSpPr>
          <p:cNvPr id="874" name="Shape 874"/>
          <p:cNvSpPr/>
          <p:nvPr/>
        </p:nvSpPr>
        <p:spPr>
          <a:xfrm>
            <a:off x="3752352" y="2316821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875" name="Shape 875"/>
          <p:cNvSpPr/>
          <p:nvPr/>
        </p:nvSpPr>
        <p:spPr>
          <a:xfrm>
            <a:off x="1970570" y="2316821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script</a:t>
            </a:r>
          </a:p>
        </p:txBody>
      </p:sp>
      <p:sp>
        <p:nvSpPr>
          <p:cNvPr id="876" name="Shape 876"/>
          <p:cNvSpPr/>
          <p:nvPr/>
        </p:nvSpPr>
        <p:spPr>
          <a:xfrm>
            <a:off x="104900" y="2316821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</a:t>
            </a:r>
          </a:p>
        </p:txBody>
      </p:sp>
      <p:sp>
        <p:nvSpPr>
          <p:cNvPr id="877" name="Shape 877"/>
          <p:cNvSpPr/>
          <p:nvPr/>
        </p:nvSpPr>
        <p:spPr>
          <a:xfrm>
            <a:off x="104900" y="2943016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cache</a:t>
            </a:r>
          </a:p>
        </p:txBody>
      </p:sp>
      <p:sp>
        <p:nvSpPr>
          <p:cNvPr id="878" name="Shape 878"/>
          <p:cNvSpPr/>
          <p:nvPr/>
        </p:nvSpPr>
        <p:spPr>
          <a:xfrm>
            <a:off x="1966726" y="2943016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success</a:t>
            </a:r>
          </a:p>
        </p:txBody>
      </p:sp>
      <p:sp>
        <p:nvSpPr>
          <p:cNvPr id="879" name="Shape 879"/>
          <p:cNvSpPr/>
          <p:nvPr/>
        </p:nvSpPr>
        <p:spPr>
          <a:xfrm>
            <a:off x="1966726" y="3348976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failure</a:t>
            </a:r>
          </a:p>
        </p:txBody>
      </p:sp>
      <p:sp>
        <p:nvSpPr>
          <p:cNvPr id="880" name="Shape 880"/>
          <p:cNvSpPr/>
          <p:nvPr/>
        </p:nvSpPr>
        <p:spPr>
          <a:xfrm>
            <a:off x="3752352" y="2943016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before deploy</a:t>
            </a:r>
          </a:p>
        </p:txBody>
      </p:sp>
      <p:sp>
        <p:nvSpPr>
          <p:cNvPr id="881" name="Shape 881"/>
          <p:cNvSpPr/>
          <p:nvPr/>
        </p:nvSpPr>
        <p:spPr>
          <a:xfrm>
            <a:off x="1966726" y="3955774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deploy</a:t>
            </a:r>
          </a:p>
        </p:txBody>
      </p:sp>
      <p:sp>
        <p:nvSpPr>
          <p:cNvPr id="882" name="Shape 882"/>
          <p:cNvSpPr/>
          <p:nvPr/>
        </p:nvSpPr>
        <p:spPr>
          <a:xfrm>
            <a:off x="104900" y="3955774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after script</a:t>
            </a:r>
          </a:p>
        </p:txBody>
      </p:sp>
      <p:sp>
        <p:nvSpPr>
          <p:cNvPr id="883" name="Shape 883"/>
          <p:cNvSpPr/>
          <p:nvPr/>
        </p:nvSpPr>
        <p:spPr>
          <a:xfrm>
            <a:off x="3752352" y="3955774"/>
            <a:ext cx="1335300" cy="33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cxnSp>
        <p:nvCxnSpPr>
          <p:cNvPr id="884" name="Shape 884"/>
          <p:cNvCxnSpPr>
            <a:stCxn id="873" idx="2"/>
            <a:endCxn id="874" idx="0"/>
          </p:cNvCxnSpPr>
          <p:nvPr/>
        </p:nvCxnSpPr>
        <p:spPr>
          <a:xfrm>
            <a:off x="4420002" y="2029925"/>
            <a:ext cx="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5" name="Shape 885"/>
          <p:cNvCxnSpPr>
            <a:stCxn id="874" idx="1"/>
            <a:endCxn id="875" idx="3"/>
          </p:cNvCxnSpPr>
          <p:nvPr/>
        </p:nvCxnSpPr>
        <p:spPr>
          <a:xfrm rot="10800000">
            <a:off x="3305952" y="2486471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6" name="Shape 886"/>
          <p:cNvCxnSpPr>
            <a:stCxn id="875" idx="1"/>
            <a:endCxn id="876" idx="3"/>
          </p:cNvCxnSpPr>
          <p:nvPr/>
        </p:nvCxnSpPr>
        <p:spPr>
          <a:xfrm rot="10800000">
            <a:off x="1440170" y="2486471"/>
            <a:ext cx="5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7" name="Shape 887"/>
          <p:cNvCxnSpPr>
            <a:stCxn id="877" idx="3"/>
            <a:endCxn id="878" idx="1"/>
          </p:cNvCxnSpPr>
          <p:nvPr/>
        </p:nvCxnSpPr>
        <p:spPr>
          <a:xfrm>
            <a:off x="1440200" y="3112666"/>
            <a:ext cx="5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8" name="Shape 888"/>
          <p:cNvCxnSpPr>
            <a:stCxn id="877" idx="3"/>
            <a:endCxn id="879" idx="1"/>
          </p:cNvCxnSpPr>
          <p:nvPr/>
        </p:nvCxnSpPr>
        <p:spPr>
          <a:xfrm>
            <a:off x="1440200" y="3112666"/>
            <a:ext cx="5265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9" name="Shape 889"/>
          <p:cNvCxnSpPr>
            <a:stCxn id="879" idx="3"/>
            <a:endCxn id="880" idx="1"/>
          </p:cNvCxnSpPr>
          <p:nvPr/>
        </p:nvCxnSpPr>
        <p:spPr>
          <a:xfrm flipH="1" rot="10800000">
            <a:off x="3302026" y="3112726"/>
            <a:ext cx="450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0" name="Shape 890"/>
          <p:cNvCxnSpPr>
            <a:stCxn id="878" idx="3"/>
            <a:endCxn id="880" idx="1"/>
          </p:cNvCxnSpPr>
          <p:nvPr/>
        </p:nvCxnSpPr>
        <p:spPr>
          <a:xfrm>
            <a:off x="3302026" y="3112666"/>
            <a:ext cx="4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1" name="Shape 891"/>
          <p:cNvCxnSpPr>
            <a:stCxn id="880" idx="2"/>
            <a:endCxn id="883" idx="0"/>
          </p:cNvCxnSpPr>
          <p:nvPr/>
        </p:nvCxnSpPr>
        <p:spPr>
          <a:xfrm>
            <a:off x="4420002" y="3282316"/>
            <a:ext cx="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2" name="Shape 892"/>
          <p:cNvCxnSpPr>
            <a:stCxn id="883" idx="1"/>
            <a:endCxn id="881" idx="3"/>
          </p:cNvCxnSpPr>
          <p:nvPr/>
        </p:nvCxnSpPr>
        <p:spPr>
          <a:xfrm rot="10800000">
            <a:off x="3302052" y="4125424"/>
            <a:ext cx="4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3" name="Shape 893"/>
          <p:cNvCxnSpPr>
            <a:stCxn id="881" idx="1"/>
            <a:endCxn id="882" idx="3"/>
          </p:cNvCxnSpPr>
          <p:nvPr/>
        </p:nvCxnSpPr>
        <p:spPr>
          <a:xfrm rot="10800000">
            <a:off x="1440226" y="4125424"/>
            <a:ext cx="5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4" name="Shape 894"/>
          <p:cNvCxnSpPr>
            <a:stCxn id="872" idx="3"/>
            <a:endCxn id="873" idx="1"/>
          </p:cNvCxnSpPr>
          <p:nvPr/>
        </p:nvCxnSpPr>
        <p:spPr>
          <a:xfrm>
            <a:off x="3302026" y="1860275"/>
            <a:ext cx="4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5" name="Shape 895"/>
          <p:cNvCxnSpPr/>
          <p:nvPr/>
        </p:nvCxnSpPr>
        <p:spPr>
          <a:xfrm>
            <a:off x="5583025" y="296975"/>
            <a:ext cx="0" cy="445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96" name="Shape 896"/>
          <p:cNvCxnSpPr>
            <a:stCxn id="876" idx="2"/>
            <a:endCxn id="877" idx="0"/>
          </p:cNvCxnSpPr>
          <p:nvPr/>
        </p:nvCxnSpPr>
        <p:spPr>
          <a:xfrm>
            <a:off x="772550" y="2656121"/>
            <a:ext cx="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Perguntas?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523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Integração Contínua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8464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Deploy Contínuo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211350" y="2051700"/>
            <a:ext cx="2721300" cy="104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!</a:t>
            </a:r>
            <a:r>
              <a:rPr lang="en" sz="6000">
                <a:solidFill>
                  <a:srgbClr val="FFFFFF"/>
                </a:solidFill>
              </a:rPr>
              <a:t> 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5500" y="1203150"/>
            <a:ext cx="4045200" cy="254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Entrega contínua em produção ao cliente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8464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Deploy Contínuo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523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Entrega</a:t>
            </a:r>
            <a:r>
              <a:rPr lang="en"/>
              <a:t> Contínua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(</a:t>
            </a:r>
            <a:r>
              <a:rPr lang="en" sz="2400"/>
              <a:t>Continuous</a:t>
            </a:r>
            <a:r>
              <a:rPr lang="en" sz="2400"/>
              <a:t> Delivery)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8464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Deploy Contínuo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211350" y="2051700"/>
            <a:ext cx="2721300" cy="104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!</a:t>
            </a:r>
            <a:r>
              <a:rPr lang="en" sz="6000">
                <a:solidFill>
                  <a:srgbClr val="FFFFFF"/>
                </a:solidFill>
              </a:rPr>
              <a:t> 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523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Entrega Contínua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(Continuous Delivery)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846450" y="1795799"/>
            <a:ext cx="4045200" cy="15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habilidade de gerar uma build estável a qualquer momento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