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Alfa Slab One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3.xml"/><Relationship Id="rId4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2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ebian.org/doc/manuals/maint-guide/dreq.en.html#rules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ebian.org/doc/manuals/maint-guide/" TargetMode="External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ackaging.python.org/tutorials/distributing-packages/#initial-files" TargetMode="External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Empacotamento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8575"/>
            <a:ext cx="2284925" cy="2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Descompactar o </a:t>
            </a:r>
            <a:r>
              <a:rPr i="1" lang="en"/>
              <a:t>tarball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Deve haver uma pasta seguindo a convenção de nomes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770150" y="2241525"/>
            <a:ext cx="56037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appname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vim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3.4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docker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17.3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Configurar o pacote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Criar pasta debian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Criar arquivos: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Changelog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Compat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Control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Rules</a:t>
            </a:r>
          </a:p>
          <a:p>
            <a:pPr indent="-317500" lvl="2" marL="1371600" rtl="0">
              <a:spcBef>
                <a:spcPts val="0"/>
              </a:spcBef>
              <a:buSzPts val="1400"/>
              <a:buAutoNum type="romanLcPeriod"/>
            </a:pPr>
            <a:r>
              <a:rPr lang="en"/>
              <a:t>Source/format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10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Changelog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Guarda o histórico de mudanças do pacote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71300" y="2356125"/>
            <a:ext cx="7601400" cy="21114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appname (1.0-1) UNRELEASED; urgency=low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* Initial release. (Closes: #32)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-- Matheus Faria &lt;matheusfaria@unb.br&gt;  Thu, 18 Nov 2010 17:25:32 +0000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10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Compat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Guarda a versão </a:t>
            </a:r>
            <a:r>
              <a:rPr lang="en"/>
              <a:t>compatível</a:t>
            </a:r>
            <a:r>
              <a:rPr lang="en"/>
              <a:t> do debhelper para aquele pacote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71300" y="2356125"/>
            <a:ext cx="7601400" cy="21114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10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Control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Informações do pacote, seus mantenedores, meta-informação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71300" y="2101425"/>
            <a:ext cx="7601400" cy="27420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Source: appname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Maintainer: Lars Wirzenius &lt;liw@liw.fi&gt;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Section: misc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Priority: optional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Standards-Version: 3.9.2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Build-Depends: debhelper (&gt;= 9)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Package: appname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Architecture: any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Depends: ${shlibs:Depends}, ${misc:Depends}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Description: this is an app with a name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This the long description for this app that has a name.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10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Copyright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/>
              <a:t>Licença</a:t>
            </a:r>
            <a:r>
              <a:rPr lang="en"/>
              <a:t> de distribuição do pacote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71300" y="2101425"/>
            <a:ext cx="7601400" cy="27420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MIT, LGPL, 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10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Rules </a:t>
            </a:r>
            <a:r>
              <a:rPr lang="en"/>
              <a:t>(Makefile)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Passos para a configuração, instalação, remoção...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771300" y="2101425"/>
            <a:ext cx="7601400" cy="27420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#!/usr/bin/make -f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dh $@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51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Rules </a:t>
            </a:r>
            <a:r>
              <a:rPr lang="en"/>
              <a:t>(Makefile): Targets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691550" y="237577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clean</a:t>
            </a:r>
          </a:p>
        </p:txBody>
      </p:sp>
      <p:sp>
        <p:nvSpPr>
          <p:cNvPr id="189" name="Shape 189"/>
          <p:cNvSpPr/>
          <p:nvPr/>
        </p:nvSpPr>
        <p:spPr>
          <a:xfrm>
            <a:off x="2302150" y="237577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build</a:t>
            </a:r>
          </a:p>
        </p:txBody>
      </p:sp>
      <p:sp>
        <p:nvSpPr>
          <p:cNvPr id="190" name="Shape 190"/>
          <p:cNvSpPr/>
          <p:nvPr/>
        </p:nvSpPr>
        <p:spPr>
          <a:xfrm>
            <a:off x="2302150" y="387227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build-arch</a:t>
            </a:r>
          </a:p>
        </p:txBody>
      </p:sp>
      <p:sp>
        <p:nvSpPr>
          <p:cNvPr id="191" name="Shape 191"/>
          <p:cNvSpPr/>
          <p:nvPr/>
        </p:nvSpPr>
        <p:spPr>
          <a:xfrm>
            <a:off x="2302150" y="312402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build-indep</a:t>
            </a:r>
          </a:p>
        </p:txBody>
      </p:sp>
      <p:sp>
        <p:nvSpPr>
          <p:cNvPr id="192" name="Shape 192"/>
          <p:cNvSpPr/>
          <p:nvPr/>
        </p:nvSpPr>
        <p:spPr>
          <a:xfrm>
            <a:off x="5523350" y="2375763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nstall</a:t>
            </a:r>
          </a:p>
        </p:txBody>
      </p:sp>
      <p:sp>
        <p:nvSpPr>
          <p:cNvPr id="193" name="Shape 193"/>
          <p:cNvSpPr/>
          <p:nvPr/>
        </p:nvSpPr>
        <p:spPr>
          <a:xfrm>
            <a:off x="3912750" y="237577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binary</a:t>
            </a:r>
          </a:p>
        </p:txBody>
      </p:sp>
      <p:sp>
        <p:nvSpPr>
          <p:cNvPr id="194" name="Shape 194"/>
          <p:cNvSpPr/>
          <p:nvPr/>
        </p:nvSpPr>
        <p:spPr>
          <a:xfrm>
            <a:off x="3912738" y="389732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binary-arch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2738" y="312402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binary-indep</a:t>
            </a:r>
          </a:p>
        </p:txBody>
      </p:sp>
      <p:sp>
        <p:nvSpPr>
          <p:cNvPr id="196" name="Shape 196"/>
          <p:cNvSpPr/>
          <p:nvPr/>
        </p:nvSpPr>
        <p:spPr>
          <a:xfrm>
            <a:off x="7133938" y="237577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get-orig-source</a:t>
            </a:r>
          </a:p>
        </p:txBody>
      </p:sp>
      <p:sp>
        <p:nvSpPr>
          <p:cNvPr id="197" name="Shape 197"/>
          <p:cNvSpPr/>
          <p:nvPr/>
        </p:nvSpPr>
        <p:spPr>
          <a:xfrm>
            <a:off x="2160150" y="1663075"/>
            <a:ext cx="4823700" cy="5106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debian/rules TARGET</a:t>
            </a:r>
          </a:p>
        </p:txBody>
      </p:sp>
      <p:cxnSp>
        <p:nvCxnSpPr>
          <p:cNvPr id="198" name="Shape 198"/>
          <p:cNvCxnSpPr>
            <a:stCxn id="193" idx="3"/>
            <a:endCxn id="192" idx="1"/>
          </p:cNvCxnSpPr>
          <p:nvPr/>
        </p:nvCxnSpPr>
        <p:spPr>
          <a:xfrm>
            <a:off x="5231250" y="2662125"/>
            <a:ext cx="29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51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Rules </a:t>
            </a:r>
            <a:r>
              <a:rPr lang="en"/>
              <a:t>(Makefile): Targets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52025" y="179782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clean</a:t>
            </a:r>
          </a:p>
        </p:txBody>
      </p:sp>
      <p:sp>
        <p:nvSpPr>
          <p:cNvPr id="206" name="Shape 206"/>
          <p:cNvSpPr/>
          <p:nvPr/>
        </p:nvSpPr>
        <p:spPr>
          <a:xfrm>
            <a:off x="252025" y="315062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build</a:t>
            </a:r>
          </a:p>
        </p:txBody>
      </p:sp>
      <p:sp>
        <p:nvSpPr>
          <p:cNvPr id="207" name="Shape 207"/>
          <p:cNvSpPr/>
          <p:nvPr/>
        </p:nvSpPr>
        <p:spPr>
          <a:xfrm>
            <a:off x="3912750" y="1663075"/>
            <a:ext cx="13185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binary</a:t>
            </a:r>
          </a:p>
        </p:txBody>
      </p:sp>
      <p:sp>
        <p:nvSpPr>
          <p:cNvPr id="208" name="Shape 208"/>
          <p:cNvSpPr/>
          <p:nvPr/>
        </p:nvSpPr>
        <p:spPr>
          <a:xfrm>
            <a:off x="1651175" y="1789125"/>
            <a:ext cx="1542300" cy="12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dh_testdir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dh_auto_clean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dh_clean</a:t>
            </a:r>
          </a:p>
        </p:txBody>
      </p:sp>
      <p:sp>
        <p:nvSpPr>
          <p:cNvPr id="209" name="Shape 209"/>
          <p:cNvSpPr/>
          <p:nvPr/>
        </p:nvSpPr>
        <p:spPr>
          <a:xfrm>
            <a:off x="1651175" y="3150575"/>
            <a:ext cx="1959900" cy="12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dh_testdir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dh_auto_configure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dh_auto_build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dh_auto_test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299550" y="106900"/>
            <a:ext cx="2611800" cy="49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dh_testroot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dh_prep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dh_installdirs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dh_auto_install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dh_installdocs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dh_installchangelogs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dh_installexamples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dh_installman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dh_installcatalogs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dh_installcron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dh_installdebconf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dh_installemacsen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dh_installifupdown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dh_installinfo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dh_installinit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dh_installmenu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dh_installmime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dh_installmodules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dh_installlogcheck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dh_installlogrotate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dh_installpam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dh_installppp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dh_installudev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dh_installwm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dh_installxfonts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dh_bugfiles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dh_lintian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dh_gconf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dh_icons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dh_perl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dh_usrlocal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dh_link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dh_compress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dh_fixperms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dh_strip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dh_makeshlibs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dh_shlibdeps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dh_installdeb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dh_gencontrol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dh_md5sums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dh_builddeb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" name="Shape 2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225" y="4043400"/>
            <a:ext cx="752600" cy="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270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Rules </a:t>
            </a:r>
            <a:r>
              <a:rPr lang="en"/>
              <a:t>(Makefile)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b="1" lang="en"/>
              <a:t>100% compatível</a:t>
            </a:r>
            <a:r>
              <a:rPr lang="en"/>
              <a:t> com um Makefile </a:t>
            </a:r>
            <a:r>
              <a:rPr b="1" lang="en"/>
              <a:t>bem feito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Dica para impressão de todos os comandos dados:</a:t>
            </a:r>
          </a:p>
        </p:txBody>
      </p:sp>
      <p:sp>
        <p:nvSpPr>
          <p:cNvPr id="218" name="Shape 218"/>
          <p:cNvSpPr/>
          <p:nvPr/>
        </p:nvSpPr>
        <p:spPr>
          <a:xfrm>
            <a:off x="771300" y="3706175"/>
            <a:ext cx="7601400" cy="11373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#!/usr/bin/make -f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DH_VERBOSE = 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dh $@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Pra quê?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7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 de distribuição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Atualização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Remoção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Pacote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Contém tudo que é necessário para o SW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Arquivos, meta-informações, dependências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Padronização da distribuição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Repositórios oficiais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Automação do processo de instalação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Pacotes != Instaladores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Segue padrões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São gerenciados por package managers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10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source/format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Versão do .deb em que o pacote debian foi criado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71300" y="2101425"/>
            <a:ext cx="7601400" cy="27420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3.0 (quilt)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AutoNum type="arabicPeriod" startAt="4"/>
            </a:pPr>
            <a:r>
              <a:rPr lang="en"/>
              <a:t>Construir o pacote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AutoNum type="arabicPeriod" startAt="4"/>
            </a:pPr>
            <a:r>
              <a:rPr lang="en"/>
              <a:t>Instalar o pacote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890225" y="1801225"/>
            <a:ext cx="5603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debuild -us -uc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530000" y="3454625"/>
            <a:ext cx="6455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sudo dpkg -i appname_1.0-1_amd64.deb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Analisando um pacote já existente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44300" y="2113700"/>
            <a:ext cx="6455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apt-get source vim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Estado do seu pacote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801225"/>
            <a:ext cx="8520600" cy="276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Analisa padrões de empacotamento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LINT para pacote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Acusa pequenos erros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Roda automaticamente pelo debuild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344300" y="1243125"/>
            <a:ext cx="6455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lintian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Mais a se explorar da pasta debian/</a:t>
            </a:r>
          </a:p>
        </p:txBody>
      </p:sp>
      <p:sp>
        <p:nvSpPr>
          <p:cNvPr id="252" name="Shape 252"/>
          <p:cNvSpPr/>
          <p:nvPr/>
        </p:nvSpPr>
        <p:spPr>
          <a:xfrm>
            <a:off x="582050" y="1425425"/>
            <a:ext cx="1662900" cy="4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init.d</a:t>
            </a:r>
          </a:p>
        </p:txBody>
      </p:sp>
      <p:sp>
        <p:nvSpPr>
          <p:cNvPr id="253" name="Shape 253"/>
          <p:cNvSpPr/>
          <p:nvPr/>
        </p:nvSpPr>
        <p:spPr>
          <a:xfrm>
            <a:off x="582050" y="1999375"/>
            <a:ext cx="1662900" cy="4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manpage.*</a:t>
            </a:r>
          </a:p>
        </p:txBody>
      </p:sp>
      <p:sp>
        <p:nvSpPr>
          <p:cNvPr id="254" name="Shape 254"/>
          <p:cNvSpPr/>
          <p:nvPr/>
        </p:nvSpPr>
        <p:spPr>
          <a:xfrm>
            <a:off x="582050" y="2573325"/>
            <a:ext cx="1662900" cy="4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appname.cron.d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553950" y="1425425"/>
            <a:ext cx="2268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Para criação de serviços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553950" y="1999375"/>
            <a:ext cx="2268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Páginas manuais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553950" y="2573325"/>
            <a:ext cx="2268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Cron jobs</a:t>
            </a:r>
          </a:p>
        </p:txBody>
      </p:sp>
      <p:sp>
        <p:nvSpPr>
          <p:cNvPr id="258" name="Shape 258"/>
          <p:cNvSpPr/>
          <p:nvPr/>
        </p:nvSpPr>
        <p:spPr>
          <a:xfrm>
            <a:off x="7101475" y="2730075"/>
            <a:ext cx="1662900" cy="4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prerm</a:t>
            </a:r>
          </a:p>
        </p:txBody>
      </p:sp>
      <p:sp>
        <p:nvSpPr>
          <p:cNvPr id="259" name="Shape 259"/>
          <p:cNvSpPr/>
          <p:nvPr/>
        </p:nvSpPr>
        <p:spPr>
          <a:xfrm>
            <a:off x="7101475" y="3304025"/>
            <a:ext cx="1662900" cy="4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postrm</a:t>
            </a:r>
          </a:p>
        </p:txBody>
      </p:sp>
      <p:sp>
        <p:nvSpPr>
          <p:cNvPr id="260" name="Shape 260"/>
          <p:cNvSpPr/>
          <p:nvPr/>
        </p:nvSpPr>
        <p:spPr>
          <a:xfrm>
            <a:off x="7101475" y="3877975"/>
            <a:ext cx="1662900" cy="4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preinst</a:t>
            </a:r>
          </a:p>
        </p:txBody>
      </p:sp>
      <p:sp>
        <p:nvSpPr>
          <p:cNvPr id="261" name="Shape 261"/>
          <p:cNvSpPr/>
          <p:nvPr/>
        </p:nvSpPr>
        <p:spPr>
          <a:xfrm>
            <a:off x="7101475" y="4451925"/>
            <a:ext cx="1662900" cy="4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postinst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798475" y="2161500"/>
            <a:ext cx="22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Scripts de hooks de instalação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Mais a se explorar da pasta debian/</a:t>
            </a:r>
          </a:p>
        </p:txBody>
      </p:sp>
      <p:sp>
        <p:nvSpPr>
          <p:cNvPr id="268" name="Shape 268"/>
          <p:cNvSpPr/>
          <p:nvPr/>
        </p:nvSpPr>
        <p:spPr>
          <a:xfrm>
            <a:off x="582050" y="1425425"/>
            <a:ext cx="1662900" cy="41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appname.dirs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553950" y="1425425"/>
            <a:ext cx="5250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Diretórios que serão alterados/criados durante a instalação</a:t>
            </a:r>
          </a:p>
        </p:txBody>
      </p:sp>
      <p:sp>
        <p:nvSpPr>
          <p:cNvPr id="270" name="Shape 270"/>
          <p:cNvSpPr/>
          <p:nvPr/>
        </p:nvSpPr>
        <p:spPr>
          <a:xfrm>
            <a:off x="771300" y="2101425"/>
            <a:ext cx="7601400" cy="27420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usr/bin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usr/share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var/lib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Ajude o Debian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Seja um mantenedor de pacotes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25" y="2657549"/>
            <a:ext cx="7626148" cy="2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pip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 Installs 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 Installs Python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Gerenciador de pacotes do python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 Official: PyPI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Package Index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Funcionalidades: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Instalar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Desinstalar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Listar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Instalar para um usuário específico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21672" l="23246" r="21495" t="19403"/>
          <a:stretch/>
        </p:blipFill>
        <p:spPr>
          <a:xfrm>
            <a:off x="6069600" y="2411375"/>
            <a:ext cx="2082200" cy="22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pip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344300" y="1270300"/>
            <a:ext cx="6455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pip install django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344300" y="2419775"/>
            <a:ext cx="6455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pip install --user django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344300" y="3617500"/>
            <a:ext cx="6455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pip install -r requirements.txt</a:t>
            </a:r>
          </a:p>
        </p:txBody>
      </p:sp>
      <p:sp>
        <p:nvSpPr>
          <p:cNvPr id="298" name="Shape 298"/>
          <p:cNvSpPr/>
          <p:nvPr/>
        </p:nvSpPr>
        <p:spPr>
          <a:xfrm>
            <a:off x="7350925" y="2292600"/>
            <a:ext cx="1633800" cy="66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Apenas para o usuário atual</a:t>
            </a:r>
          </a:p>
        </p:txBody>
      </p:sp>
      <p:sp>
        <p:nvSpPr>
          <p:cNvPr id="299" name="Shape 299"/>
          <p:cNvSpPr/>
          <p:nvPr/>
        </p:nvSpPr>
        <p:spPr>
          <a:xfrm>
            <a:off x="7350925" y="3569250"/>
            <a:ext cx="1633800" cy="66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Arquivo de dependencias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Package Managers (oficiais)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67263" y="2841925"/>
            <a:ext cx="669000" cy="10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APT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.deb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50" y="1110100"/>
            <a:ext cx="10382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body"/>
          </p:nvPr>
        </p:nvSpPr>
        <p:spPr>
          <a:xfrm>
            <a:off x="2331288" y="2841925"/>
            <a:ext cx="711300" cy="10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YUM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.rpm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188" y="1076750"/>
            <a:ext cx="20955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6450" y="1076750"/>
            <a:ext cx="1716073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body"/>
          </p:nvPr>
        </p:nvSpPr>
        <p:spPr>
          <a:xfrm>
            <a:off x="4037588" y="2841925"/>
            <a:ext cx="1213800" cy="10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PACMAN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.pkg.tar.xz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4999" y="1143425"/>
            <a:ext cx="1576557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" type="body"/>
          </p:nvPr>
        </p:nvSpPr>
        <p:spPr>
          <a:xfrm>
            <a:off x="5798975" y="2841925"/>
            <a:ext cx="1488600" cy="120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… (Homebrew)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.dmg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4029" y="1135910"/>
            <a:ext cx="1488600" cy="13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" type="body"/>
          </p:nvPr>
        </p:nvSpPr>
        <p:spPr>
          <a:xfrm>
            <a:off x="7425050" y="2924300"/>
            <a:ext cx="1647600" cy="120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“Google Play”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.apk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Python Package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235550"/>
            <a:ext cx="1826400" cy="317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etup.py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etup.cfg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MANIFEST.in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README.rst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LICENSE.txt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meu_pacote/</a:t>
            </a:r>
          </a:p>
        </p:txBody>
      </p:sp>
      <p:sp>
        <p:nvSpPr>
          <p:cNvPr id="306" name="Shape 306"/>
          <p:cNvSpPr/>
          <p:nvPr/>
        </p:nvSpPr>
        <p:spPr>
          <a:xfrm>
            <a:off x="2221350" y="1508650"/>
            <a:ext cx="2209500" cy="4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Configuração do pacote</a:t>
            </a:r>
          </a:p>
        </p:txBody>
      </p:sp>
      <p:sp>
        <p:nvSpPr>
          <p:cNvPr id="307" name="Shape 307"/>
          <p:cNvSpPr/>
          <p:nvPr/>
        </p:nvSpPr>
        <p:spPr>
          <a:xfrm>
            <a:off x="2221350" y="2989500"/>
            <a:ext cx="2209500" cy="4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Descrição do Projeto</a:t>
            </a:r>
          </a:p>
        </p:txBody>
      </p:sp>
      <p:sp>
        <p:nvSpPr>
          <p:cNvPr id="308" name="Shape 308"/>
          <p:cNvSpPr/>
          <p:nvPr/>
        </p:nvSpPr>
        <p:spPr>
          <a:xfrm>
            <a:off x="2221350" y="2249075"/>
            <a:ext cx="2910300" cy="4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Arquivos que serão </a:t>
            </a:r>
            <a:r>
              <a:rPr lang="en"/>
              <a:t>distribuídos</a:t>
            </a:r>
          </a:p>
        </p:txBody>
      </p:sp>
      <p:sp>
        <p:nvSpPr>
          <p:cNvPr id="309" name="Shape 309"/>
          <p:cNvSpPr/>
          <p:nvPr/>
        </p:nvSpPr>
        <p:spPr>
          <a:xfrm>
            <a:off x="2221350" y="3729925"/>
            <a:ext cx="2209500" cy="4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Código</a:t>
            </a:r>
          </a:p>
        </p:txBody>
      </p:sp>
      <p:sp>
        <p:nvSpPr>
          <p:cNvPr id="310" name="Shape 310"/>
          <p:cNvSpPr/>
          <p:nvPr/>
        </p:nvSpPr>
        <p:spPr>
          <a:xfrm>
            <a:off x="1936225" y="1342300"/>
            <a:ext cx="201900" cy="795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1936225" y="2848950"/>
            <a:ext cx="201900" cy="795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2" name="Shape 31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225" y="4043400"/>
            <a:ext cx="752600" cy="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etup.py (Informações do Pacote)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setuptools import setup, find_packages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setup(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ame = 'meu_pacote',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ersion = '1.2.0',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escription = 'Descrição curta do pacote',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ong_description = '''Descrição Longa''',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rl = 'https://github.com/meunome/meu_pacote',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uthor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'Meu Nome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uthor_email = 'meunome@mail.com',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license = 'MIT',</a:t>
            </a:r>
          </a:p>
        </p:txBody>
      </p:sp>
      <p:sp>
        <p:nvSpPr>
          <p:cNvPr id="319" name="Shape 319"/>
          <p:cNvSpPr/>
          <p:nvPr/>
        </p:nvSpPr>
        <p:spPr>
          <a:xfrm>
            <a:off x="6794675" y="1377925"/>
            <a:ext cx="1888800" cy="72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Utilizados no PyPI para identificação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etup.py</a:t>
            </a:r>
            <a:r>
              <a:rPr lang="en"/>
              <a:t> (classificadores)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8520600" cy="388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classifiers=[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'Development Status :: 3 - Alpha',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'Intended Audience :: Developers',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'Topic :: Software Development :: Build Tools',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'License :: OSI Approved :: MIT License',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'Programming Language :: Python :: 2.7',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'Programming Language :: Python :: 3',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],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keywords='sample setuptools development',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326" name="Shape 326"/>
          <p:cNvSpPr/>
          <p:nvPr/>
        </p:nvSpPr>
        <p:spPr>
          <a:xfrm>
            <a:off x="6794675" y="1377925"/>
            <a:ext cx="1888800" cy="72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Tags de indexação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setup.py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packages=find_packages(exclude=['contrib', 'docs', 'tests']),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install_requires=['django'],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$ pip install -e .[dev,test]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extras_require={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'dev': ['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check-manifest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'],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'test': ['coverage'],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</p:txBody>
      </p:sp>
      <p:sp>
        <p:nvSpPr>
          <p:cNvPr id="333" name="Shape 333"/>
          <p:cNvSpPr/>
          <p:nvPr/>
        </p:nvSpPr>
        <p:spPr>
          <a:xfrm>
            <a:off x="6699650" y="641450"/>
            <a:ext cx="1888800" cy="72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Dependências</a:t>
            </a:r>
            <a:r>
              <a:rPr lang="en"/>
              <a:t> e arquivos do pacote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setup.py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entry_points={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'console_scripts': [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'meu_comando=meu_pacote.meu_pacote:main',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'meu_comando2=meu_pacote.meu_pacote:execute',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],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6699650" y="641450"/>
            <a:ext cx="1888800" cy="72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Comandos disponíveis após instalar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gem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152475"/>
            <a:ext cx="6257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Rubygems: Gerenciador de pacotes do ruby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 Official: rubygems.org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Funcionalidades: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Desinstalação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Listagem das gems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Instalação local por diretório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316" y="2869601"/>
            <a:ext cx="1941276" cy="1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gem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152475"/>
            <a:ext cx="2515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inha_gem.gemspec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lib/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minha_gem/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ubycode.rb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minha_gem.rb</a:t>
            </a:r>
          </a:p>
        </p:txBody>
      </p:sp>
      <p:sp>
        <p:nvSpPr>
          <p:cNvPr id="359" name="Shape 359"/>
          <p:cNvSpPr/>
          <p:nvPr/>
        </p:nvSpPr>
        <p:spPr>
          <a:xfrm>
            <a:off x="3132000" y="1104775"/>
            <a:ext cx="2209500" cy="4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Configuração do pacote</a:t>
            </a:r>
          </a:p>
        </p:txBody>
      </p:sp>
      <p:sp>
        <p:nvSpPr>
          <p:cNvPr id="360" name="Shape 360"/>
          <p:cNvSpPr/>
          <p:nvPr/>
        </p:nvSpPr>
        <p:spPr>
          <a:xfrm>
            <a:off x="3132000" y="2090650"/>
            <a:ext cx="2209500" cy="4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Código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Gemspec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Gem::Specification.new do |s|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s.name        = 'minha_gem'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s.version     = '0.1.0'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s.licenses    = ['MIT']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s.summary     = "Descrição curta"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s.description = "Descrição longa"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s.authors     = ["Meu Nome"]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s.email       = 'meunome@mail.com'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s.files       = ["lib/example.rb"]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s.homepage    = 'https://minhagem.io'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s.metadata    = { "source_code_uri" =&gt; "https://github.com/" }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362250" y="427625"/>
            <a:ext cx="3546300" cy="86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gem build minhagem.gemspec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Package Managers (extra-oficiais)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21672" l="23246" r="21495" t="19403"/>
          <a:stretch/>
        </p:blipFill>
        <p:spPr>
          <a:xfrm>
            <a:off x="510350" y="1380950"/>
            <a:ext cx="853975" cy="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body"/>
          </p:nvPr>
        </p:nvSpPr>
        <p:spPr>
          <a:xfrm>
            <a:off x="183000" y="2501675"/>
            <a:ext cx="1508700" cy="125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ip / easy_install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.egg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738" y="1409275"/>
            <a:ext cx="853974" cy="853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2530375" y="2654800"/>
            <a:ext cx="1508700" cy="125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RubyGems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.gem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766" y="1409275"/>
            <a:ext cx="1394036" cy="8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4820425" y="2707125"/>
            <a:ext cx="1508700" cy="125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NPM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.npm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3525" y="1409275"/>
            <a:ext cx="853975" cy="8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idx="1" type="body"/>
          </p:nvPr>
        </p:nvSpPr>
        <p:spPr>
          <a:xfrm>
            <a:off x="6966163" y="2707125"/>
            <a:ext cx="1508700" cy="125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Snapcraft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.span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152475"/>
            <a:ext cx="4843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Package Manager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Pacote == Node Module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 Official: npmjs.com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Muito semelhante ao rubygems em nível de funcionalidade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923" y="316425"/>
            <a:ext cx="3206525" cy="19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438" y="2589638"/>
            <a:ext cx="28575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pm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152475"/>
            <a:ext cx="2515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package.json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app/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codigo.js</a:t>
            </a:r>
          </a:p>
        </p:txBody>
      </p:sp>
      <p:sp>
        <p:nvSpPr>
          <p:cNvPr id="387" name="Shape 387"/>
          <p:cNvSpPr/>
          <p:nvPr/>
        </p:nvSpPr>
        <p:spPr>
          <a:xfrm>
            <a:off x="3132000" y="1104775"/>
            <a:ext cx="2209500" cy="4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Configuração do pacote</a:t>
            </a:r>
          </a:p>
        </p:txBody>
      </p:sp>
      <p:sp>
        <p:nvSpPr>
          <p:cNvPr id="388" name="Shape 388"/>
          <p:cNvSpPr/>
          <p:nvPr/>
        </p:nvSpPr>
        <p:spPr>
          <a:xfrm>
            <a:off x="3132000" y="1655025"/>
            <a:ext cx="2209500" cy="46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Código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package.json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017725"/>
            <a:ext cx="3834000" cy="405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"name": "meu_pacote",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"version": "1.0.0",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"description": "Breve Descrição",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"main": "index.js",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"scripts": {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"gulp": "gulp"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"author": "Meu Nome",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"license": "ISC",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"dependencies": {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"browser-sync": "^2.18.13",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"del": "^3.0.0",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"run-sequence": "^2.2.0"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95" name="Shape 395"/>
          <p:cNvSpPr/>
          <p:nvPr/>
        </p:nvSpPr>
        <p:spPr>
          <a:xfrm>
            <a:off x="5362250" y="427625"/>
            <a:ext cx="35463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npm init</a:t>
            </a:r>
          </a:p>
        </p:txBody>
      </p:sp>
      <p:sp>
        <p:nvSpPr>
          <p:cNvPr id="396" name="Shape 396"/>
          <p:cNvSpPr/>
          <p:nvPr/>
        </p:nvSpPr>
        <p:spPr>
          <a:xfrm>
            <a:off x="5177900" y="1340250"/>
            <a:ext cx="39150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npm install run-sequence --save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fim.pkg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.deb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.deb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Pacotes Debian-based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Ubuntu, Elementary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Seguem regras e padrões pré estabelecidos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Facilitam na instalação e configuração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69625" y="1136319"/>
            <a:ext cx="1418700" cy="46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upstream</a:t>
            </a:r>
          </a:p>
        </p:txBody>
      </p:sp>
      <p:sp>
        <p:nvSpPr>
          <p:cNvPr id="108" name="Shape 108"/>
          <p:cNvSpPr/>
          <p:nvPr/>
        </p:nvSpPr>
        <p:spPr>
          <a:xfrm>
            <a:off x="1169618" y="2337144"/>
            <a:ext cx="1418700" cy="46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109" name="Shape 109"/>
          <p:cNvSpPr/>
          <p:nvPr/>
        </p:nvSpPr>
        <p:spPr>
          <a:xfrm>
            <a:off x="1169620" y="3537975"/>
            <a:ext cx="1418700" cy="46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binary</a:t>
            </a:r>
          </a:p>
        </p:txBody>
      </p:sp>
      <p:cxnSp>
        <p:nvCxnSpPr>
          <p:cNvPr id="110" name="Shape 110"/>
          <p:cNvCxnSpPr>
            <a:stCxn id="107" idx="2"/>
            <a:endCxn id="108" idx="0"/>
          </p:cNvCxnSpPr>
          <p:nvPr/>
        </p:nvCxnSpPr>
        <p:spPr>
          <a:xfrm>
            <a:off x="1878975" y="1605519"/>
            <a:ext cx="0" cy="7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108" idx="2"/>
            <a:endCxn id="109" idx="0"/>
          </p:cNvCxnSpPr>
          <p:nvPr/>
        </p:nvCxnSpPr>
        <p:spPr>
          <a:xfrm>
            <a:off x="1878968" y="2806344"/>
            <a:ext cx="0" cy="7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3271050" y="1186425"/>
            <a:ext cx="2601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Código / Fonte remota original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271050" y="2387250"/>
            <a:ext cx="2601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Pacote configurado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71050" y="3588075"/>
            <a:ext cx="2601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Pacote gerado</a:t>
            </a:r>
          </a:p>
        </p:txBody>
      </p:sp>
      <p:sp>
        <p:nvSpPr>
          <p:cNvPr id="115" name="Shape 115"/>
          <p:cNvSpPr/>
          <p:nvPr/>
        </p:nvSpPr>
        <p:spPr>
          <a:xfrm>
            <a:off x="6555675" y="1136319"/>
            <a:ext cx="1418700" cy="46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tar.*</a:t>
            </a:r>
          </a:p>
        </p:txBody>
      </p:sp>
      <p:sp>
        <p:nvSpPr>
          <p:cNvPr id="116" name="Shape 116"/>
          <p:cNvSpPr/>
          <p:nvPr/>
        </p:nvSpPr>
        <p:spPr>
          <a:xfrm>
            <a:off x="6555668" y="2337144"/>
            <a:ext cx="1418700" cy="46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Vários arquivos</a:t>
            </a:r>
          </a:p>
        </p:txBody>
      </p:sp>
      <p:sp>
        <p:nvSpPr>
          <p:cNvPr id="117" name="Shape 117"/>
          <p:cNvSpPr/>
          <p:nvPr/>
        </p:nvSpPr>
        <p:spPr>
          <a:xfrm>
            <a:off x="6555670" y="3537975"/>
            <a:ext cx="1418700" cy="46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.deb</a:t>
            </a:r>
          </a:p>
        </p:txBody>
      </p:sp>
      <p:cxnSp>
        <p:nvCxnSpPr>
          <p:cNvPr id="118" name="Shape 118"/>
          <p:cNvCxnSpPr>
            <a:stCxn id="115" idx="2"/>
            <a:endCxn id="116" idx="0"/>
          </p:cNvCxnSpPr>
          <p:nvPr/>
        </p:nvCxnSpPr>
        <p:spPr>
          <a:xfrm>
            <a:off x="7265025" y="1605519"/>
            <a:ext cx="0" cy="7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stCxn id="116" idx="2"/>
            <a:endCxn id="117" idx="0"/>
          </p:cNvCxnSpPr>
          <p:nvPr/>
        </p:nvCxnSpPr>
        <p:spPr>
          <a:xfrm>
            <a:off x="7265018" y="2806344"/>
            <a:ext cx="0" cy="7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Dependências para geração: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770150" y="2241525"/>
            <a:ext cx="56037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debhelper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devscripts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build-essential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Como gerar um .deb?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Adiquirir o </a:t>
            </a:r>
            <a:r>
              <a:rPr i="1" lang="en"/>
              <a:t>tarball </a:t>
            </a:r>
            <a:r>
              <a:rPr lang="en"/>
              <a:t>do upstream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O nome deve estar seguindo a regra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770150" y="2241525"/>
            <a:ext cx="56037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appname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.orig.tar.gz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vim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3.4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.orig.tar.gz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docker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17.3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.orig.tar.gz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