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Karl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Karla-bold.fntdata"/><Relationship Id="rId21" Type="http://schemas.openxmlformats.org/officeDocument/2006/relationships/slide" Target="slides/slide16.xml"/><Relationship Id="rId43" Type="http://schemas.openxmlformats.org/officeDocument/2006/relationships/font" Target="fonts/Karla-regular.fntdata"/><Relationship Id="rId24" Type="http://schemas.openxmlformats.org/officeDocument/2006/relationships/slide" Target="slides/slide19.xml"/><Relationship Id="rId46" Type="http://schemas.openxmlformats.org/officeDocument/2006/relationships/font" Target="fonts/Karla-boldItalic.fntdata"/><Relationship Id="rId23" Type="http://schemas.openxmlformats.org/officeDocument/2006/relationships/slide" Target="slides/slide18.xml"/><Relationship Id="rId45" Type="http://schemas.openxmlformats.org/officeDocument/2006/relationships/font" Target="fonts/Karl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Shape 6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Shape 74"/>
          <p:cNvSpPr txBox="1"/>
          <p:nvPr/>
        </p:nvSpPr>
        <p:spPr>
          <a:xfrm>
            <a:off x="799645" y="6976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Montserrat"/>
              <a:buNone/>
            </a:pPr>
            <a:r>
              <a:rPr b="0" i="0" lang="pt-BR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/>
          <p:nvPr>
            <p:ph type="title"/>
          </p:nvPr>
        </p:nvSpPr>
        <p:spPr>
          <a:xfrm>
            <a:off x="838308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09250" y="-9675"/>
            <a:ext cx="3076800" cy="51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5" name="Shape 95"/>
          <p:cNvSpPr/>
          <p:nvPr/>
        </p:nvSpPr>
        <p:spPr>
          <a:xfrm>
            <a:off x="-19350" y="-9675"/>
            <a:ext cx="3076800" cy="51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Shape 96"/>
          <p:cNvSpPr txBox="1"/>
          <p:nvPr>
            <p:ph type="title"/>
          </p:nvPr>
        </p:nvSpPr>
        <p:spPr>
          <a:xfrm>
            <a:off x="609704" y="4116875"/>
            <a:ext cx="16097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Shape 10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48300" y="2631850"/>
            <a:ext cx="42291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/>
              <a:t>What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SUCCESSFUL</a:t>
            </a:r>
            <a:r>
              <a:rPr b="1" i="0" lang="pt-BR" sz="36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/>
              <a:t>Project Managers Do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754749" y="1723680"/>
            <a:ext cx="502445" cy="446556"/>
            <a:chOff x="5292575" y="3681900"/>
            <a:chExt cx="420000" cy="373250"/>
          </a:xfrm>
        </p:grpSpPr>
        <p:sp>
          <p:nvSpPr>
            <p:cNvPr id="112" name="Shape 112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6429375" y="3196750"/>
            <a:ext cx="15381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</a:rPr>
              <a:t>Integrantes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Arthur Bersan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Daniel Moura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Eduardo Gomes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Rafael Rabetti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Pathfinder</a:t>
            </a:r>
            <a:r>
              <a:rPr lang="pt-BR"/>
              <a:t>, Climate Orbiter e Polar Lander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Missões da NASA para explorar Marte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Mesmos princípios guia, escopo parecido e até alguns membros em comum.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Apenas Pathfinder obteve sucesso. Por que?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Relações de confiança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Cultura aberta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Gerentes livres para tomar decisão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Punição branda</a:t>
            </a:r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“Qualquer membro de equipe que não participa como um verdadeiro “team player” não deveria participar do projeto”</a:t>
            </a:r>
          </a:p>
        </p:txBody>
      </p:sp>
      <p:sp>
        <p:nvSpPr>
          <p:cNvPr id="195" name="Shape 195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Allan gerente do projeto Advanced Composition Explorer da NASA no Laboratório de Propulsão à Jato</a:t>
            </a:r>
          </a:p>
          <a:p>
            <a:pPr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Localizado em universidades nos EUA e Europa.</a:t>
            </a: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Plano de 3 estágios para desenvolver confiança e colaboração.</a:t>
            </a:r>
          </a:p>
        </p:txBody>
      </p:sp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Membros da equipe capazes de operar no ambiente universitário</a:t>
            </a:r>
          </a:p>
          <a:p>
            <a:pPr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Capazes de “dobrar” ou quebrar as regras</a:t>
            </a: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Realocou seu time do JPL para um ambiente universitário</a:t>
            </a: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Interação colaborativa com os cientistas</a:t>
            </a:r>
          </a:p>
        </p:txBody>
      </p:sp>
      <p:sp>
        <p:nvSpPr>
          <p:cNvPr id="207" name="Shape 207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“Quando eventos inesperados afetam uma tarefa, outras tarefas podem ser afetadas. Por isso, resolver os problemas assim que eles surgem é vital para a manutenção do progresso.”</a:t>
            </a:r>
          </a:p>
          <a:p>
            <a:pPr indent="0"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Confiança é o foco.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Resolver os problemas não como auditores, mas como colegas.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Diferentes organizações envolvidas em um mesmo projetos são interdependentes. 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Relação colaborativa de desenvolvimento</a:t>
            </a:r>
          </a:p>
        </p:txBody>
      </p:sp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754750" y="2451550"/>
            <a:ext cx="422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Tópico 2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754749" y="1723680"/>
            <a:ext cx="502445" cy="446556"/>
            <a:chOff x="5292575" y="3681900"/>
            <a:chExt cx="420000" cy="373250"/>
          </a:xfrm>
        </p:grpSpPr>
        <p:sp>
          <p:nvSpPr>
            <p:cNvPr id="220" name="Shape 220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Integrar Planejamento e revisão com aprendizagem</a:t>
            </a:r>
          </a:p>
        </p:txBody>
      </p:sp>
      <p:sp>
        <p:nvSpPr>
          <p:cNvPr id="232" name="Shape 232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Abordagem “rolling wave” 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Tenta resolver as d</a:t>
            </a:r>
            <a:r>
              <a:rPr lang="pt-BR"/>
              <a:t>ificuldade em tomar decisões com dados voláteis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Planos detalhados a curto prazo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Objetivos a longo prazo menos detalhados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Garantidos com </a:t>
            </a:r>
            <a:r>
              <a:rPr lang="pt-BR"/>
              <a:t>redundâncias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Integrar Planejamento e revisão com aprendizagem</a:t>
            </a:r>
          </a:p>
        </p:txBody>
      </p:sp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Comparando com abordagem tradicional 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Ganha-se tempo com planejamento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Aprende-se com os erros de planejamento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Integrar Planejamento e revisão com aprendizagem</a:t>
            </a:r>
          </a:p>
        </p:txBody>
      </p:sp>
      <p:sp>
        <p:nvSpPr>
          <p:cNvPr id="244" name="Shape 244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Goddard Space Flight Center </a:t>
            </a:r>
            <a:r>
              <a:rPr b="1" lang="pt-BR">
                <a:solidFill>
                  <a:schemeClr val="dk2"/>
                </a:solidFill>
              </a:rPr>
              <a:t>Nasa por Marty: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Objetivo: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Fazer com que a sua equipe aprenda mais com os erros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Sistema adotado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Montou um esquema de revisão em que todos da equipe concordassem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Primeiro dia: apresentação de problemas</a:t>
            </a:r>
          </a:p>
          <a:p>
            <a:pPr indent="-228600" lvl="1" marL="9144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Segunda dia: solução dos problemas apresentados	</a:t>
            </a: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4750" y="2451550"/>
            <a:ext cx="422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Introdução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942981" y="1785855"/>
            <a:ext cx="345970" cy="325525"/>
            <a:chOff x="5972700" y="2330200"/>
            <a:chExt cx="411625" cy="387300"/>
          </a:xfrm>
        </p:grpSpPr>
        <p:sp>
          <p:nvSpPr>
            <p:cNvPr id="126" name="Shape 126"/>
            <p:cNvSpPr/>
            <p:nvPr/>
          </p:nvSpPr>
          <p:spPr>
            <a:xfrm>
              <a:off x="5972700" y="2476950"/>
              <a:ext cx="98100" cy="2199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solidFill>
              <a:srgbClr val="999999"/>
            </a:solidFill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078025" y="2330200"/>
              <a:ext cx="306300" cy="387300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solidFill>
              <a:srgbClr val="999999"/>
            </a:solidFill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Goddard Space Flight Center </a:t>
            </a:r>
            <a:r>
              <a:rPr b="1" lang="pt-BR">
                <a:solidFill>
                  <a:schemeClr val="dk2"/>
                </a:solidFill>
              </a:rPr>
              <a:t>Nasa por Marty: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Resultados: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Equipe mais confiante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Equipe sanando suas dúvidas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Soluções gerenciais mais efetivas e eficazes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</a:pPr>
            <a:r>
              <a:rPr lang="pt-BR">
                <a:solidFill>
                  <a:schemeClr val="dk2"/>
                </a:solidFill>
              </a:rPr>
              <a:t>Outras equipes da NASA adotaram esse esquema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50" name="Shape 250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Integrar Planejamento e revisão com aprendizagem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754750" y="2451550"/>
            <a:ext cx="422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Tópico 3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754749" y="1723680"/>
            <a:ext cx="502445" cy="446556"/>
            <a:chOff x="5292575" y="3681900"/>
            <a:chExt cx="420000" cy="373250"/>
          </a:xfrm>
        </p:grpSpPr>
        <p:sp>
          <p:nvSpPr>
            <p:cNvPr id="257" name="Shape 257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Evitando grandes problemas</a:t>
            </a:r>
          </a:p>
        </p:txBody>
      </p:sp>
      <p:sp>
        <p:nvSpPr>
          <p:cNvPr id="269" name="Shape 269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b="1" lang="pt-BR"/>
              <a:t>Gerentes bem sucedidos: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t/>
            </a:r>
            <a:endParaRPr b="1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Antecipam os possíveis riscos ao projeto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Respondem proativamente a problemas inesperados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Age o mais cedo possível, antes que um risco atinja seu estado pleno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b="1" lang="pt-BR"/>
              <a:t>Exemplo de problemas de orçamento na NASA</a:t>
            </a:r>
            <a:r>
              <a:rPr b="1" lang="pt-BR"/>
              <a:t>: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Gerente parou o projeto para que cada equipe pudesse fazer uma análise sobre cada componente de seu projeto, para saber qual o impacto orçamentário dele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Exemplo de bastões de beisebol Vs fabricante de mísseis </a:t>
            </a:r>
          </a:p>
        </p:txBody>
      </p:sp>
      <p:sp>
        <p:nvSpPr>
          <p:cNvPr id="275" name="Shape 275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Evitando grandes problemas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754750" y="2451550"/>
            <a:ext cx="422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Tópico 4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754749" y="1723680"/>
            <a:ext cx="502445" cy="446556"/>
            <a:chOff x="5292575" y="3681900"/>
            <a:chExt cx="420000" cy="373250"/>
          </a:xfrm>
        </p:grpSpPr>
        <p:sp>
          <p:nvSpPr>
            <p:cNvPr id="282" name="Shape 282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Mantendo a motivação</a:t>
            </a:r>
          </a:p>
        </p:txBody>
      </p:sp>
      <p:sp>
        <p:nvSpPr>
          <p:cNvPr id="294" name="Shape 294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Quando eventos inesperados afetam uma tarefa, muitas outras podem ser rapidamente impactadas.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Então, resolver os problemas tão rápido quanto eles surgem é vital para a manutenção do projeto.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Um estudo sobre gestão de projetos em construção de sites diz que se trata (não necessariamente resolvem) 95% dos problemas nos primeiros 7 minutos seguintes a detecção deles.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Em um recente encontro sobre desenvolvimento, um grupo de 20 desenvolvedores focados em como resolver eventos inesperados chegaram a conclusão   que a maioria deles usavam 3 técnicas: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Engajamento prático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Comunicação cara-a-cara</a:t>
            </a:r>
          </a:p>
          <a:p>
            <a:pPr indent="-228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Moving about.</a:t>
            </a:r>
          </a:p>
        </p:txBody>
      </p:sp>
      <p:sp>
        <p:nvSpPr>
          <p:cNvPr id="300" name="Shape 300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Mantendo a motivação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U</a:t>
            </a:r>
            <a:r>
              <a:rPr lang="pt-BR"/>
              <a:t>m projetista disse que para resolver problemas são necessárias atividades práticas como ligações, reuniões de emergências quando necessárias e viagens locais para resolver desentendimentos.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Analisando 10 problemas, três se resolviam em menos de 30 minutos, três em 60 minutos, três em menos de um dia, e um levaria 2 dias.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Por causa de suas rápidas respostas ele fez um erro, entretanto foi rápido de reparar no dia seguinte. Todos do grupo concordam  que é melhor respostas rápidas do que estar certo o tempo todo.</a:t>
            </a:r>
          </a:p>
        </p:txBody>
      </p:sp>
      <p:sp>
        <p:nvSpPr>
          <p:cNvPr id="306" name="Shape 306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Engajamento prático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</a:pPr>
            <a:r>
              <a:rPr lang="pt-BR"/>
              <a:t>U</a:t>
            </a:r>
            <a:r>
              <a:rPr lang="pt-BR"/>
              <a:t>m dos gestores de projeto propôs os “daily 10-minutes huddles” com todos os integrantes da equipe. </a:t>
            </a: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</a:pPr>
            <a:r>
              <a:rPr lang="pt-BR"/>
              <a:t>Nela se usa  essa reunião informal para para compartilhar as últimas instruções do cliente e garantir que os membros do time entenderam os problemas e possam ajudar uns aos outros. </a:t>
            </a: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</a:pPr>
            <a:r>
              <a:rPr lang="pt-BR"/>
              <a:t>Isso garante que o time identifique e resolva conflitos antes de se tornarem problemas. Ele notou que isso acabou reforçando o espírito de camaradagem e senso de  meta compartilhada.</a:t>
            </a:r>
          </a:p>
        </p:txBody>
      </p:sp>
      <p:sp>
        <p:nvSpPr>
          <p:cNvPr id="312" name="Shape 312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Comunicação cara-a-cara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U</a:t>
            </a:r>
            <a:r>
              <a:rPr lang="pt-BR"/>
              <a:t>m outro projetista falou que obteve 3 resultados com uma simples movimentação na sala de projeto.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Primeiro, ele desenvolveu uma rica e aberta comunicação com os membros do time, pois eles se sentiam seguros de realizar perguntas que não faziam nas reuniões formais, aumentando até a motivação da equipe. </a:t>
            </a:r>
          </a:p>
        </p:txBody>
      </p:sp>
      <p:sp>
        <p:nvSpPr>
          <p:cNvPr id="318" name="Shape 318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Moving about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O Artigo</a:t>
            </a:r>
          </a:p>
        </p:txBody>
      </p:sp>
      <p:sp>
        <p:nvSpPr>
          <p:cNvPr id="133" name="Shape 133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T</a:t>
            </a:r>
            <a:r>
              <a:rPr lang="pt-BR"/>
              <a:t>rata de uma abordagem para gerência de projetos.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Foco no planejamento a longo prazo e gerência de riscos.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Em segundo, recebendo informação imediata, recebia muito mais informação sobre o projeto, identificando conflitos rapidamente e muitas vezes resolvendo antes que que se tornassem falhas.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Em terceiro, ele tinha  uma noção muito maior sobre aonde estava o projeto no cronograma ao invés de precisar perguntar para alguém. Eles não chegaram a um consenso se é uma boa ideia agendar ou não essas  movings about, mas é importante tê-las.</a:t>
            </a:r>
          </a:p>
        </p:txBody>
      </p:sp>
      <p:sp>
        <p:nvSpPr>
          <p:cNvPr id="324" name="Shape 324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Moving about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685800" y="1964350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85800" y="3163925"/>
            <a:ext cx="453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Perguntas</a:t>
            </a:r>
            <a:r>
              <a:rPr lang="pt-BR" sz="36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785304" y="1555466"/>
            <a:ext cx="462783" cy="462783"/>
            <a:chOff x="1278900" y="2333250"/>
            <a:chExt cx="381300" cy="381300"/>
          </a:xfrm>
        </p:grpSpPr>
        <p:sp>
          <p:nvSpPr>
            <p:cNvPr id="332" name="Shape 332"/>
            <p:cNvSpPr/>
            <p:nvPr/>
          </p:nvSpPr>
          <p:spPr>
            <a:xfrm>
              <a:off x="1278900" y="2333250"/>
              <a:ext cx="381300" cy="381300"/>
            </a:xfrm>
            <a:custGeom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525475" y="2503125"/>
              <a:ext cx="43800" cy="47400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369600" y="2503125"/>
              <a:ext cx="43800" cy="47400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369600" y="2604200"/>
              <a:ext cx="199800" cy="40800"/>
            </a:xfrm>
            <a:custGeom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●"/>
            </a:pP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●"/>
            </a:pP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348747" y="333019"/>
            <a:ext cx="342818" cy="447167"/>
            <a:chOff x="590250" y="244200"/>
            <a:chExt cx="407875" cy="532025"/>
          </a:xfrm>
        </p:grpSpPr>
        <p:sp>
          <p:nvSpPr>
            <p:cNvPr id="342" name="Shape 342"/>
            <p:cNvSpPr/>
            <p:nvPr/>
          </p:nvSpPr>
          <p:spPr>
            <a:xfrm>
              <a:off x="623125" y="313625"/>
              <a:ext cx="375000" cy="462600"/>
            </a:xfrm>
            <a:custGeom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90250" y="269775"/>
              <a:ext cx="377400" cy="462900"/>
            </a:xfrm>
            <a:custGeom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96650" y="274025"/>
              <a:ext cx="45000" cy="45000"/>
            </a:xfrm>
            <a:custGeom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713850" y="274025"/>
              <a:ext cx="45000" cy="45000"/>
            </a:xfrm>
            <a:custGeom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050" y="274025"/>
              <a:ext cx="45000" cy="450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49925" y="590050"/>
              <a:ext cx="134100" cy="0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649925" y="534625"/>
              <a:ext cx="255600" cy="0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649925" y="479825"/>
              <a:ext cx="255600" cy="0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649925" y="424425"/>
              <a:ext cx="255600" cy="0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879475" y="274025"/>
              <a:ext cx="45000" cy="45000"/>
            </a:xfrm>
            <a:custGeom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654800" y="244200"/>
              <a:ext cx="0" cy="51300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737600" y="244200"/>
              <a:ext cx="0" cy="51300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820400" y="244200"/>
              <a:ext cx="0" cy="51300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03225" y="244200"/>
              <a:ext cx="0" cy="51300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901439" y="399040"/>
            <a:ext cx="372677" cy="310144"/>
            <a:chOff x="1247825" y="322750"/>
            <a:chExt cx="443400" cy="369000"/>
          </a:xfrm>
        </p:grpSpPr>
        <p:sp>
          <p:nvSpPr>
            <p:cNvPr id="357" name="Shape 357"/>
            <p:cNvSpPr/>
            <p:nvPr/>
          </p:nvSpPr>
          <p:spPr>
            <a:xfrm>
              <a:off x="1247825" y="322750"/>
              <a:ext cx="443400" cy="369000"/>
            </a:xfrm>
            <a:custGeom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398225" y="386675"/>
              <a:ext cx="142500" cy="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370225" y="450000"/>
              <a:ext cx="198600" cy="1980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03100" y="482875"/>
              <a:ext cx="132900" cy="1323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588800" y="435400"/>
              <a:ext cx="66300" cy="43800"/>
            </a:xfrm>
            <a:custGeom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1474621" y="397506"/>
            <a:ext cx="356287" cy="313170"/>
            <a:chOff x="1929775" y="320925"/>
            <a:chExt cx="423900" cy="372600"/>
          </a:xfrm>
        </p:grpSpPr>
        <p:sp>
          <p:nvSpPr>
            <p:cNvPr id="363" name="Shape 363"/>
            <p:cNvSpPr/>
            <p:nvPr/>
          </p:nvSpPr>
          <p:spPr>
            <a:xfrm>
              <a:off x="1929775" y="320925"/>
              <a:ext cx="423900" cy="372600"/>
            </a:xfrm>
            <a:custGeom>
              <a:pathLst>
                <a:path extrusionOk="0" fill="none" h="120000" w="12000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954125" y="345275"/>
              <a:ext cx="375000" cy="324000"/>
            </a:xfrm>
            <a:custGeom>
              <a:pathLst>
                <a:path extrusionOk="0" fill="none" h="120000" w="12000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162375" y="534625"/>
              <a:ext cx="146700" cy="113400"/>
            </a:xfrm>
            <a:custGeom>
              <a:pathLst>
                <a:path extrusionOk="0" fill="none" h="120000" w="12000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974225" y="468875"/>
              <a:ext cx="232500" cy="179100"/>
            </a:xfrm>
            <a:custGeom>
              <a:pathLst>
                <a:path extrusionOk="0" fill="none" h="120000" w="12000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169675" y="396425"/>
              <a:ext cx="97500" cy="97500"/>
            </a:xfrm>
            <a:custGeom>
              <a:pathLst>
                <a:path extrusionOk="0" fill="none" h="120000" w="12000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Shape 368"/>
          <p:cNvSpPr/>
          <p:nvPr/>
        </p:nvSpPr>
        <p:spPr>
          <a:xfrm>
            <a:off x="2071918" y="386253"/>
            <a:ext cx="291600" cy="335700"/>
          </a:xfrm>
          <a:custGeom>
            <a:pathLst>
              <a:path extrusionOk="0" fill="none" h="120000" w="12000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656886" y="387283"/>
            <a:ext cx="251700" cy="333600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3744264" y="362184"/>
            <a:ext cx="336725" cy="383814"/>
            <a:chOff x="4630125" y="278900"/>
            <a:chExt cx="400625" cy="456650"/>
          </a:xfrm>
        </p:grpSpPr>
        <p:sp>
          <p:nvSpPr>
            <p:cNvPr id="371" name="Shape 371"/>
            <p:cNvSpPr/>
            <p:nvPr/>
          </p:nvSpPr>
          <p:spPr>
            <a:xfrm>
              <a:off x="4659350" y="328825"/>
              <a:ext cx="371400" cy="96900"/>
            </a:xfrm>
            <a:custGeom>
              <a:pathLst>
                <a:path extrusionOk="0" fill="none" h="120000" w="12000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630125" y="452425"/>
              <a:ext cx="371400" cy="96900"/>
            </a:xfrm>
            <a:custGeom>
              <a:pathLst>
                <a:path extrusionOk="0" fill="none" h="120000" w="12000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08525" y="278900"/>
              <a:ext cx="43800" cy="50100"/>
            </a:xfrm>
            <a:custGeom>
              <a:pathLst>
                <a:path extrusionOk="0" fill="none" h="120000" w="12000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808525" y="549250"/>
              <a:ext cx="43800" cy="186300"/>
            </a:xfrm>
            <a:custGeom>
              <a:pathLst>
                <a:path extrusionOk="0" fill="none" h="120000" w="12000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Shape 375"/>
          <p:cNvSpPr/>
          <p:nvPr/>
        </p:nvSpPr>
        <p:spPr>
          <a:xfrm>
            <a:off x="4284851" y="385749"/>
            <a:ext cx="385800" cy="336600"/>
          </a:xfrm>
          <a:custGeom>
            <a:pathLst>
              <a:path extrusionOk="0" fill="none" h="120000" w="12000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353874" y="908741"/>
            <a:ext cx="342839" cy="418127"/>
            <a:chOff x="596350" y="929175"/>
            <a:chExt cx="407900" cy="497475"/>
          </a:xfrm>
        </p:grpSpPr>
        <p:sp>
          <p:nvSpPr>
            <p:cNvPr id="377" name="Shape 377"/>
            <p:cNvSpPr/>
            <p:nvPr/>
          </p:nvSpPr>
          <p:spPr>
            <a:xfrm>
              <a:off x="596350" y="953550"/>
              <a:ext cx="38730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26775" y="929175"/>
              <a:ext cx="377400" cy="462900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88900" y="1256150"/>
              <a:ext cx="134100" cy="0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88900" y="1201350"/>
              <a:ext cx="255600" cy="0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88900" y="1145950"/>
              <a:ext cx="255600" cy="0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88900" y="1090525"/>
              <a:ext cx="255600" cy="0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920250" y="929175"/>
              <a:ext cx="84000" cy="8400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1478192" y="969658"/>
            <a:ext cx="348996" cy="298965"/>
            <a:chOff x="1934025" y="1001650"/>
            <a:chExt cx="415225" cy="355700"/>
          </a:xfrm>
        </p:grpSpPr>
        <p:sp>
          <p:nvSpPr>
            <p:cNvPr id="385" name="Shape 385"/>
            <p:cNvSpPr/>
            <p:nvPr/>
          </p:nvSpPr>
          <p:spPr>
            <a:xfrm>
              <a:off x="1934025" y="1303650"/>
              <a:ext cx="207600" cy="53700"/>
            </a:xfrm>
            <a:custGeom>
              <a:pathLst>
                <a:path extrusionOk="0" fill="none" h="120000" w="12000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141650" y="1303650"/>
              <a:ext cx="207600" cy="53700"/>
            </a:xfrm>
            <a:custGeom>
              <a:pathLst>
                <a:path extrusionOk="0" fill="none" h="120000" w="12000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934025" y="1001650"/>
              <a:ext cx="207600" cy="331200"/>
            </a:xfrm>
            <a:custGeom>
              <a:pathLst>
                <a:path extrusionOk="0" fill="none" h="120000" w="12000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141650" y="1001650"/>
              <a:ext cx="207600" cy="331200"/>
            </a:xfrm>
            <a:custGeom>
              <a:pathLst>
                <a:path extrusionOk="0" fill="none" h="120000" w="12000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2042248" y="944598"/>
            <a:ext cx="351000" cy="348900"/>
          </a:xfrm>
          <a:custGeom>
            <a:pathLst>
              <a:path extrusionOk="0" fill="none" h="120000" w="12000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607758" y="961996"/>
            <a:ext cx="350100" cy="314100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177869" y="964559"/>
            <a:ext cx="339900" cy="309000"/>
          </a:xfrm>
          <a:custGeom>
            <a:pathLst>
              <a:path extrusionOk="0" fill="none" h="120000" w="12000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754139" y="967628"/>
            <a:ext cx="317400" cy="303000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4302587" y="947131"/>
            <a:ext cx="349984" cy="350488"/>
            <a:chOff x="5294400" y="974850"/>
            <a:chExt cx="416400" cy="417000"/>
          </a:xfrm>
        </p:grpSpPr>
        <p:sp>
          <p:nvSpPr>
            <p:cNvPr id="394" name="Shape 394"/>
            <p:cNvSpPr/>
            <p:nvPr/>
          </p:nvSpPr>
          <p:spPr>
            <a:xfrm>
              <a:off x="5325450" y="997975"/>
              <a:ext cx="151500" cy="154800"/>
            </a:xfrm>
            <a:custGeom>
              <a:pathLst>
                <a:path extrusionOk="0" fill="none" h="120000" w="12000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5294400" y="974850"/>
              <a:ext cx="416400" cy="417000"/>
            </a:xfrm>
            <a:custGeom>
              <a:pathLst>
                <a:path extrusionOk="0" fill="none" h="120000" w="12000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825608" y="907732"/>
            <a:ext cx="433950" cy="422603"/>
            <a:chOff x="5916675" y="927975"/>
            <a:chExt cx="516300" cy="502800"/>
          </a:xfrm>
        </p:grpSpPr>
        <p:sp>
          <p:nvSpPr>
            <p:cNvPr id="397" name="Shape 397"/>
            <p:cNvSpPr/>
            <p:nvPr/>
          </p:nvSpPr>
          <p:spPr>
            <a:xfrm>
              <a:off x="5916675" y="927975"/>
              <a:ext cx="516300" cy="50280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006800" y="1011375"/>
              <a:ext cx="336000" cy="336000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327250" y="1557144"/>
            <a:ext cx="391084" cy="264064"/>
            <a:chOff x="564675" y="1700625"/>
            <a:chExt cx="465300" cy="314175"/>
          </a:xfrm>
        </p:grpSpPr>
        <p:sp>
          <p:nvSpPr>
            <p:cNvPr id="400" name="Shape 400"/>
            <p:cNvSpPr/>
            <p:nvPr/>
          </p:nvSpPr>
          <p:spPr>
            <a:xfrm>
              <a:off x="564675" y="1700625"/>
              <a:ext cx="465300" cy="294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564675" y="1732300"/>
              <a:ext cx="465300" cy="272100"/>
            </a:xfrm>
            <a:custGeom>
              <a:pathLst>
                <a:path extrusionOk="0" fill="none" h="120000" w="12000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572600" y="2014200"/>
              <a:ext cx="449400" cy="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892236" y="1492659"/>
            <a:ext cx="391084" cy="382805"/>
            <a:chOff x="1236875" y="1623900"/>
            <a:chExt cx="465300" cy="455450"/>
          </a:xfrm>
        </p:grpSpPr>
        <p:sp>
          <p:nvSpPr>
            <p:cNvPr id="404" name="Shape 404"/>
            <p:cNvSpPr/>
            <p:nvPr/>
          </p:nvSpPr>
          <p:spPr>
            <a:xfrm>
              <a:off x="1236875" y="1623900"/>
              <a:ext cx="465300" cy="445200"/>
            </a:xfrm>
            <a:custGeom>
              <a:pathLst>
                <a:path extrusionOk="0" fill="none" h="120000" w="12000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244800" y="2078750"/>
              <a:ext cx="449400" cy="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236875" y="1791950"/>
              <a:ext cx="465300" cy="171600"/>
            </a:xfrm>
            <a:custGeom>
              <a:pathLst>
                <a:path extrusionOk="0" fill="none" h="120000" w="12000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330025" y="1750550"/>
              <a:ext cx="279000" cy="110700"/>
            </a:xfrm>
            <a:custGeom>
              <a:pathLst>
                <a:path extrusionOk="0" fill="none" h="120000" w="12000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402500" y="1810225"/>
              <a:ext cx="1341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402500" y="1844325"/>
              <a:ext cx="1341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2500" y="1878425"/>
              <a:ext cx="852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469494" y="1500855"/>
            <a:ext cx="366352" cy="366457"/>
            <a:chOff x="1923675" y="1633650"/>
            <a:chExt cx="435875" cy="436000"/>
          </a:xfrm>
        </p:grpSpPr>
        <p:sp>
          <p:nvSpPr>
            <p:cNvPr id="412" name="Shape 412"/>
            <p:cNvSpPr/>
            <p:nvPr/>
          </p:nvSpPr>
          <p:spPr>
            <a:xfrm>
              <a:off x="2209250" y="1633650"/>
              <a:ext cx="150300" cy="150300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019900" y="1757250"/>
              <a:ext cx="26190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923675" y="1681150"/>
              <a:ext cx="388500" cy="388500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974225" y="1711575"/>
              <a:ext cx="261900" cy="2619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934650" y="2014200"/>
              <a:ext cx="44400" cy="44400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944375" y="1947225"/>
              <a:ext cx="101700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032944" y="1499321"/>
            <a:ext cx="369609" cy="369462"/>
            <a:chOff x="2594050" y="1631825"/>
            <a:chExt cx="439750" cy="439575"/>
          </a:xfrm>
        </p:grpSpPr>
        <p:sp>
          <p:nvSpPr>
            <p:cNvPr id="419" name="Shape 419"/>
            <p:cNvSpPr/>
            <p:nvPr/>
          </p:nvSpPr>
          <p:spPr>
            <a:xfrm>
              <a:off x="2594050" y="1883300"/>
              <a:ext cx="188100" cy="18810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7700" y="1631825"/>
              <a:ext cx="176100" cy="1761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2850" y="1699400"/>
              <a:ext cx="303300" cy="30330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801675" y="1740825"/>
              <a:ext cx="50100" cy="5010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Shape 423"/>
          <p:cNvSpPr/>
          <p:nvPr/>
        </p:nvSpPr>
        <p:spPr>
          <a:xfrm>
            <a:off x="2614398" y="1515738"/>
            <a:ext cx="336900" cy="336899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Shape 424"/>
          <p:cNvGrpSpPr/>
          <p:nvPr/>
        </p:nvGrpSpPr>
        <p:grpSpPr>
          <a:xfrm>
            <a:off x="3197709" y="1471688"/>
            <a:ext cx="299995" cy="424662"/>
            <a:chOff x="3979850" y="1598950"/>
            <a:chExt cx="356925" cy="505250"/>
          </a:xfrm>
        </p:grpSpPr>
        <p:sp>
          <p:nvSpPr>
            <p:cNvPr id="425" name="Shape 425"/>
            <p:cNvSpPr/>
            <p:nvPr/>
          </p:nvSpPr>
          <p:spPr>
            <a:xfrm>
              <a:off x="3979850" y="1602600"/>
              <a:ext cx="44400" cy="501600"/>
            </a:xfrm>
            <a:custGeom>
              <a:pathLst>
                <a:path extrusionOk="0" fill="none" h="120000" w="12000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37075" y="1598950"/>
              <a:ext cx="299700" cy="228900"/>
            </a:xfrm>
            <a:custGeom>
              <a:pathLst>
                <a:path extrusionOk="0" fill="none" h="120000" w="12000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3715096" y="1562776"/>
            <a:ext cx="395077" cy="242526"/>
            <a:chOff x="4595425" y="1707325"/>
            <a:chExt cx="470050" cy="288550"/>
          </a:xfrm>
        </p:grpSpPr>
        <p:sp>
          <p:nvSpPr>
            <p:cNvPr id="428" name="Shape 428"/>
            <p:cNvSpPr/>
            <p:nvPr/>
          </p:nvSpPr>
          <p:spPr>
            <a:xfrm>
              <a:off x="4809750" y="1707325"/>
              <a:ext cx="41400" cy="41400"/>
            </a:xfrm>
            <a:custGeom>
              <a:pathLst>
                <a:path extrusionOk="0" fill="none" h="120000" w="12000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024075" y="1761525"/>
              <a:ext cx="41400" cy="41400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628900" y="1760300"/>
              <a:ext cx="403200" cy="177900"/>
            </a:xfrm>
            <a:custGeom>
              <a:pathLst>
                <a:path extrusionOk="0" fill="none" h="120000" w="12000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595425" y="1761525"/>
              <a:ext cx="41400" cy="41400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667275" y="1951475"/>
              <a:ext cx="326400" cy="44400"/>
            </a:xfrm>
            <a:custGeom>
              <a:pathLst>
                <a:path extrusionOk="0" fill="none" h="120000" w="12000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4299018" y="1503418"/>
            <a:ext cx="357296" cy="361267"/>
            <a:chOff x="5290150" y="1636700"/>
            <a:chExt cx="425100" cy="429825"/>
          </a:xfrm>
        </p:grpSpPr>
        <p:sp>
          <p:nvSpPr>
            <p:cNvPr id="434" name="Shape 434"/>
            <p:cNvSpPr/>
            <p:nvPr/>
          </p:nvSpPr>
          <p:spPr>
            <a:xfrm>
              <a:off x="5396700" y="1939925"/>
              <a:ext cx="211800" cy="126600"/>
            </a:xfrm>
            <a:custGeom>
              <a:pathLst>
                <a:path extrusionOk="0" fill="none" h="120000" w="12000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290150" y="1636700"/>
              <a:ext cx="425100" cy="294000"/>
            </a:xfrm>
            <a:custGeom>
              <a:pathLst>
                <a:path extrusionOk="0" fill="none" h="120000" w="12000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4862977" y="1492657"/>
            <a:ext cx="359208" cy="376796"/>
            <a:chOff x="5961125" y="1623900"/>
            <a:chExt cx="427375" cy="448300"/>
          </a:xfrm>
        </p:grpSpPr>
        <p:sp>
          <p:nvSpPr>
            <p:cNvPr id="437" name="Shape 437"/>
            <p:cNvSpPr/>
            <p:nvPr/>
          </p:nvSpPr>
          <p:spPr>
            <a:xfrm>
              <a:off x="5961125" y="1678700"/>
              <a:ext cx="376800" cy="376800"/>
            </a:xfrm>
            <a:custGeom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009825" y="1727425"/>
              <a:ext cx="279600" cy="279600"/>
            </a:xfrm>
            <a:custGeom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107250" y="1824850"/>
              <a:ext cx="84600" cy="84600"/>
            </a:xfrm>
            <a:custGeom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58550" y="1776125"/>
              <a:ext cx="182100" cy="182100"/>
            </a:xfrm>
            <a:custGeom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971475" y="2001400"/>
              <a:ext cx="75000" cy="70800"/>
            </a:xfrm>
            <a:custGeom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253375" y="2001400"/>
              <a:ext cx="74400" cy="70800"/>
            </a:xfrm>
            <a:custGeom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137700" y="1623900"/>
              <a:ext cx="250800" cy="255300"/>
            </a:xfrm>
            <a:custGeom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5415662" y="1502386"/>
            <a:ext cx="383961" cy="363369"/>
            <a:chOff x="6618700" y="1635475"/>
            <a:chExt cx="456825" cy="432325"/>
          </a:xfrm>
        </p:grpSpPr>
        <p:sp>
          <p:nvSpPr>
            <p:cNvPr id="445" name="Shape 445"/>
            <p:cNvSpPr/>
            <p:nvPr/>
          </p:nvSpPr>
          <p:spPr>
            <a:xfrm>
              <a:off x="6663775" y="1904000"/>
              <a:ext cx="117600" cy="163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046125" y="1775525"/>
              <a:ext cx="29400" cy="99300"/>
            </a:xfrm>
            <a:custGeom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618700" y="1751775"/>
              <a:ext cx="96900" cy="146700"/>
            </a:xfrm>
            <a:custGeom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721600" y="1660450"/>
              <a:ext cx="279000" cy="329400"/>
            </a:xfrm>
            <a:custGeom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7006550" y="1635475"/>
              <a:ext cx="34800" cy="378600"/>
            </a:xfrm>
            <a:custGeom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70747" y="2085799"/>
            <a:ext cx="304092" cy="326534"/>
            <a:chOff x="616425" y="2329600"/>
            <a:chExt cx="361800" cy="388500"/>
          </a:xfrm>
        </p:grpSpPr>
        <p:sp>
          <p:nvSpPr>
            <p:cNvPr id="451" name="Shape 451"/>
            <p:cNvSpPr/>
            <p:nvPr/>
          </p:nvSpPr>
          <p:spPr>
            <a:xfrm>
              <a:off x="616425" y="2329600"/>
              <a:ext cx="361800" cy="388500"/>
            </a:xfrm>
            <a:custGeom>
              <a:pathLst>
                <a:path extrusionOk="0" fill="none" h="120000" w="12000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04725" y="2545750"/>
              <a:ext cx="185100" cy="0"/>
            </a:xfrm>
            <a:custGeom>
              <a:pathLst>
                <a:path extrusionOk="0" fill="none" h="120000" w="12000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811875" y="2626125"/>
              <a:ext cx="31200" cy="31200"/>
            </a:xfrm>
            <a:custGeom>
              <a:pathLst>
                <a:path extrusionOk="0" fill="none" h="120000" w="12000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51000" y="2568275"/>
              <a:ext cx="54300" cy="53700"/>
            </a:xfrm>
            <a:custGeom>
              <a:pathLst>
                <a:path extrusionOk="0" fill="none" h="120000" w="12000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69875" y="2662650"/>
              <a:ext cx="23700" cy="23700"/>
            </a:xfrm>
            <a:custGeom>
              <a:pathLst>
                <a:path extrusionOk="0" fill="none" h="120000" w="12000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0" y="2503125"/>
              <a:ext cx="24300" cy="23700"/>
            </a:xfrm>
            <a:custGeom>
              <a:pathLst>
                <a:path extrusionOk="0" fill="none" h="120000" w="12000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766825" y="2388050"/>
              <a:ext cx="60900" cy="0"/>
            </a:xfrm>
            <a:custGeom>
              <a:pathLst>
                <a:path extrusionOk="0" fill="none" h="120000" w="12000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769875" y="2456250"/>
              <a:ext cx="31200" cy="31200"/>
            </a:xfrm>
            <a:custGeom>
              <a:pathLst>
                <a:path extrusionOk="0" fill="none" h="120000" w="12000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927558" y="2088868"/>
            <a:ext cx="320482" cy="320482"/>
            <a:chOff x="1278900" y="2333250"/>
            <a:chExt cx="381300" cy="381300"/>
          </a:xfrm>
        </p:grpSpPr>
        <p:sp>
          <p:nvSpPr>
            <p:cNvPr id="460" name="Shape 460"/>
            <p:cNvSpPr/>
            <p:nvPr/>
          </p:nvSpPr>
          <p:spPr>
            <a:xfrm>
              <a:off x="1278900" y="2333250"/>
              <a:ext cx="381300" cy="381300"/>
            </a:xfrm>
            <a:custGeom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525475" y="2503125"/>
              <a:ext cx="43800" cy="47400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369600" y="2503125"/>
              <a:ext cx="43800" cy="47400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369600" y="2604200"/>
              <a:ext cx="199800" cy="40800"/>
            </a:xfrm>
            <a:custGeom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1492523" y="2088868"/>
            <a:ext cx="320482" cy="320482"/>
            <a:chOff x="1951075" y="2333250"/>
            <a:chExt cx="381300" cy="381300"/>
          </a:xfrm>
        </p:grpSpPr>
        <p:sp>
          <p:nvSpPr>
            <p:cNvPr id="465" name="Shape 465"/>
            <p:cNvSpPr/>
            <p:nvPr/>
          </p:nvSpPr>
          <p:spPr>
            <a:xfrm>
              <a:off x="1951075" y="2333250"/>
              <a:ext cx="381300" cy="381300"/>
            </a:xfrm>
            <a:custGeom>
              <a:pathLst>
                <a:path extrusionOk="0" fill="none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2197675" y="2503125"/>
              <a:ext cx="43800" cy="47400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1800" y="2503125"/>
              <a:ext cx="43800" cy="47400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2041800" y="2584100"/>
              <a:ext cx="199800" cy="41400"/>
            </a:xfrm>
            <a:custGeom>
              <a:pathLst>
                <a:path extrusionOk="0" fill="none" h="120000" w="12000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2057508" y="2088868"/>
            <a:ext cx="320482" cy="320482"/>
            <a:chOff x="2623275" y="2333250"/>
            <a:chExt cx="381300" cy="381300"/>
          </a:xfrm>
        </p:grpSpPr>
        <p:sp>
          <p:nvSpPr>
            <p:cNvPr id="470" name="Shape 470"/>
            <p:cNvSpPr/>
            <p:nvPr/>
          </p:nvSpPr>
          <p:spPr>
            <a:xfrm>
              <a:off x="2623275" y="2333250"/>
              <a:ext cx="381300" cy="381300"/>
            </a:xfrm>
            <a:custGeom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869875" y="2503125"/>
              <a:ext cx="43800" cy="47400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714000" y="2503125"/>
              <a:ext cx="43800" cy="47400"/>
            </a:xfrm>
            <a:custGeom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810200" y="2595675"/>
              <a:ext cx="99900" cy="31200"/>
            </a:xfrm>
            <a:custGeom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2697219" y="2033607"/>
            <a:ext cx="170957" cy="426910"/>
            <a:chOff x="3384375" y="2267500"/>
            <a:chExt cx="203400" cy="507925"/>
          </a:xfrm>
        </p:grpSpPr>
        <p:sp>
          <p:nvSpPr>
            <p:cNvPr id="475" name="Shape 475"/>
            <p:cNvSpPr/>
            <p:nvPr/>
          </p:nvSpPr>
          <p:spPr>
            <a:xfrm>
              <a:off x="3384375" y="2373425"/>
              <a:ext cx="203400" cy="4020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3443425" y="2267500"/>
              <a:ext cx="85200" cy="93900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3842528" y="2087838"/>
            <a:ext cx="140195" cy="318381"/>
            <a:chOff x="4747025" y="2332025"/>
            <a:chExt cx="166800" cy="378800"/>
          </a:xfrm>
        </p:grpSpPr>
        <p:sp>
          <p:nvSpPr>
            <p:cNvPr id="478" name="Shape 478"/>
            <p:cNvSpPr/>
            <p:nvPr/>
          </p:nvSpPr>
          <p:spPr>
            <a:xfrm>
              <a:off x="4747025" y="2427025"/>
              <a:ext cx="166800" cy="283800"/>
            </a:xfrm>
            <a:custGeom>
              <a:pathLst>
                <a:path extrusionOk="0" fill="none" h="120000" w="12000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792100" y="2332025"/>
              <a:ext cx="76800" cy="84000"/>
            </a:xfrm>
            <a:custGeom>
              <a:pathLst>
                <a:path extrusionOk="0" fill="none" h="120000" w="12000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3274999" y="2035643"/>
            <a:ext cx="145238" cy="422603"/>
            <a:chOff x="4071800" y="2269925"/>
            <a:chExt cx="172800" cy="502800"/>
          </a:xfrm>
        </p:grpSpPr>
        <p:sp>
          <p:nvSpPr>
            <p:cNvPr id="481" name="Shape 481"/>
            <p:cNvSpPr/>
            <p:nvPr/>
          </p:nvSpPr>
          <p:spPr>
            <a:xfrm>
              <a:off x="4118075" y="2269925"/>
              <a:ext cx="80400" cy="91200"/>
            </a:xfrm>
            <a:custGeom>
              <a:pathLst>
                <a:path extrusionOk="0" fill="none" h="120000" w="12000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071800" y="2372825"/>
              <a:ext cx="172800" cy="399900"/>
            </a:xfrm>
            <a:custGeom>
              <a:pathLst>
                <a:path extrusionOk="0" fill="none" h="120000" w="12000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4317610" y="2080241"/>
            <a:ext cx="320400" cy="337800"/>
          </a:xfrm>
          <a:custGeom>
            <a:pathLst>
              <a:path extrusionOk="0" fill="none" h="120000" w="12000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872706" y="2086305"/>
            <a:ext cx="345970" cy="325525"/>
            <a:chOff x="5972700" y="2330200"/>
            <a:chExt cx="411625" cy="387300"/>
          </a:xfrm>
        </p:grpSpPr>
        <p:sp>
          <p:nvSpPr>
            <p:cNvPr id="485" name="Shape 485"/>
            <p:cNvSpPr/>
            <p:nvPr/>
          </p:nvSpPr>
          <p:spPr>
            <a:xfrm>
              <a:off x="5972700" y="2476950"/>
              <a:ext cx="98100" cy="2199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6078025" y="2330200"/>
              <a:ext cx="306300" cy="387300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467992" y="2614432"/>
            <a:ext cx="109433" cy="399153"/>
            <a:chOff x="732125" y="2958550"/>
            <a:chExt cx="130200" cy="474900"/>
          </a:xfrm>
        </p:grpSpPr>
        <p:sp>
          <p:nvSpPr>
            <p:cNvPr id="488" name="Shape 488"/>
            <p:cNvSpPr/>
            <p:nvPr/>
          </p:nvSpPr>
          <p:spPr>
            <a:xfrm>
              <a:off x="732125" y="2958550"/>
              <a:ext cx="130200" cy="474900"/>
            </a:xfrm>
            <a:custGeom>
              <a:pathLst>
                <a:path extrusionOk="0" fill="none" h="120000" w="12000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756475" y="3090675"/>
              <a:ext cx="81600" cy="318600"/>
            </a:xfrm>
            <a:custGeom>
              <a:pathLst>
                <a:path extrusionOk="0" fill="none" h="120000" w="12000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802750" y="3129050"/>
              <a:ext cx="13500" cy="0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802750" y="3162525"/>
              <a:ext cx="13500" cy="0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802750" y="3196025"/>
              <a:ext cx="13500" cy="0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802750" y="3229500"/>
              <a:ext cx="13500" cy="0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802750" y="3263000"/>
              <a:ext cx="13500" cy="0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802750" y="3296475"/>
              <a:ext cx="13500" cy="0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1484912" y="2598658"/>
            <a:ext cx="335700" cy="430800"/>
          </a:xfrm>
          <a:custGeom>
            <a:pathLst>
              <a:path extrusionOk="0" fill="none" h="120000" w="12000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963404" y="2598658"/>
            <a:ext cx="248700" cy="430800"/>
          </a:xfrm>
          <a:custGeom>
            <a:pathLst>
              <a:path extrusionOk="0" fill="none" h="120000" w="12000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2023741" y="2627231"/>
            <a:ext cx="388058" cy="367550"/>
            <a:chOff x="2583100" y="2973775"/>
            <a:chExt cx="461700" cy="437300"/>
          </a:xfrm>
        </p:grpSpPr>
        <p:sp>
          <p:nvSpPr>
            <p:cNvPr id="499" name="Shape 499"/>
            <p:cNvSpPr/>
            <p:nvPr/>
          </p:nvSpPr>
          <p:spPr>
            <a:xfrm>
              <a:off x="2701225" y="3315975"/>
              <a:ext cx="225300" cy="95100"/>
            </a:xfrm>
            <a:custGeom>
              <a:pathLst>
                <a:path extrusionOk="0" fill="none" h="120000" w="12000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83100" y="2973775"/>
              <a:ext cx="461700" cy="336000"/>
            </a:xfrm>
            <a:custGeom>
              <a:pathLst>
                <a:path extrusionOk="0" fill="none" h="120000" w="12000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Shape 501"/>
          <p:cNvSpPr/>
          <p:nvPr/>
        </p:nvSpPr>
        <p:spPr>
          <a:xfrm>
            <a:off x="3734680" y="2636021"/>
            <a:ext cx="356100" cy="356100"/>
          </a:xfrm>
          <a:custGeom>
            <a:pathLst>
              <a:path extrusionOk="0" fill="none" h="120000" w="12000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Shape 502"/>
          <p:cNvGrpSpPr/>
          <p:nvPr/>
        </p:nvGrpSpPr>
        <p:grpSpPr>
          <a:xfrm>
            <a:off x="4263193" y="2655386"/>
            <a:ext cx="435084" cy="323508"/>
            <a:chOff x="5247525" y="3007275"/>
            <a:chExt cx="517650" cy="384900"/>
          </a:xfrm>
        </p:grpSpPr>
        <p:sp>
          <p:nvSpPr>
            <p:cNvPr id="503" name="Shape 503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566575" y="3193575"/>
              <a:ext cx="198600" cy="198600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174180" y="2636956"/>
            <a:ext cx="343008" cy="350173"/>
            <a:chOff x="3951850" y="2985350"/>
            <a:chExt cx="408100" cy="416625"/>
          </a:xfrm>
        </p:grpSpPr>
        <p:sp>
          <p:nvSpPr>
            <p:cNvPr id="506" name="Shape 506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330844" y="3226507"/>
            <a:ext cx="397136" cy="305101"/>
            <a:chOff x="568950" y="3686775"/>
            <a:chExt cx="472500" cy="363000"/>
          </a:xfrm>
        </p:grpSpPr>
        <p:sp>
          <p:nvSpPr>
            <p:cNvPr id="511" name="Shape 511"/>
            <p:cNvSpPr/>
            <p:nvPr/>
          </p:nvSpPr>
          <p:spPr>
            <a:xfrm>
              <a:off x="568950" y="3686775"/>
              <a:ext cx="472500" cy="363000"/>
            </a:xfrm>
            <a:custGeom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645650" y="3820725"/>
              <a:ext cx="34200" cy="34200"/>
            </a:xfrm>
            <a:custGeom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47950" y="3753750"/>
              <a:ext cx="85200" cy="123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Shape 514"/>
          <p:cNvSpPr/>
          <p:nvPr/>
        </p:nvSpPr>
        <p:spPr>
          <a:xfrm>
            <a:off x="4907685" y="2619651"/>
            <a:ext cx="270300" cy="389100"/>
          </a:xfrm>
          <a:custGeom>
            <a:pathLst>
              <a:path extrusionOk="0" fill="none" h="120000" w="12000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Shape 515"/>
          <p:cNvGrpSpPr/>
          <p:nvPr/>
        </p:nvGrpSpPr>
        <p:grpSpPr>
          <a:xfrm>
            <a:off x="898897" y="3252096"/>
            <a:ext cx="377720" cy="253915"/>
            <a:chOff x="1244800" y="3717225"/>
            <a:chExt cx="449400" cy="302100"/>
          </a:xfrm>
        </p:grpSpPr>
        <p:sp>
          <p:nvSpPr>
            <p:cNvPr id="516" name="Shape 516"/>
            <p:cNvSpPr/>
            <p:nvPr/>
          </p:nvSpPr>
          <p:spPr>
            <a:xfrm>
              <a:off x="1244800" y="3717225"/>
              <a:ext cx="449400" cy="302100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244800" y="3795150"/>
              <a:ext cx="449400" cy="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244800" y="3853000"/>
              <a:ext cx="4494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302625" y="3893800"/>
              <a:ext cx="16140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302625" y="3933975"/>
              <a:ext cx="110100" cy="0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572975" y="3899875"/>
              <a:ext cx="62100" cy="40200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468988" y="3232647"/>
            <a:ext cx="367382" cy="287219"/>
            <a:chOff x="1923075" y="3694075"/>
            <a:chExt cx="437100" cy="341725"/>
          </a:xfrm>
        </p:grpSpPr>
        <p:sp>
          <p:nvSpPr>
            <p:cNvPr id="523" name="Shape 523"/>
            <p:cNvSpPr/>
            <p:nvPr/>
          </p:nvSpPr>
          <p:spPr>
            <a:xfrm>
              <a:off x="22476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035100" y="3983300"/>
              <a:ext cx="52500" cy="52500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923075" y="3694075"/>
              <a:ext cx="437100" cy="2802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261000" y="3781750"/>
              <a:ext cx="48600" cy="1083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2225675" y="3780550"/>
              <a:ext cx="32400" cy="114000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190375" y="3779325"/>
              <a:ext cx="15900" cy="1194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154450" y="3777500"/>
              <a:ext cx="1200" cy="12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103300" y="3776275"/>
              <a:ext cx="17100" cy="13170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51550" y="3775050"/>
              <a:ext cx="34200" cy="137100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037544" y="3228047"/>
            <a:ext cx="360322" cy="295750"/>
            <a:chOff x="2599525" y="3688600"/>
            <a:chExt cx="428700" cy="351875"/>
          </a:xfrm>
        </p:grpSpPr>
        <p:sp>
          <p:nvSpPr>
            <p:cNvPr id="533" name="Shape 533"/>
            <p:cNvSpPr/>
            <p:nvPr/>
          </p:nvSpPr>
          <p:spPr>
            <a:xfrm>
              <a:off x="2599525" y="3688600"/>
              <a:ext cx="428700" cy="168600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792550" y="3862125"/>
              <a:ext cx="42600" cy="23700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599525" y="3852375"/>
              <a:ext cx="428700" cy="188100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2619928" y="3207578"/>
            <a:ext cx="333636" cy="328992"/>
            <a:chOff x="3292425" y="3664250"/>
            <a:chExt cx="396950" cy="391425"/>
          </a:xfrm>
        </p:grpSpPr>
        <p:sp>
          <p:nvSpPr>
            <p:cNvPr id="537" name="Shape 537"/>
            <p:cNvSpPr/>
            <p:nvPr/>
          </p:nvSpPr>
          <p:spPr>
            <a:xfrm>
              <a:off x="3292425" y="3680675"/>
              <a:ext cx="375000" cy="3750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504325" y="3664250"/>
              <a:ext cx="131400" cy="153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501875" y="3749500"/>
              <a:ext cx="187500" cy="96900"/>
            </a:xfrm>
            <a:custGeom>
              <a:pathLst>
                <a:path extrusionOk="0" fill="none" h="120000" w="12000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157788" y="3250043"/>
            <a:ext cx="369399" cy="268287"/>
            <a:chOff x="3932350" y="3714775"/>
            <a:chExt cx="439500" cy="319200"/>
          </a:xfrm>
        </p:grpSpPr>
        <p:sp>
          <p:nvSpPr>
            <p:cNvPr id="541" name="Shape 541"/>
            <p:cNvSpPr/>
            <p:nvPr/>
          </p:nvSpPr>
          <p:spPr>
            <a:xfrm>
              <a:off x="3932350" y="3714775"/>
              <a:ext cx="439500" cy="319200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970100" y="3862750"/>
              <a:ext cx="77400" cy="13290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278800" y="3862750"/>
              <a:ext cx="77400" cy="13290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073000" y="3716600"/>
              <a:ext cx="77400" cy="279000"/>
            </a:xfrm>
            <a:custGeom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175900" y="3787250"/>
              <a:ext cx="77400" cy="208200"/>
            </a:xfrm>
            <a:custGeom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722773" y="3250043"/>
            <a:ext cx="369399" cy="268287"/>
            <a:chOff x="4604550" y="3714775"/>
            <a:chExt cx="439500" cy="319200"/>
          </a:xfrm>
        </p:grpSpPr>
        <p:sp>
          <p:nvSpPr>
            <p:cNvPr id="547" name="Shape 547"/>
            <p:cNvSpPr/>
            <p:nvPr/>
          </p:nvSpPr>
          <p:spPr>
            <a:xfrm>
              <a:off x="4604550" y="3714775"/>
              <a:ext cx="439500" cy="319200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47175" y="3761675"/>
              <a:ext cx="354300" cy="213600"/>
            </a:xfrm>
            <a:custGeom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301050" y="3222412"/>
            <a:ext cx="353009" cy="313716"/>
            <a:chOff x="5292575" y="3681900"/>
            <a:chExt cx="420000" cy="373250"/>
          </a:xfrm>
        </p:grpSpPr>
        <p:sp>
          <p:nvSpPr>
            <p:cNvPr id="550" name="Shape 550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4846083" y="3182488"/>
            <a:ext cx="393101" cy="393101"/>
            <a:chOff x="5941025" y="3634400"/>
            <a:chExt cx="467700" cy="467700"/>
          </a:xfrm>
        </p:grpSpPr>
        <p:sp>
          <p:nvSpPr>
            <p:cNvPr id="558" name="Shape 558"/>
            <p:cNvSpPr/>
            <p:nvPr/>
          </p:nvSpPr>
          <p:spPr>
            <a:xfrm>
              <a:off x="5941025" y="3634400"/>
              <a:ext cx="467700" cy="467700"/>
            </a:xfrm>
            <a:custGeom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211975" y="3753150"/>
              <a:ext cx="19500" cy="18900"/>
            </a:xfrm>
            <a:custGeom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943475" y="3695900"/>
              <a:ext cx="177900" cy="351300"/>
            </a:xfrm>
            <a:custGeom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6128575" y="3695900"/>
              <a:ext cx="86400" cy="47400"/>
            </a:xfrm>
            <a:custGeom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357500" y="3940075"/>
              <a:ext cx="18900" cy="34800"/>
            </a:xfrm>
            <a:custGeom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202850" y="3720875"/>
              <a:ext cx="204000" cy="279000"/>
            </a:xfrm>
            <a:custGeom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436161" y="3207579"/>
            <a:ext cx="342923" cy="342924"/>
            <a:chOff x="6643075" y="3664250"/>
            <a:chExt cx="408000" cy="408000"/>
          </a:xfrm>
        </p:grpSpPr>
        <p:sp>
          <p:nvSpPr>
            <p:cNvPr id="565" name="Shape 565"/>
            <p:cNvSpPr/>
            <p:nvPr/>
          </p:nvSpPr>
          <p:spPr>
            <a:xfrm>
              <a:off x="6794075" y="3815250"/>
              <a:ext cx="211200" cy="2112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643075" y="3664250"/>
              <a:ext cx="408000" cy="408000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336979" y="3758224"/>
            <a:ext cx="371669" cy="371416"/>
            <a:chOff x="576250" y="4319400"/>
            <a:chExt cx="442200" cy="441900"/>
          </a:xfrm>
        </p:grpSpPr>
        <p:sp>
          <p:nvSpPr>
            <p:cNvPr id="568" name="Shape 568"/>
            <p:cNvSpPr/>
            <p:nvPr/>
          </p:nvSpPr>
          <p:spPr>
            <a:xfrm>
              <a:off x="576250" y="4319400"/>
              <a:ext cx="442200" cy="44190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95725" y="4668875"/>
              <a:ext cx="73200" cy="732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52350" y="4711500"/>
              <a:ext cx="46800" cy="46800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79300" y="4638450"/>
              <a:ext cx="46800" cy="468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Shape 572"/>
          <p:cNvSpPr/>
          <p:nvPr/>
        </p:nvSpPr>
        <p:spPr>
          <a:xfrm>
            <a:off x="886642" y="3830521"/>
            <a:ext cx="402300" cy="227100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177366" y="3773701"/>
            <a:ext cx="340799" cy="340800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612359" y="3795198"/>
            <a:ext cx="340800" cy="297900"/>
          </a:xfrm>
          <a:custGeom>
            <a:pathLst>
              <a:path extrusionOk="0" fill="none" h="120000" w="12000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740837" y="3772167"/>
            <a:ext cx="343800" cy="343800"/>
          </a:xfrm>
          <a:custGeom>
            <a:pathLst>
              <a:path extrusionOk="0" fill="none" h="120000" w="12000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4280588" y="3777164"/>
            <a:ext cx="394110" cy="325588"/>
            <a:chOff x="5268225" y="4341925"/>
            <a:chExt cx="468900" cy="387375"/>
          </a:xfrm>
        </p:grpSpPr>
        <p:sp>
          <p:nvSpPr>
            <p:cNvPr id="577" name="Shape 577"/>
            <p:cNvSpPr/>
            <p:nvPr/>
          </p:nvSpPr>
          <p:spPr>
            <a:xfrm>
              <a:off x="5652425" y="4676800"/>
              <a:ext cx="65700" cy="525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287100" y="4676800"/>
              <a:ext cx="65700" cy="525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268225" y="4341925"/>
              <a:ext cx="468900" cy="333000"/>
            </a:xfrm>
            <a:custGeom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51025" y="4375400"/>
              <a:ext cx="303300" cy="149700"/>
            </a:xfrm>
            <a:custGeom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326675" y="4569025"/>
              <a:ext cx="81000" cy="65100"/>
            </a:xfrm>
            <a:custGeom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47225" y="4615925"/>
              <a:ext cx="110700" cy="0"/>
            </a:xfrm>
            <a:custGeom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39925" y="4589125"/>
              <a:ext cx="125400" cy="0"/>
            </a:xfrm>
            <a:custGeom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597625" y="4569025"/>
              <a:ext cx="81000" cy="65100"/>
            </a:xfrm>
            <a:custGeom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4865539" y="3766930"/>
            <a:ext cx="354270" cy="354270"/>
            <a:chOff x="5964175" y="4329750"/>
            <a:chExt cx="421500" cy="421500"/>
          </a:xfrm>
        </p:grpSpPr>
        <p:sp>
          <p:nvSpPr>
            <p:cNvPr id="586" name="Shape 586"/>
            <p:cNvSpPr/>
            <p:nvPr/>
          </p:nvSpPr>
          <p:spPr>
            <a:xfrm>
              <a:off x="5964175" y="4329750"/>
              <a:ext cx="421500" cy="42150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22800" y="4360800"/>
              <a:ext cx="31800" cy="30600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901439" y="4331911"/>
            <a:ext cx="372677" cy="360301"/>
            <a:chOff x="1247825" y="5001950"/>
            <a:chExt cx="443400" cy="428675"/>
          </a:xfrm>
        </p:grpSpPr>
        <p:sp>
          <p:nvSpPr>
            <p:cNvPr id="589" name="Shape 589"/>
            <p:cNvSpPr/>
            <p:nvPr/>
          </p:nvSpPr>
          <p:spPr>
            <a:xfrm>
              <a:off x="1247825" y="5168175"/>
              <a:ext cx="373800" cy="221700"/>
            </a:xfrm>
            <a:custGeom>
              <a:pathLst>
                <a:path extrusionOk="0" fill="none" h="120000" w="12000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275850" y="5209575"/>
              <a:ext cx="60900" cy="87000"/>
            </a:xfrm>
            <a:custGeom>
              <a:pathLst>
                <a:path extrusionOk="0" fill="none" h="120000" w="12000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7825" y="5391625"/>
              <a:ext cx="443400" cy="39000"/>
            </a:xfrm>
            <a:custGeom>
              <a:pathLst>
                <a:path extrusionOk="0" fill="none" h="120000" w="12000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1454850" y="5001950"/>
              <a:ext cx="17100" cy="114600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1411025" y="5001950"/>
              <a:ext cx="17100" cy="114600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498700" y="5001950"/>
              <a:ext cx="16500" cy="1146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99685" y="4313994"/>
            <a:ext cx="306110" cy="390034"/>
            <a:chOff x="1959600" y="4980625"/>
            <a:chExt cx="364200" cy="464050"/>
          </a:xfrm>
        </p:grpSpPr>
        <p:sp>
          <p:nvSpPr>
            <p:cNvPr id="596" name="Shape 596"/>
            <p:cNvSpPr/>
            <p:nvPr/>
          </p:nvSpPr>
          <p:spPr>
            <a:xfrm>
              <a:off x="1959600" y="4980625"/>
              <a:ext cx="364200" cy="239400"/>
            </a:xfrm>
            <a:custGeom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2053375" y="5121275"/>
              <a:ext cx="176700" cy="0"/>
            </a:xfrm>
            <a:custGeom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2104525" y="5121275"/>
              <a:ext cx="74400" cy="323400"/>
            </a:xfrm>
            <a:custGeom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2166625" y="5023850"/>
              <a:ext cx="85200" cy="85200"/>
            </a:xfrm>
            <a:custGeom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2031450" y="5023850"/>
              <a:ext cx="85200" cy="85200"/>
            </a:xfrm>
            <a:custGeom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979100" y="5219925"/>
              <a:ext cx="125400" cy="22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2178800" y="5219925"/>
              <a:ext cx="125400" cy="224700"/>
            </a:xfrm>
            <a:custGeom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2042170" y="4328847"/>
            <a:ext cx="350992" cy="360721"/>
            <a:chOff x="2605025" y="4998300"/>
            <a:chExt cx="417600" cy="429175"/>
          </a:xfrm>
        </p:grpSpPr>
        <p:sp>
          <p:nvSpPr>
            <p:cNvPr id="604" name="Shape 604"/>
            <p:cNvSpPr/>
            <p:nvPr/>
          </p:nvSpPr>
          <p:spPr>
            <a:xfrm>
              <a:off x="2819350" y="5216875"/>
              <a:ext cx="202200" cy="2106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2606225" y="4998300"/>
              <a:ext cx="203400" cy="20760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2605025" y="5003775"/>
              <a:ext cx="417600" cy="4176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2572860" y="4331919"/>
            <a:ext cx="419577" cy="349458"/>
            <a:chOff x="3236425" y="5001950"/>
            <a:chExt cx="499200" cy="415775"/>
          </a:xfrm>
        </p:grpSpPr>
        <p:sp>
          <p:nvSpPr>
            <p:cNvPr id="608" name="Shape 608"/>
            <p:cNvSpPr/>
            <p:nvPr/>
          </p:nvSpPr>
          <p:spPr>
            <a:xfrm>
              <a:off x="3236425" y="5309425"/>
              <a:ext cx="499200" cy="108300"/>
            </a:xfrm>
            <a:custGeom>
              <a:pathLst>
                <a:path extrusionOk="0" fill="none" h="120000" w="12000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3294875" y="5330725"/>
              <a:ext cx="3825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3280250" y="5162675"/>
              <a:ext cx="411600" cy="140100"/>
            </a:xfrm>
            <a:custGeom>
              <a:pathLst>
                <a:path extrusionOk="0" fill="none" h="120000" w="12000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471450" y="5001950"/>
              <a:ext cx="17100" cy="114600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427600" y="5001950"/>
              <a:ext cx="17100" cy="114600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515275" y="5001950"/>
              <a:ext cx="16500" cy="114600"/>
            </a:xfrm>
            <a:custGeom>
              <a:pathLst>
                <a:path extrusionOk="0" fill="none" h="120000" w="12000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3187986" y="4313986"/>
            <a:ext cx="319474" cy="380263"/>
            <a:chOff x="3968275" y="4980625"/>
            <a:chExt cx="380100" cy="452425"/>
          </a:xfrm>
        </p:grpSpPr>
        <p:sp>
          <p:nvSpPr>
            <p:cNvPr id="615" name="Shape 615"/>
            <p:cNvSpPr/>
            <p:nvPr/>
          </p:nvSpPr>
          <p:spPr>
            <a:xfrm>
              <a:off x="4168000" y="4980625"/>
              <a:ext cx="85800" cy="102300"/>
            </a:xfrm>
            <a:custGeom>
              <a:pathLst>
                <a:path extrusionOk="0" fill="none" h="120000" w="12000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043350"/>
              <a:ext cx="380100" cy="389700"/>
            </a:xfrm>
            <a:custGeom>
              <a:pathLst>
                <a:path extrusionOk="0" fill="none" h="120000" w="12000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1000" y="5150500"/>
              <a:ext cx="54300" cy="61500"/>
            </a:xfrm>
            <a:custGeom>
              <a:pathLst>
                <a:path extrusionOk="0" fill="none" h="120000" w="12000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4843515" y="4398955"/>
            <a:ext cx="404217" cy="220189"/>
            <a:chOff x="5937975" y="5081700"/>
            <a:chExt cx="480925" cy="261975"/>
          </a:xfrm>
        </p:grpSpPr>
        <p:sp>
          <p:nvSpPr>
            <p:cNvPr id="619" name="Shape 619"/>
            <p:cNvSpPr/>
            <p:nvPr/>
          </p:nvSpPr>
          <p:spPr>
            <a:xfrm>
              <a:off x="6104200" y="5081700"/>
              <a:ext cx="314700" cy="215700"/>
            </a:xfrm>
            <a:custGeom>
              <a:pathLst>
                <a:path extrusionOk="0" fill="none" h="120000" w="12000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937975" y="5210175"/>
              <a:ext cx="333600" cy="133500"/>
            </a:xfrm>
            <a:custGeom>
              <a:pathLst>
                <a:path extrusionOk="0" fill="none" h="120000" w="12000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120000" w="12000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461730" y="4356477"/>
            <a:ext cx="290119" cy="333657"/>
            <a:chOff x="6673500" y="5031175"/>
            <a:chExt cx="345175" cy="396975"/>
          </a:xfrm>
        </p:grpSpPr>
        <p:sp>
          <p:nvSpPr>
            <p:cNvPr id="623" name="Shape 623"/>
            <p:cNvSpPr/>
            <p:nvPr/>
          </p:nvSpPr>
          <p:spPr>
            <a:xfrm>
              <a:off x="6731950" y="5031175"/>
              <a:ext cx="105300" cy="147300"/>
            </a:xfrm>
            <a:custGeom>
              <a:pathLst>
                <a:path extrusionOk="0" fill="none" h="120000" w="12000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673500" y="5146850"/>
              <a:ext cx="84000" cy="117000"/>
            </a:xfrm>
            <a:custGeom>
              <a:pathLst>
                <a:path extrusionOk="0" fill="none" h="120000" w="12000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59225" y="5033600"/>
              <a:ext cx="105300" cy="144900"/>
            </a:xfrm>
            <a:custGeom>
              <a:pathLst>
                <a:path extrusionOk="0" fill="none" h="120000" w="12000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931675" y="5150500"/>
              <a:ext cx="87000" cy="115800"/>
            </a:xfrm>
            <a:custGeom>
              <a:pathLst>
                <a:path extrusionOk="0" fill="none" h="120000" w="12000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6715525" y="5180350"/>
              <a:ext cx="263100" cy="247800"/>
            </a:xfrm>
            <a:custGeom>
              <a:pathLst>
                <a:path extrusionOk="0" fill="none" h="120000" w="12000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3153711" y="381116"/>
            <a:ext cx="388037" cy="345970"/>
            <a:chOff x="3927500" y="301425"/>
            <a:chExt cx="461675" cy="411625"/>
          </a:xfrm>
        </p:grpSpPr>
        <p:sp>
          <p:nvSpPr>
            <p:cNvPr id="629" name="Shape 629"/>
            <p:cNvSpPr/>
            <p:nvPr/>
          </p:nvSpPr>
          <p:spPr>
            <a:xfrm>
              <a:off x="4080925" y="302050"/>
              <a:ext cx="154200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3927500" y="301425"/>
              <a:ext cx="153600" cy="40620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34975" y="306925"/>
              <a:ext cx="154200" cy="405600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295850" y="442075"/>
              <a:ext cx="46200" cy="26100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4296475" y="415900"/>
              <a:ext cx="45000" cy="78600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968275" y="590050"/>
              <a:ext cx="0" cy="60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970725" y="558375"/>
              <a:ext cx="18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976200" y="527325"/>
              <a:ext cx="3600" cy="123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985950" y="498100"/>
              <a:ext cx="4800" cy="11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4000550" y="471300"/>
              <a:ext cx="7200" cy="9900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4021250" y="450600"/>
              <a:ext cx="10500" cy="6600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049250" y="440250"/>
              <a:ext cx="11700" cy="2400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4080325" y="439650"/>
              <a:ext cx="12300" cy="1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110150" y="450000"/>
              <a:ext cx="9000" cy="780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4130250" y="473750"/>
              <a:ext cx="4800" cy="111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4141800" y="502975"/>
              <a:ext cx="3600" cy="117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150950" y="533425"/>
              <a:ext cx="3600" cy="11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4160675" y="563850"/>
              <a:ext cx="4800" cy="111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4175300" y="591875"/>
              <a:ext cx="7200" cy="90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4198425" y="613175"/>
              <a:ext cx="11100" cy="48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228275" y="621100"/>
              <a:ext cx="12300" cy="6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259925" y="616225"/>
              <a:ext cx="11700" cy="3000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89775" y="602225"/>
              <a:ext cx="10500" cy="6600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313525" y="577875"/>
              <a:ext cx="6000" cy="10500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326300" y="547425"/>
              <a:ext cx="2400" cy="123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329350" y="515750"/>
              <a:ext cx="600" cy="123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325075" y="488975"/>
              <a:ext cx="1200" cy="60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Shape 656"/>
          <p:cNvGrpSpPr/>
          <p:nvPr/>
        </p:nvGrpSpPr>
        <p:grpSpPr>
          <a:xfrm>
            <a:off x="5441267" y="387777"/>
            <a:ext cx="332585" cy="332585"/>
            <a:chOff x="6649150" y="309350"/>
            <a:chExt cx="395700" cy="395700"/>
          </a:xfrm>
        </p:grpSpPr>
        <p:sp>
          <p:nvSpPr>
            <p:cNvPr id="657" name="Shape 657"/>
            <p:cNvSpPr/>
            <p:nvPr/>
          </p:nvSpPr>
          <p:spPr>
            <a:xfrm>
              <a:off x="6649150" y="309350"/>
              <a:ext cx="395700" cy="3957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48850" y="397625"/>
              <a:ext cx="54900" cy="169200"/>
            </a:xfrm>
            <a:custGeom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847025" y="333700"/>
              <a:ext cx="0" cy="294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760575" y="356850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760575" y="356850"/>
              <a:ext cx="14100" cy="24900"/>
            </a:xfrm>
            <a:custGeom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696650" y="420775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696650" y="420775"/>
              <a:ext cx="24900" cy="141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673500" y="507225"/>
              <a:ext cx="29400" cy="0"/>
            </a:xfrm>
            <a:custGeom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696650" y="593700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696650" y="579700"/>
              <a:ext cx="24900" cy="14100"/>
            </a:xfrm>
            <a:custGeom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6760575" y="632675"/>
              <a:ext cx="14100" cy="24900"/>
            </a:xfrm>
            <a:custGeom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760575" y="657625"/>
              <a:ext cx="0" cy="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847025" y="651550"/>
              <a:ext cx="0" cy="294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919500" y="632675"/>
              <a:ext cx="14100" cy="24900"/>
            </a:xfrm>
            <a:custGeom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933500" y="657625"/>
              <a:ext cx="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972475" y="579700"/>
              <a:ext cx="24900" cy="14100"/>
            </a:xfrm>
            <a:custGeom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997425" y="593700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991350" y="507225"/>
              <a:ext cx="29400" cy="0"/>
            </a:xfrm>
            <a:custGeom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972475" y="420775"/>
              <a:ext cx="24900" cy="14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997425" y="420775"/>
              <a:ext cx="0" cy="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19500" y="356850"/>
              <a:ext cx="14100" cy="24900"/>
            </a:xfrm>
            <a:custGeom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933500" y="356850"/>
              <a:ext cx="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4873718" y="395447"/>
            <a:ext cx="337880" cy="319978"/>
            <a:chOff x="5973900" y="318475"/>
            <a:chExt cx="402000" cy="380700"/>
          </a:xfrm>
        </p:grpSpPr>
        <p:sp>
          <p:nvSpPr>
            <p:cNvPr id="681" name="Shape 681"/>
            <p:cNvSpPr/>
            <p:nvPr/>
          </p:nvSpPr>
          <p:spPr>
            <a:xfrm>
              <a:off x="5973900" y="337975"/>
              <a:ext cx="402000" cy="66900"/>
            </a:xfrm>
            <a:custGeom>
              <a:pathLst>
                <a:path extrusionOk="0" fill="none" h="120000" w="12000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24450" y="348325"/>
              <a:ext cx="45000" cy="45000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280175" y="348325"/>
              <a:ext cx="45000" cy="45000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5973900" y="667375"/>
              <a:ext cx="402000" cy="31800"/>
            </a:xfrm>
            <a:custGeom>
              <a:pathLst>
                <a:path extrusionOk="0" fill="none" h="120000" w="12000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302700" y="318475"/>
              <a:ext cx="28500" cy="6330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46975" y="318475"/>
              <a:ext cx="28500" cy="6330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973900" y="407375"/>
              <a:ext cx="402000" cy="272100"/>
            </a:xfrm>
            <a:custGeom>
              <a:pathLst>
                <a:path extrusionOk="0" fill="none" h="120000" w="12000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24450" y="456100"/>
              <a:ext cx="300900" cy="175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24450" y="573000"/>
              <a:ext cx="3009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24450" y="514550"/>
              <a:ext cx="3009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264950" y="456100"/>
              <a:ext cx="0" cy="175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204675" y="456100"/>
              <a:ext cx="0" cy="175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145000" y="456100"/>
              <a:ext cx="0" cy="175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84725" y="456100"/>
              <a:ext cx="0" cy="175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918860" y="908741"/>
            <a:ext cx="342839" cy="418127"/>
            <a:chOff x="1268550" y="929175"/>
            <a:chExt cx="407900" cy="497475"/>
          </a:xfrm>
        </p:grpSpPr>
        <p:sp>
          <p:nvSpPr>
            <p:cNvPr id="696" name="Shape 696"/>
            <p:cNvSpPr/>
            <p:nvPr/>
          </p:nvSpPr>
          <p:spPr>
            <a:xfrm>
              <a:off x="1268550" y="953550"/>
              <a:ext cx="38730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298975" y="929175"/>
              <a:ext cx="377400" cy="462900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1592450" y="929175"/>
              <a:ext cx="84000" cy="8400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404922" y="924605"/>
            <a:ext cx="405457" cy="389004"/>
            <a:chOff x="6605925" y="948050"/>
            <a:chExt cx="482400" cy="462825"/>
          </a:xfrm>
        </p:grpSpPr>
        <p:sp>
          <p:nvSpPr>
            <p:cNvPr id="700" name="Shape 700"/>
            <p:cNvSpPr/>
            <p:nvPr/>
          </p:nvSpPr>
          <p:spPr>
            <a:xfrm>
              <a:off x="6847025" y="1209875"/>
              <a:ext cx="60300" cy="201000"/>
            </a:xfrm>
            <a:custGeom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605925" y="971800"/>
              <a:ext cx="482400" cy="228300"/>
            </a:xfrm>
            <a:custGeom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847025" y="948050"/>
              <a:ext cx="0" cy="237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847025" y="1001025"/>
              <a:ext cx="0" cy="183900"/>
            </a:xfrm>
            <a:custGeom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872000" y="994325"/>
              <a:ext cx="85200" cy="1905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6825" y="994325"/>
              <a:ext cx="85200" cy="190500"/>
            </a:xfrm>
            <a:custGeom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5499615" y="2076576"/>
            <a:ext cx="215840" cy="342503"/>
            <a:chOff x="6718575" y="2318625"/>
            <a:chExt cx="256800" cy="407500"/>
          </a:xfrm>
        </p:grpSpPr>
        <p:sp>
          <p:nvSpPr>
            <p:cNvPr id="707" name="Shape 707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600993" y="2703487"/>
            <a:ext cx="363348" cy="221135"/>
            <a:chOff x="3269900" y="3064500"/>
            <a:chExt cx="432300" cy="263100"/>
          </a:xfrm>
        </p:grpSpPr>
        <p:sp>
          <p:nvSpPr>
            <p:cNvPr id="716" name="Shape 716"/>
            <p:cNvSpPr/>
            <p:nvPr/>
          </p:nvSpPr>
          <p:spPr>
            <a:xfrm>
              <a:off x="3269900" y="3064500"/>
              <a:ext cx="432300" cy="263100"/>
            </a:xfrm>
            <a:custGeom>
              <a:pathLst>
                <a:path extrusionOk="0" fill="none" h="120000" w="12000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381925" y="3091900"/>
              <a:ext cx="208200" cy="208200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475034" y="2635930"/>
            <a:ext cx="265009" cy="372719"/>
            <a:chOff x="6689325" y="2984125"/>
            <a:chExt cx="315300" cy="443450"/>
          </a:xfrm>
        </p:grpSpPr>
        <p:sp>
          <p:nvSpPr>
            <p:cNvPr id="720" name="Shape 720"/>
            <p:cNvSpPr/>
            <p:nvPr/>
          </p:nvSpPr>
          <p:spPr>
            <a:xfrm>
              <a:off x="6689325" y="2984125"/>
              <a:ext cx="315300" cy="78000"/>
            </a:xfrm>
            <a:custGeom>
              <a:pathLst>
                <a:path extrusionOk="0" fill="none" h="120000" w="12000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702125" y="3069375"/>
              <a:ext cx="289800" cy="358200"/>
            </a:xfrm>
            <a:custGeom>
              <a:pathLst>
                <a:path extrusionOk="0" fill="none" h="120000" w="12000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761175" y="3117475"/>
              <a:ext cx="0" cy="261900"/>
            </a:xfrm>
            <a:custGeom>
              <a:pathLst>
                <a:path extrusionOk="0" fill="none" h="120000" w="12000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847025" y="3117475"/>
              <a:ext cx="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932875" y="3117475"/>
              <a:ext cx="0" cy="26190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1523747" y="3730598"/>
            <a:ext cx="256499" cy="414639"/>
            <a:chOff x="1988225" y="4286525"/>
            <a:chExt cx="305175" cy="493325"/>
          </a:xfrm>
        </p:grpSpPr>
        <p:sp>
          <p:nvSpPr>
            <p:cNvPr id="726" name="Shape 726"/>
            <p:cNvSpPr/>
            <p:nvPr/>
          </p:nvSpPr>
          <p:spPr>
            <a:xfrm>
              <a:off x="2178800" y="4519725"/>
              <a:ext cx="114600" cy="114600"/>
            </a:xfrm>
            <a:custGeom>
              <a:pathLst>
                <a:path extrusionOk="0" fill="none" h="120000" w="12000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988225" y="4539200"/>
              <a:ext cx="156600" cy="1566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2042425" y="4286525"/>
              <a:ext cx="239400" cy="236100"/>
            </a:xfrm>
            <a:custGeom>
              <a:pathLst>
                <a:path extrusionOk="0" fill="none" h="120000" w="12000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2161750" y="4522750"/>
              <a:ext cx="0" cy="2571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2133750" y="4377850"/>
              <a:ext cx="56100" cy="561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2038150" y="4589125"/>
              <a:ext cx="87000" cy="87000"/>
            </a:xfrm>
            <a:custGeom>
              <a:pathLst>
                <a:path extrusionOk="0" fill="none" h="120000" w="12000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2194025" y="4564150"/>
              <a:ext cx="54900" cy="54900"/>
            </a:xfrm>
            <a:custGeom>
              <a:pathLst>
                <a:path extrusionOk="0" fill="none" h="120000" w="12000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2067738" y="3759759"/>
            <a:ext cx="309640" cy="392114"/>
            <a:chOff x="2635450" y="4321225"/>
            <a:chExt cx="368400" cy="466525"/>
          </a:xfrm>
        </p:grpSpPr>
        <p:sp>
          <p:nvSpPr>
            <p:cNvPr id="734" name="Shape 734"/>
            <p:cNvSpPr/>
            <p:nvPr/>
          </p:nvSpPr>
          <p:spPr>
            <a:xfrm>
              <a:off x="2635450" y="4653050"/>
              <a:ext cx="368400" cy="134700"/>
            </a:xfrm>
            <a:custGeom>
              <a:pathLst>
                <a:path extrusionOk="0" fill="none" h="120000" w="12000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2819350" y="4321225"/>
              <a:ext cx="0" cy="347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2835175" y="4328525"/>
              <a:ext cx="114600" cy="114600"/>
            </a:xfrm>
            <a:custGeom>
              <a:pathLst>
                <a:path extrusionOk="0" fill="none" h="120000" w="12000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2850400" y="4372975"/>
              <a:ext cx="54900" cy="54900"/>
            </a:xfrm>
            <a:custGeom>
              <a:pathLst>
                <a:path extrusionOk="0" fill="none" h="120000" w="12000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2646425" y="4429600"/>
              <a:ext cx="156600" cy="1566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2696350" y="4479525"/>
              <a:ext cx="87000" cy="87000"/>
            </a:xfrm>
            <a:custGeom>
              <a:pathLst>
                <a:path extrusionOk="0" fill="none" h="120000" w="12000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5436161" y="3750033"/>
            <a:ext cx="342923" cy="383898"/>
            <a:chOff x="6643075" y="4309650"/>
            <a:chExt cx="408000" cy="456750"/>
          </a:xfrm>
        </p:grpSpPr>
        <p:sp>
          <p:nvSpPr>
            <p:cNvPr id="741" name="Shape 741"/>
            <p:cNvSpPr/>
            <p:nvPr/>
          </p:nvSpPr>
          <p:spPr>
            <a:xfrm>
              <a:off x="6643075" y="4698125"/>
              <a:ext cx="408000" cy="147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643075" y="4727350"/>
              <a:ext cx="408000" cy="1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643075" y="4751700"/>
              <a:ext cx="408000" cy="147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2900" y="4309650"/>
              <a:ext cx="348900" cy="376200"/>
            </a:xfrm>
            <a:custGeom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805625" y="4452725"/>
              <a:ext cx="15900" cy="27900"/>
            </a:xfrm>
            <a:custGeom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872600" y="4452725"/>
              <a:ext cx="15900" cy="27900"/>
            </a:xfrm>
            <a:custGeom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09425" y="4414975"/>
              <a:ext cx="275400" cy="54900"/>
            </a:xfrm>
            <a:custGeom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733175" y="4382725"/>
              <a:ext cx="227700" cy="37200"/>
            </a:xfrm>
            <a:custGeom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847025" y="4414975"/>
              <a:ext cx="0" cy="145500"/>
            </a:xfrm>
            <a:custGeom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4251420" y="4291985"/>
            <a:ext cx="452315" cy="433887"/>
            <a:chOff x="5233525" y="4954450"/>
            <a:chExt cx="538150" cy="516225"/>
          </a:xfrm>
        </p:grpSpPr>
        <p:sp>
          <p:nvSpPr>
            <p:cNvPr id="751" name="Shape 751"/>
            <p:cNvSpPr/>
            <p:nvPr/>
          </p:nvSpPr>
          <p:spPr>
            <a:xfrm>
              <a:off x="5637825" y="4954450"/>
              <a:ext cx="89400" cy="89400"/>
            </a:xfrm>
            <a:custGeom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323025" y="4980625"/>
              <a:ext cx="88800" cy="88800"/>
            </a:xfrm>
            <a:custGeom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233525" y="5255225"/>
              <a:ext cx="89400" cy="89400"/>
            </a:xfrm>
            <a:custGeom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453325" y="5382475"/>
              <a:ext cx="88800" cy="88200"/>
            </a:xfrm>
            <a:custGeom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82875" y="5188875"/>
              <a:ext cx="88800" cy="89400"/>
            </a:xfrm>
            <a:custGeom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411925" y="5110925"/>
              <a:ext cx="188700" cy="189300"/>
            </a:xfrm>
            <a:custGeom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367475" y="5025075"/>
              <a:ext cx="81600" cy="105900"/>
            </a:xfrm>
            <a:custGeom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567800" y="4999500"/>
              <a:ext cx="115200" cy="1341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600075" y="5217475"/>
              <a:ext cx="127200" cy="16500"/>
            </a:xfrm>
            <a:custGeom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497775" y="5299675"/>
              <a:ext cx="4800" cy="1266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277975" y="5241825"/>
              <a:ext cx="141300" cy="58500"/>
            </a:xfrm>
            <a:custGeom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3682337" y="4299654"/>
            <a:ext cx="460509" cy="418716"/>
            <a:chOff x="4556450" y="4963575"/>
            <a:chExt cx="547900" cy="498175"/>
          </a:xfrm>
        </p:grpSpPr>
        <p:sp>
          <p:nvSpPr>
            <p:cNvPr id="763" name="Shape 763"/>
            <p:cNvSpPr/>
            <p:nvPr/>
          </p:nvSpPr>
          <p:spPr>
            <a:xfrm>
              <a:off x="4611850" y="5222350"/>
              <a:ext cx="436500" cy="239400"/>
            </a:xfrm>
            <a:custGeom>
              <a:pathLst>
                <a:path extrusionOk="0" fill="none" h="120000" w="12000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4612475" y="4963575"/>
              <a:ext cx="435900" cy="12540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4556450" y="5089000"/>
              <a:ext cx="273900" cy="225900"/>
            </a:xfrm>
            <a:custGeom>
              <a:pathLst>
                <a:path extrusionOk="0" fill="none" h="120000" w="12000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4830450" y="5089000"/>
              <a:ext cx="273900" cy="225900"/>
            </a:xfrm>
            <a:custGeom>
              <a:pathLst>
                <a:path extrusionOk="0" fill="none" h="120000" w="12000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4830450" y="5213225"/>
              <a:ext cx="0" cy="2484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299619" y="4390245"/>
            <a:ext cx="445275" cy="246203"/>
            <a:chOff x="531800" y="5071350"/>
            <a:chExt cx="529775" cy="292925"/>
          </a:xfrm>
        </p:grpSpPr>
        <p:sp>
          <p:nvSpPr>
            <p:cNvPr id="769" name="Shape 769"/>
            <p:cNvSpPr/>
            <p:nvPr/>
          </p:nvSpPr>
          <p:spPr>
            <a:xfrm>
              <a:off x="632875" y="5077450"/>
              <a:ext cx="272100" cy="185700"/>
            </a:xfrm>
            <a:custGeom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886175" y="5071350"/>
              <a:ext cx="74400" cy="191700"/>
            </a:xfrm>
            <a:custGeom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31800" y="5162075"/>
              <a:ext cx="202200" cy="202200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59375" y="5162075"/>
              <a:ext cx="202200" cy="202200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6100" y="5071350"/>
              <a:ext cx="86400" cy="7200"/>
            </a:xfrm>
            <a:custGeom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941575" y="5244275"/>
              <a:ext cx="37200" cy="37200"/>
            </a:xfrm>
            <a:custGeom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14600" y="5244275"/>
              <a:ext cx="37200" cy="37200"/>
            </a:xfrm>
            <a:custGeom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7243896" y="1803400"/>
            <a:ext cx="433950" cy="422603"/>
            <a:chOff x="5916675" y="927975"/>
            <a:chExt cx="516300" cy="502800"/>
          </a:xfrm>
        </p:grpSpPr>
        <p:sp>
          <p:nvSpPr>
            <p:cNvPr id="777" name="Shape 777"/>
            <p:cNvSpPr/>
            <p:nvPr/>
          </p:nvSpPr>
          <p:spPr>
            <a:xfrm>
              <a:off x="5916675" y="927975"/>
              <a:ext cx="516300" cy="50280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006800" y="1011375"/>
              <a:ext cx="336000" cy="336000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6359917" y="2509301"/>
            <a:ext cx="1079376" cy="1051153"/>
            <a:chOff x="5916675" y="927975"/>
            <a:chExt cx="516300" cy="502800"/>
          </a:xfrm>
        </p:grpSpPr>
        <p:sp>
          <p:nvSpPr>
            <p:cNvPr id="780" name="Shape 780"/>
            <p:cNvSpPr/>
            <p:nvPr/>
          </p:nvSpPr>
          <p:spPr>
            <a:xfrm>
              <a:off x="5916675" y="927975"/>
              <a:ext cx="516300" cy="50280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006800" y="1011375"/>
              <a:ext cx="336000" cy="336000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6360058" y="1803400"/>
            <a:ext cx="433950" cy="422603"/>
            <a:chOff x="5916675" y="927975"/>
            <a:chExt cx="516300" cy="502800"/>
          </a:xfrm>
        </p:grpSpPr>
        <p:sp>
          <p:nvSpPr>
            <p:cNvPr id="783" name="Shape 783"/>
            <p:cNvSpPr/>
            <p:nvPr/>
          </p:nvSpPr>
          <p:spPr>
            <a:xfrm>
              <a:off x="5916675" y="927975"/>
              <a:ext cx="516300" cy="50280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006800" y="1011375"/>
              <a:ext cx="336000" cy="336000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Shape 785"/>
          <p:cNvSpPr/>
          <p:nvPr/>
        </p:nvSpPr>
        <p:spPr>
          <a:xfrm>
            <a:off x="7436054" y="2039776"/>
            <a:ext cx="402300" cy="227100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552217" y="2039776"/>
            <a:ext cx="402300" cy="227100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837753" y="3097315"/>
            <a:ext cx="1000500" cy="565200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✋👆👉👍👤👦👧👨👩👪💃🏃💑❤😂😉😋😒😭👶😸🐟🍒🍔💣📌📖🔨🎃🎈🎨🏈🏰🌏🔌🔑</a:t>
            </a:r>
            <a:r>
              <a:rPr b="0" i="0" lang="pt-BR" sz="240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648975" y="780214"/>
            <a:ext cx="1440600" cy="129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9600" u="none" cap="none" strike="noStrike">
                <a:solidFill>
                  <a:srgbClr val="FFEB3B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Desafios do Gerente</a:t>
            </a:r>
          </a:p>
        </p:txBody>
      </p:sp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Frequentes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Inesperados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Exemplo: mudança de requisitos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Objetivo</a:t>
            </a:r>
          </a:p>
        </p:txBody>
      </p:sp>
      <p:sp>
        <p:nvSpPr>
          <p:cNvPr id="145" name="Shape 145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O objetivo do artigo é mostrar como gerentes de projeto bem sucedidos lidam eventos diversos.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NASA</a:t>
            </a:r>
          </a:p>
        </p:txBody>
      </p:sp>
      <p:sp>
        <p:nvSpPr>
          <p:cNvPr id="151" name="Shape 151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Em um evento de gerenciamento avançado de projetos, um grupo de 23 Gerentes de Projeto se revoltaram no meio do curso. Diziam que procedimentos eram muito restritivos e precisavam de mais flexibilidade.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The Four Roles of the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Project Manager</a:t>
            </a: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 pesquisa apresenta que Gerentes de Projeto de Sucesso assumem quatro funções que ajudam a lidar com eventos inesperados.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0" y="2509325"/>
            <a:ext cx="8982105" cy="26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754750" y="2451550"/>
            <a:ext cx="422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>
                <a:solidFill>
                  <a:srgbClr val="00BCD4"/>
                </a:solidFill>
              </a:rPr>
              <a:t>Tópico 1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754749" y="1723680"/>
            <a:ext cx="502445" cy="446556"/>
            <a:chOff x="5292575" y="3681900"/>
            <a:chExt cx="420000" cy="373250"/>
          </a:xfrm>
        </p:grpSpPr>
        <p:sp>
          <p:nvSpPr>
            <p:cNvPr id="165" name="Shape 165"/>
            <p:cNvSpPr/>
            <p:nvPr/>
          </p:nvSpPr>
          <p:spPr>
            <a:xfrm>
              <a:off x="5292575" y="3706875"/>
              <a:ext cx="42000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490475" y="3681900"/>
              <a:ext cx="24300" cy="249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358350" y="3973550"/>
              <a:ext cx="60900" cy="81600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586050" y="3973550"/>
              <a:ext cx="60900" cy="81600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316925" y="3731225"/>
              <a:ext cx="371400" cy="2181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80250" y="3784800"/>
              <a:ext cx="230100" cy="115800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547700" y="3779925"/>
              <a:ext cx="68700" cy="68700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ctrTitle"/>
          </p:nvPr>
        </p:nvSpPr>
        <p:spPr>
          <a:xfrm>
            <a:off x="477400" y="555900"/>
            <a:ext cx="78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pt-BR" sz="3600"/>
              <a:t>Desenvolver Colaboração	</a:t>
            </a:r>
          </a:p>
        </p:txBody>
      </p:sp>
      <p:sp>
        <p:nvSpPr>
          <p:cNvPr id="177" name="Shape 177"/>
          <p:cNvSpPr txBox="1"/>
          <p:nvPr>
            <p:ph idx="4294967295" type="subTitle"/>
          </p:nvPr>
        </p:nvSpPr>
        <p:spPr>
          <a:xfrm>
            <a:off x="477400" y="1450804"/>
            <a:ext cx="66969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Colaboração é crucial para detectar problemas cedo.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Aumenta a velocidade e a facilidade ao se implementar soluções.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