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5.png" ContentType="image/png"/>
  <Override PartName="/ppt/media/image6.gif" ContentType="image/gif"/>
  <Override PartName="/ppt/media/image1.jpeg" ContentType="image/jpeg"/>
  <Override PartName="/ppt/media/image2.jpeg" ContentType="image/jpeg"/>
  <Override PartName="/ppt/media/image3.jpeg" ContentType="image/jpeg"/>
  <Override PartName="/ppt/media/image4.gif" ContentType="image/gif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Layouts/slideLayout129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_rels/slideLayout132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96.xml.rels" ContentType="application/vnd.openxmlformats-package.relationships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12.xml" ContentType="application/vnd.openxmlformats-officedocument.theme+xml"/>
  <Override PartName="/ppt/theme/theme4.xml" ContentType="application/vnd.openxmlformats-officedocument.theme+xml"/>
  <Override PartName="/ppt/theme/theme11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2.xml" ContentType="application/vnd.openxmlformats-officedocument.theme+xml"/>
  <Override PartName="/ppt/theme/theme10.xml" ContentType="application/vnd.openxmlformats-officedocument.theme+xml"/>
  <Override PartName="/ppt/commentAuthors.xml" ContentType="application/vnd.openxmlformats-officedocument.presentationml.commentAuthor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s/comment1.xml" ContentType="application/vnd.openxmlformats-officedocument.presentationml.comments+xml"/>
  <Override PartName="/ppt/notesSlides/_rels/notesSlide1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0.xml" ContentType="application/vnd.openxmlformats-officedocument.presentationml.notesSlide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</p:sldIdLst>
  <p:sldSz cx="9144000" cy="5143500"/>
  <p:notesSz cx="6858000" cy="9144000"/>
</p:presentation>
</file>

<file path=ppt/commentAuthors.xml><?xml version="1.0" encoding="utf-8"?>
<p:cmAuthorLst xmlns:p="http://schemas.openxmlformats.org/presentationml/2006/main">
  <p:cmAuthor id="0" name="Rafael Braganca" initials="RB" lastIdx="1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commentAuthors" Target="commentAuthors.xml"/>
</Relationships>
</file>

<file path=ppt/comments/comment1.xml><?xml version="1.0" encoding="utf-8"?>
<p:cmLst xmlns:p="http://schemas.openxmlformats.org/presentationml/2006/main">
  <p:cm authorId="0" dt="2017-05-16T17:29:50.620000000" idx="1">
    <p:pos x="6118" y="0"/>
    <p:text>http://stackoverflow.com/questions/33938393/why-running-cucumber-test-with-maven-return-result-tests-run-0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9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130CF07-0693-49E3-9033-EBABE2A58371}" type="slidenum"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15000"/>
              </a:lnSpc>
              <a:spcBef>
                <a:spcPts val="1500"/>
              </a:spcBef>
            </a:pPr>
            <a:r>
              <a:rPr b="0" lang="pt-BR" sz="1200" spc="-1" strike="noStrike">
                <a:solidFill>
                  <a:srgbClr val="1d202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Logo, existem várias ferramentas e frameworks que apoiam esta fase do BDD, transformando esses requisitos em testes automatizados que ajudam a orientar o desenvolvedor para que a nova funcionalidade seja desenvolvida corretamente e dentro do prazo.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4844880">
              <a:lnSpc>
                <a:spcPct val="115000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4844880"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4844880"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15000"/>
              </a:lnSpc>
              <a:spcBef>
                <a:spcPts val="1500"/>
              </a:spcBef>
            </a:pPr>
            <a:r>
              <a:rPr b="0" lang="pt-BR" sz="1200" spc="-1" strike="noStrike">
                <a:solidFill>
                  <a:srgbClr val="1d202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Cucumber foi originalmente criado por membros da comunidade Ruby para apoiar o desenvolvimento de testes de aceitação automatizado utilizando a técnica BDD. Desde então o Cucumber cresceu e foi traduzido em várias linguagens, inclusive o Java, permitindo assim que vários de desenvolvedores desfrutem de suas vantagens. 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4844880">
              <a:lnSpc>
                <a:spcPct val="115000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4844880">
              <a:lnSpc>
                <a:spcPct val="100000"/>
              </a:lnSpc>
            </a:pP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1d202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começarmos, a técnica BDD se inicia na identificação do objetivo de negócio e como exemplo tomamos como objetivo de negócio a “Negociação bancária” que contém um Banco e Conta bancária. Vejamos as funcionalidades que devemos assegurar que funcionem.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1d202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Para explicar o funcionamento do BDD vamos usar o seguinte exemplo: uma equipe praticante de BDD decide implementar uma nova funcionalidade e para isso, eles trabalham em conjunto com os usuários e outras partes interessadas para definir as histórias e cenários do que os usuários esperam dessa funcionalidade. Em particular, os usuários ajudam a definir um conjunto de exemplos concretos que ilustram resultados que a nova funcionalidade deve fornecer. Esses exemplos são criados utilizando um vocabulário comum e podem ser facilmente compreendidos pelos usuários finais e membros da equipe de desenvolvimento de software, e geralmente são expressos usando </a:t>
            </a:r>
            <a:r>
              <a:rPr b="1" lang="pt-BR" sz="1200" spc="-1" strike="noStrike">
                <a:solidFill>
                  <a:srgbClr val="1d202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Cenário </a:t>
            </a:r>
            <a:r>
              <a:rPr b="0" lang="pt-BR" sz="1200" spc="-1" strike="noStrike">
                <a:solidFill>
                  <a:srgbClr val="1d202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(Scenario), </a:t>
            </a:r>
            <a:r>
              <a:rPr b="1" lang="pt-BR" sz="1200" spc="-1" strike="noStrike">
                <a:solidFill>
                  <a:srgbClr val="1d202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Dado </a:t>
            </a:r>
            <a:r>
              <a:rPr b="0" lang="pt-BR" sz="1200" spc="-1" strike="noStrike">
                <a:solidFill>
                  <a:srgbClr val="1d202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(Given), </a:t>
            </a:r>
            <a:r>
              <a:rPr b="1" lang="pt-BR" sz="1200" spc="-1" strike="noStrike">
                <a:solidFill>
                  <a:srgbClr val="1d202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Quando </a:t>
            </a:r>
            <a:r>
              <a:rPr b="0" lang="pt-BR" sz="1200" spc="-1" strike="noStrike">
                <a:solidFill>
                  <a:srgbClr val="1d202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(When) e </a:t>
            </a:r>
            <a:r>
              <a:rPr b="1" lang="pt-BR" sz="1200" spc="-1" strike="noStrike">
                <a:solidFill>
                  <a:srgbClr val="1d202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Então</a:t>
            </a:r>
            <a:r>
              <a:rPr b="0" lang="pt-BR" sz="1200" spc="-1" strike="noStrike">
                <a:solidFill>
                  <a:srgbClr val="1d2021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(Then).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9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0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2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1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2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4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4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6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1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1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3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8" name="PlaceHolder 5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0" name="PlaceHolder 7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630520" y="630000"/>
            <a:ext cx="3882960" cy="388296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5430240" y="228600"/>
            <a:ext cx="1387800" cy="138780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5908320" y="4660920"/>
            <a:ext cx="605160" cy="6051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2706480" y="3872520"/>
            <a:ext cx="1097280" cy="109728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2081520" y="771120"/>
            <a:ext cx="774360" cy="7743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6513480" y="1616760"/>
            <a:ext cx="412920" cy="41292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2420640" y="3611880"/>
            <a:ext cx="336600" cy="336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2362320" y="1670040"/>
            <a:ext cx="212760" cy="21276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6818400" y="1338840"/>
            <a:ext cx="93600" cy="9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6163920" y="4374360"/>
            <a:ext cx="93600" cy="93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2300760" y="990360"/>
            <a:ext cx="336240" cy="33624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3000960" y="4363560"/>
            <a:ext cx="120960" cy="271440"/>
          </a:xfrm>
          <a:custGeom>
            <a:avLst/>
            <a:gdLst/>
            <a:ahLst/>
            <a:rect l="l" t="t" r="r" b="b"/>
            <a:pathLst>
              <a:path w="3922" h="8793">
                <a:moveTo>
                  <a:pt x="0" y="0"/>
                </a:moveTo>
                <a:lnTo>
                  <a:pt x="0" y="8792"/>
                </a:lnTo>
                <a:lnTo>
                  <a:pt x="3921" y="8792"/>
                </a:lnTo>
                <a:lnTo>
                  <a:pt x="3921" y="0"/>
                </a:lnTo>
                <a:lnTo>
                  <a:pt x="0" y="0"/>
                </a:lnTo>
                <a:close/>
                <a:moveTo>
                  <a:pt x="2411" y="2411"/>
                </a:moveTo>
                <a:lnTo>
                  <a:pt x="2411" y="2411"/>
                </a:lnTo>
                <a:lnTo>
                  <a:pt x="2265" y="2387"/>
                </a:lnTo>
                <a:lnTo>
                  <a:pt x="2143" y="2363"/>
                </a:lnTo>
                <a:lnTo>
                  <a:pt x="2022" y="2290"/>
                </a:lnTo>
                <a:lnTo>
                  <a:pt x="1924" y="2216"/>
                </a:lnTo>
                <a:lnTo>
                  <a:pt x="1827" y="2095"/>
                </a:lnTo>
                <a:lnTo>
                  <a:pt x="1754" y="1973"/>
                </a:lnTo>
                <a:lnTo>
                  <a:pt x="1729" y="1851"/>
                </a:lnTo>
                <a:lnTo>
                  <a:pt x="1705" y="1705"/>
                </a:lnTo>
                <a:lnTo>
                  <a:pt x="1705" y="1705"/>
                </a:lnTo>
                <a:lnTo>
                  <a:pt x="1729" y="1559"/>
                </a:lnTo>
                <a:lnTo>
                  <a:pt x="1754" y="1437"/>
                </a:lnTo>
                <a:lnTo>
                  <a:pt x="1827" y="1315"/>
                </a:lnTo>
                <a:lnTo>
                  <a:pt x="1924" y="1218"/>
                </a:lnTo>
                <a:lnTo>
                  <a:pt x="2022" y="1120"/>
                </a:lnTo>
                <a:lnTo>
                  <a:pt x="2143" y="1072"/>
                </a:lnTo>
                <a:lnTo>
                  <a:pt x="2265" y="1023"/>
                </a:lnTo>
                <a:lnTo>
                  <a:pt x="2411" y="999"/>
                </a:lnTo>
                <a:lnTo>
                  <a:pt x="2411" y="999"/>
                </a:lnTo>
                <a:lnTo>
                  <a:pt x="2557" y="1023"/>
                </a:lnTo>
                <a:lnTo>
                  <a:pt x="2679" y="1072"/>
                </a:lnTo>
                <a:lnTo>
                  <a:pt x="2801" y="1120"/>
                </a:lnTo>
                <a:lnTo>
                  <a:pt x="2898" y="1218"/>
                </a:lnTo>
                <a:lnTo>
                  <a:pt x="2996" y="1315"/>
                </a:lnTo>
                <a:lnTo>
                  <a:pt x="3069" y="1437"/>
                </a:lnTo>
                <a:lnTo>
                  <a:pt x="3093" y="1559"/>
                </a:lnTo>
                <a:lnTo>
                  <a:pt x="3118" y="1705"/>
                </a:lnTo>
                <a:lnTo>
                  <a:pt x="3118" y="1705"/>
                </a:lnTo>
                <a:lnTo>
                  <a:pt x="3093" y="1851"/>
                </a:lnTo>
                <a:lnTo>
                  <a:pt x="3069" y="1973"/>
                </a:lnTo>
                <a:lnTo>
                  <a:pt x="2996" y="2095"/>
                </a:lnTo>
                <a:lnTo>
                  <a:pt x="2898" y="2216"/>
                </a:lnTo>
                <a:lnTo>
                  <a:pt x="2801" y="2290"/>
                </a:lnTo>
                <a:lnTo>
                  <a:pt x="2679" y="2363"/>
                </a:lnTo>
                <a:lnTo>
                  <a:pt x="2557" y="2387"/>
                </a:lnTo>
                <a:lnTo>
                  <a:pt x="2411" y="2411"/>
                </a:lnTo>
                <a:lnTo>
                  <a:pt x="2411" y="2411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3131280" y="4182120"/>
            <a:ext cx="378360" cy="478440"/>
          </a:xfrm>
          <a:custGeom>
            <a:avLst/>
            <a:gdLst/>
            <a:ahLst/>
            <a:rect l="l" t="t" r="r" b="b"/>
            <a:pathLst>
              <a:path w="12252" h="15491">
                <a:moveTo>
                  <a:pt x="1" y="13396"/>
                </a:moveTo>
                <a:lnTo>
                  <a:pt x="1511" y="13396"/>
                </a:lnTo>
                <a:lnTo>
                  <a:pt x="1511" y="13396"/>
                </a:lnTo>
                <a:lnTo>
                  <a:pt x="1998" y="13639"/>
                </a:lnTo>
                <a:lnTo>
                  <a:pt x="2680" y="13932"/>
                </a:lnTo>
                <a:lnTo>
                  <a:pt x="3556" y="14273"/>
                </a:lnTo>
                <a:lnTo>
                  <a:pt x="4531" y="14638"/>
                </a:lnTo>
                <a:lnTo>
                  <a:pt x="5578" y="14955"/>
                </a:lnTo>
                <a:lnTo>
                  <a:pt x="6114" y="15101"/>
                </a:lnTo>
                <a:lnTo>
                  <a:pt x="6650" y="15222"/>
                </a:lnTo>
                <a:lnTo>
                  <a:pt x="7161" y="15344"/>
                </a:lnTo>
                <a:lnTo>
                  <a:pt x="7672" y="15417"/>
                </a:lnTo>
                <a:lnTo>
                  <a:pt x="8135" y="15466"/>
                </a:lnTo>
                <a:lnTo>
                  <a:pt x="8598" y="15490"/>
                </a:lnTo>
                <a:lnTo>
                  <a:pt x="8598" y="15490"/>
                </a:lnTo>
                <a:lnTo>
                  <a:pt x="9377" y="15490"/>
                </a:lnTo>
                <a:lnTo>
                  <a:pt x="9791" y="15466"/>
                </a:lnTo>
                <a:lnTo>
                  <a:pt x="10181" y="15417"/>
                </a:lnTo>
                <a:lnTo>
                  <a:pt x="10522" y="15320"/>
                </a:lnTo>
                <a:lnTo>
                  <a:pt x="10692" y="15271"/>
                </a:lnTo>
                <a:lnTo>
                  <a:pt x="10814" y="15222"/>
                </a:lnTo>
                <a:lnTo>
                  <a:pt x="10936" y="15149"/>
                </a:lnTo>
                <a:lnTo>
                  <a:pt x="11033" y="15052"/>
                </a:lnTo>
                <a:lnTo>
                  <a:pt x="11082" y="14955"/>
                </a:lnTo>
                <a:lnTo>
                  <a:pt x="11131" y="14833"/>
                </a:lnTo>
                <a:lnTo>
                  <a:pt x="11204" y="14126"/>
                </a:lnTo>
                <a:lnTo>
                  <a:pt x="11204" y="14126"/>
                </a:lnTo>
                <a:lnTo>
                  <a:pt x="11180" y="13956"/>
                </a:lnTo>
                <a:lnTo>
                  <a:pt x="11131" y="13810"/>
                </a:lnTo>
                <a:lnTo>
                  <a:pt x="11033" y="13664"/>
                </a:lnTo>
                <a:lnTo>
                  <a:pt x="10887" y="13542"/>
                </a:lnTo>
                <a:lnTo>
                  <a:pt x="10887" y="13542"/>
                </a:lnTo>
                <a:lnTo>
                  <a:pt x="11009" y="13518"/>
                </a:lnTo>
                <a:lnTo>
                  <a:pt x="11131" y="13469"/>
                </a:lnTo>
                <a:lnTo>
                  <a:pt x="11253" y="13420"/>
                </a:lnTo>
                <a:lnTo>
                  <a:pt x="11350" y="13323"/>
                </a:lnTo>
                <a:lnTo>
                  <a:pt x="11423" y="13225"/>
                </a:lnTo>
                <a:lnTo>
                  <a:pt x="11496" y="13104"/>
                </a:lnTo>
                <a:lnTo>
                  <a:pt x="11545" y="12957"/>
                </a:lnTo>
                <a:lnTo>
                  <a:pt x="11569" y="12836"/>
                </a:lnTo>
                <a:lnTo>
                  <a:pt x="11642" y="11959"/>
                </a:lnTo>
                <a:lnTo>
                  <a:pt x="11642" y="11959"/>
                </a:lnTo>
                <a:lnTo>
                  <a:pt x="11642" y="11837"/>
                </a:lnTo>
                <a:lnTo>
                  <a:pt x="11642" y="11740"/>
                </a:lnTo>
                <a:lnTo>
                  <a:pt x="11618" y="11618"/>
                </a:lnTo>
                <a:lnTo>
                  <a:pt x="11569" y="11521"/>
                </a:lnTo>
                <a:lnTo>
                  <a:pt x="11447" y="11350"/>
                </a:lnTo>
                <a:lnTo>
                  <a:pt x="11374" y="11277"/>
                </a:lnTo>
                <a:lnTo>
                  <a:pt x="11301" y="11204"/>
                </a:lnTo>
                <a:lnTo>
                  <a:pt x="11301" y="11204"/>
                </a:lnTo>
                <a:lnTo>
                  <a:pt x="11423" y="11180"/>
                </a:lnTo>
                <a:lnTo>
                  <a:pt x="11521" y="11131"/>
                </a:lnTo>
                <a:lnTo>
                  <a:pt x="11618" y="11058"/>
                </a:lnTo>
                <a:lnTo>
                  <a:pt x="11715" y="10960"/>
                </a:lnTo>
                <a:lnTo>
                  <a:pt x="11788" y="10863"/>
                </a:lnTo>
                <a:lnTo>
                  <a:pt x="11837" y="10766"/>
                </a:lnTo>
                <a:lnTo>
                  <a:pt x="11886" y="10644"/>
                </a:lnTo>
                <a:lnTo>
                  <a:pt x="11910" y="10498"/>
                </a:lnTo>
                <a:lnTo>
                  <a:pt x="11983" y="9645"/>
                </a:lnTo>
                <a:lnTo>
                  <a:pt x="11983" y="9645"/>
                </a:lnTo>
                <a:lnTo>
                  <a:pt x="11983" y="9523"/>
                </a:lnTo>
                <a:lnTo>
                  <a:pt x="11983" y="9402"/>
                </a:lnTo>
                <a:lnTo>
                  <a:pt x="11959" y="9280"/>
                </a:lnTo>
                <a:lnTo>
                  <a:pt x="11910" y="9182"/>
                </a:lnTo>
                <a:lnTo>
                  <a:pt x="11861" y="9085"/>
                </a:lnTo>
                <a:lnTo>
                  <a:pt x="11788" y="9012"/>
                </a:lnTo>
                <a:lnTo>
                  <a:pt x="11715" y="8939"/>
                </a:lnTo>
                <a:lnTo>
                  <a:pt x="11618" y="8866"/>
                </a:lnTo>
                <a:lnTo>
                  <a:pt x="11618" y="8866"/>
                </a:lnTo>
                <a:lnTo>
                  <a:pt x="11715" y="8841"/>
                </a:lnTo>
                <a:lnTo>
                  <a:pt x="11813" y="8768"/>
                </a:lnTo>
                <a:lnTo>
                  <a:pt x="11910" y="8695"/>
                </a:lnTo>
                <a:lnTo>
                  <a:pt x="11983" y="8622"/>
                </a:lnTo>
                <a:lnTo>
                  <a:pt x="12056" y="8525"/>
                </a:lnTo>
                <a:lnTo>
                  <a:pt x="12105" y="8427"/>
                </a:lnTo>
                <a:lnTo>
                  <a:pt x="12129" y="8306"/>
                </a:lnTo>
                <a:lnTo>
                  <a:pt x="12154" y="8184"/>
                </a:lnTo>
                <a:lnTo>
                  <a:pt x="12251" y="7307"/>
                </a:lnTo>
                <a:lnTo>
                  <a:pt x="12251" y="7307"/>
                </a:lnTo>
                <a:lnTo>
                  <a:pt x="12227" y="7185"/>
                </a:lnTo>
                <a:lnTo>
                  <a:pt x="12202" y="7064"/>
                </a:lnTo>
                <a:lnTo>
                  <a:pt x="12154" y="6966"/>
                </a:lnTo>
                <a:lnTo>
                  <a:pt x="12105" y="6869"/>
                </a:lnTo>
                <a:lnTo>
                  <a:pt x="12032" y="6771"/>
                </a:lnTo>
                <a:lnTo>
                  <a:pt x="11935" y="6698"/>
                </a:lnTo>
                <a:lnTo>
                  <a:pt x="11715" y="6552"/>
                </a:lnTo>
                <a:lnTo>
                  <a:pt x="11472" y="6430"/>
                </a:lnTo>
                <a:lnTo>
                  <a:pt x="11180" y="6333"/>
                </a:lnTo>
                <a:lnTo>
                  <a:pt x="10863" y="6260"/>
                </a:lnTo>
                <a:lnTo>
                  <a:pt x="10546" y="6211"/>
                </a:lnTo>
                <a:lnTo>
                  <a:pt x="10546" y="6211"/>
                </a:lnTo>
                <a:lnTo>
                  <a:pt x="9864" y="6114"/>
                </a:lnTo>
                <a:lnTo>
                  <a:pt x="8817" y="6016"/>
                </a:lnTo>
                <a:lnTo>
                  <a:pt x="7575" y="5943"/>
                </a:lnTo>
                <a:lnTo>
                  <a:pt x="6309" y="5870"/>
                </a:lnTo>
                <a:lnTo>
                  <a:pt x="6309" y="5870"/>
                </a:lnTo>
                <a:lnTo>
                  <a:pt x="6479" y="5578"/>
                </a:lnTo>
                <a:lnTo>
                  <a:pt x="6625" y="5237"/>
                </a:lnTo>
                <a:lnTo>
                  <a:pt x="6771" y="4872"/>
                </a:lnTo>
                <a:lnTo>
                  <a:pt x="6869" y="4482"/>
                </a:lnTo>
                <a:lnTo>
                  <a:pt x="6966" y="4092"/>
                </a:lnTo>
                <a:lnTo>
                  <a:pt x="7064" y="3678"/>
                </a:lnTo>
                <a:lnTo>
                  <a:pt x="7161" y="2875"/>
                </a:lnTo>
                <a:lnTo>
                  <a:pt x="7234" y="2144"/>
                </a:lnTo>
                <a:lnTo>
                  <a:pt x="7283" y="1535"/>
                </a:lnTo>
                <a:lnTo>
                  <a:pt x="7283" y="975"/>
                </a:lnTo>
                <a:lnTo>
                  <a:pt x="7283" y="975"/>
                </a:lnTo>
                <a:lnTo>
                  <a:pt x="7283" y="804"/>
                </a:lnTo>
                <a:lnTo>
                  <a:pt x="7210" y="609"/>
                </a:lnTo>
                <a:lnTo>
                  <a:pt x="7137" y="463"/>
                </a:lnTo>
                <a:lnTo>
                  <a:pt x="7015" y="317"/>
                </a:lnTo>
                <a:lnTo>
                  <a:pt x="6869" y="171"/>
                </a:lnTo>
                <a:lnTo>
                  <a:pt x="6698" y="98"/>
                </a:lnTo>
                <a:lnTo>
                  <a:pt x="6503" y="25"/>
                </a:lnTo>
                <a:lnTo>
                  <a:pt x="6309" y="1"/>
                </a:lnTo>
                <a:lnTo>
                  <a:pt x="6309" y="1"/>
                </a:lnTo>
                <a:lnTo>
                  <a:pt x="5943" y="25"/>
                </a:lnTo>
                <a:lnTo>
                  <a:pt x="5700" y="74"/>
                </a:lnTo>
                <a:lnTo>
                  <a:pt x="5505" y="147"/>
                </a:lnTo>
                <a:lnTo>
                  <a:pt x="5359" y="220"/>
                </a:lnTo>
                <a:lnTo>
                  <a:pt x="5359" y="220"/>
                </a:lnTo>
                <a:lnTo>
                  <a:pt x="4969" y="1462"/>
                </a:lnTo>
                <a:lnTo>
                  <a:pt x="4774" y="2022"/>
                </a:lnTo>
                <a:lnTo>
                  <a:pt x="4579" y="2534"/>
                </a:lnTo>
                <a:lnTo>
                  <a:pt x="4385" y="2996"/>
                </a:lnTo>
                <a:lnTo>
                  <a:pt x="4190" y="3386"/>
                </a:lnTo>
                <a:lnTo>
                  <a:pt x="4019" y="3678"/>
                </a:lnTo>
                <a:lnTo>
                  <a:pt x="3873" y="3922"/>
                </a:lnTo>
                <a:lnTo>
                  <a:pt x="3873" y="3922"/>
                </a:lnTo>
                <a:lnTo>
                  <a:pt x="3654" y="4141"/>
                </a:lnTo>
                <a:lnTo>
                  <a:pt x="3313" y="4482"/>
                </a:lnTo>
                <a:lnTo>
                  <a:pt x="2509" y="5237"/>
                </a:lnTo>
                <a:lnTo>
                  <a:pt x="1438" y="6211"/>
                </a:lnTo>
                <a:lnTo>
                  <a:pt x="1" y="6211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6019920" y="1231560"/>
            <a:ext cx="208800" cy="45720"/>
          </a:xfrm>
          <a:custGeom>
            <a:avLst/>
            <a:gdLst/>
            <a:ahLst/>
            <a:rect l="l" t="t" r="r" b="b"/>
            <a:pathLst>
              <a:path w="4092" h="902">
                <a:moveTo>
                  <a:pt x="4092" y="902"/>
                </a:moveTo>
                <a:lnTo>
                  <a:pt x="4092" y="1"/>
                </a:lnTo>
                <a:lnTo>
                  <a:pt x="0" y="1"/>
                </a:lnTo>
                <a:lnTo>
                  <a:pt x="0" y="902"/>
                </a:lnTo>
                <a:lnTo>
                  <a:pt x="4092" y="902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6019920" y="1184400"/>
            <a:ext cx="208800" cy="45720"/>
          </a:xfrm>
          <a:custGeom>
            <a:avLst/>
            <a:gdLst/>
            <a:ahLst/>
            <a:rect l="l" t="t" r="r" b="b"/>
            <a:pathLst>
              <a:path w="4092" h="902">
                <a:moveTo>
                  <a:pt x="4092" y="901"/>
                </a:moveTo>
                <a:lnTo>
                  <a:pt x="4092" y="0"/>
                </a:lnTo>
                <a:lnTo>
                  <a:pt x="0" y="0"/>
                </a:lnTo>
                <a:lnTo>
                  <a:pt x="0" y="901"/>
                </a:lnTo>
                <a:lnTo>
                  <a:pt x="4092" y="901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6019920" y="1277640"/>
            <a:ext cx="208800" cy="60840"/>
          </a:xfrm>
          <a:custGeom>
            <a:avLst/>
            <a:gdLst/>
            <a:ahLst/>
            <a:rect l="l" t="t" r="r" b="b"/>
            <a:pathLst>
              <a:path w="4092" h="1195">
                <a:moveTo>
                  <a:pt x="0" y="1"/>
                </a:moveTo>
                <a:lnTo>
                  <a:pt x="0" y="171"/>
                </a:lnTo>
                <a:lnTo>
                  <a:pt x="0" y="171"/>
                </a:lnTo>
                <a:lnTo>
                  <a:pt x="24" y="318"/>
                </a:lnTo>
                <a:lnTo>
                  <a:pt x="98" y="464"/>
                </a:lnTo>
                <a:lnTo>
                  <a:pt x="195" y="585"/>
                </a:lnTo>
                <a:lnTo>
                  <a:pt x="341" y="659"/>
                </a:lnTo>
                <a:lnTo>
                  <a:pt x="1875" y="1170"/>
                </a:lnTo>
                <a:lnTo>
                  <a:pt x="1875" y="1170"/>
                </a:lnTo>
                <a:lnTo>
                  <a:pt x="2046" y="1194"/>
                </a:lnTo>
                <a:lnTo>
                  <a:pt x="2046" y="1194"/>
                </a:lnTo>
                <a:lnTo>
                  <a:pt x="2216" y="1170"/>
                </a:lnTo>
                <a:lnTo>
                  <a:pt x="3751" y="659"/>
                </a:lnTo>
                <a:lnTo>
                  <a:pt x="3751" y="659"/>
                </a:lnTo>
                <a:lnTo>
                  <a:pt x="3897" y="585"/>
                </a:lnTo>
                <a:lnTo>
                  <a:pt x="3994" y="464"/>
                </a:lnTo>
                <a:lnTo>
                  <a:pt x="4067" y="318"/>
                </a:lnTo>
                <a:lnTo>
                  <a:pt x="4092" y="171"/>
                </a:lnTo>
                <a:lnTo>
                  <a:pt x="4092" y="1"/>
                </a:lnTo>
                <a:lnTo>
                  <a:pt x="0" y="1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5997240" y="793800"/>
            <a:ext cx="72000" cy="340560"/>
          </a:xfrm>
          <a:custGeom>
            <a:avLst/>
            <a:gdLst/>
            <a:ahLst/>
            <a:rect l="l" t="t" r="r" b="b"/>
            <a:pathLst>
              <a:path w="1414" h="6675">
                <a:moveTo>
                  <a:pt x="1413" y="6674"/>
                </a:moveTo>
                <a:lnTo>
                  <a:pt x="1413" y="6674"/>
                </a:lnTo>
                <a:lnTo>
                  <a:pt x="585" y="2850"/>
                </a:lnTo>
                <a:lnTo>
                  <a:pt x="1" y="1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5861880" y="506520"/>
            <a:ext cx="524520" cy="627840"/>
          </a:xfrm>
          <a:custGeom>
            <a:avLst/>
            <a:gdLst/>
            <a:ahLst/>
            <a:rect l="l" t="t" r="r" b="b"/>
            <a:pathLst>
              <a:path w="10278" h="12301">
                <a:moveTo>
                  <a:pt x="7185" y="12300"/>
                </a:moveTo>
                <a:lnTo>
                  <a:pt x="7185" y="12300"/>
                </a:lnTo>
                <a:lnTo>
                  <a:pt x="7307" y="11764"/>
                </a:lnTo>
                <a:lnTo>
                  <a:pt x="7477" y="11253"/>
                </a:lnTo>
                <a:lnTo>
                  <a:pt x="7672" y="10766"/>
                </a:lnTo>
                <a:lnTo>
                  <a:pt x="7891" y="10327"/>
                </a:lnTo>
                <a:lnTo>
                  <a:pt x="8135" y="9913"/>
                </a:lnTo>
                <a:lnTo>
                  <a:pt x="8378" y="9499"/>
                </a:lnTo>
                <a:lnTo>
                  <a:pt x="8914" y="8720"/>
                </a:lnTo>
                <a:lnTo>
                  <a:pt x="9182" y="8330"/>
                </a:lnTo>
                <a:lnTo>
                  <a:pt x="9425" y="7941"/>
                </a:lnTo>
                <a:lnTo>
                  <a:pt x="9645" y="7551"/>
                </a:lnTo>
                <a:lnTo>
                  <a:pt x="9864" y="7113"/>
                </a:lnTo>
                <a:lnTo>
                  <a:pt x="10034" y="6674"/>
                </a:lnTo>
                <a:lnTo>
                  <a:pt x="10156" y="6187"/>
                </a:lnTo>
                <a:lnTo>
                  <a:pt x="10229" y="5676"/>
                </a:lnTo>
                <a:lnTo>
                  <a:pt x="10253" y="5408"/>
                </a:lnTo>
                <a:lnTo>
                  <a:pt x="10278" y="5140"/>
                </a:lnTo>
                <a:lnTo>
                  <a:pt x="10278" y="5140"/>
                </a:lnTo>
                <a:lnTo>
                  <a:pt x="10229" y="4604"/>
                </a:lnTo>
                <a:lnTo>
                  <a:pt x="10156" y="4093"/>
                </a:lnTo>
                <a:lnTo>
                  <a:pt x="10034" y="3605"/>
                </a:lnTo>
                <a:lnTo>
                  <a:pt x="9864" y="3143"/>
                </a:lnTo>
                <a:lnTo>
                  <a:pt x="9645" y="2680"/>
                </a:lnTo>
                <a:lnTo>
                  <a:pt x="9401" y="2266"/>
                </a:lnTo>
                <a:lnTo>
                  <a:pt x="9084" y="1876"/>
                </a:lnTo>
                <a:lnTo>
                  <a:pt x="8768" y="1511"/>
                </a:lnTo>
                <a:lnTo>
                  <a:pt x="8402" y="1170"/>
                </a:lnTo>
                <a:lnTo>
                  <a:pt x="8013" y="878"/>
                </a:lnTo>
                <a:lnTo>
                  <a:pt x="7574" y="634"/>
                </a:lnTo>
                <a:lnTo>
                  <a:pt x="7136" y="415"/>
                </a:lnTo>
                <a:lnTo>
                  <a:pt x="6673" y="244"/>
                </a:lnTo>
                <a:lnTo>
                  <a:pt x="6162" y="98"/>
                </a:lnTo>
                <a:lnTo>
                  <a:pt x="5675" y="25"/>
                </a:lnTo>
                <a:lnTo>
                  <a:pt x="5139" y="1"/>
                </a:lnTo>
                <a:lnTo>
                  <a:pt x="5139" y="1"/>
                </a:lnTo>
                <a:lnTo>
                  <a:pt x="4603" y="25"/>
                </a:lnTo>
                <a:lnTo>
                  <a:pt x="4116" y="98"/>
                </a:lnTo>
                <a:lnTo>
                  <a:pt x="3605" y="244"/>
                </a:lnTo>
                <a:lnTo>
                  <a:pt x="3142" y="415"/>
                </a:lnTo>
                <a:lnTo>
                  <a:pt x="2703" y="634"/>
                </a:lnTo>
                <a:lnTo>
                  <a:pt x="2265" y="878"/>
                </a:lnTo>
                <a:lnTo>
                  <a:pt x="1875" y="1170"/>
                </a:lnTo>
                <a:lnTo>
                  <a:pt x="1510" y="1511"/>
                </a:lnTo>
                <a:lnTo>
                  <a:pt x="1193" y="1876"/>
                </a:lnTo>
                <a:lnTo>
                  <a:pt x="877" y="2266"/>
                </a:lnTo>
                <a:lnTo>
                  <a:pt x="633" y="2680"/>
                </a:lnTo>
                <a:lnTo>
                  <a:pt x="414" y="3143"/>
                </a:lnTo>
                <a:lnTo>
                  <a:pt x="244" y="3605"/>
                </a:lnTo>
                <a:lnTo>
                  <a:pt x="122" y="4093"/>
                </a:lnTo>
                <a:lnTo>
                  <a:pt x="49" y="4604"/>
                </a:lnTo>
                <a:lnTo>
                  <a:pt x="0" y="5140"/>
                </a:lnTo>
                <a:lnTo>
                  <a:pt x="0" y="5140"/>
                </a:lnTo>
                <a:lnTo>
                  <a:pt x="24" y="5408"/>
                </a:lnTo>
                <a:lnTo>
                  <a:pt x="49" y="5676"/>
                </a:lnTo>
                <a:lnTo>
                  <a:pt x="122" y="6187"/>
                </a:lnTo>
                <a:lnTo>
                  <a:pt x="244" y="6674"/>
                </a:lnTo>
                <a:lnTo>
                  <a:pt x="414" y="7113"/>
                </a:lnTo>
                <a:lnTo>
                  <a:pt x="633" y="7551"/>
                </a:lnTo>
                <a:lnTo>
                  <a:pt x="852" y="7941"/>
                </a:lnTo>
                <a:lnTo>
                  <a:pt x="1096" y="8330"/>
                </a:lnTo>
                <a:lnTo>
                  <a:pt x="1364" y="8720"/>
                </a:lnTo>
                <a:lnTo>
                  <a:pt x="1900" y="9499"/>
                </a:lnTo>
                <a:lnTo>
                  <a:pt x="2143" y="9913"/>
                </a:lnTo>
                <a:lnTo>
                  <a:pt x="2387" y="10327"/>
                </a:lnTo>
                <a:lnTo>
                  <a:pt x="2606" y="10766"/>
                </a:lnTo>
                <a:lnTo>
                  <a:pt x="2801" y="11253"/>
                </a:lnTo>
                <a:lnTo>
                  <a:pt x="2971" y="11764"/>
                </a:lnTo>
                <a:lnTo>
                  <a:pt x="3093" y="12300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6179040" y="793800"/>
            <a:ext cx="72000" cy="340560"/>
          </a:xfrm>
          <a:custGeom>
            <a:avLst/>
            <a:gdLst/>
            <a:ahLst/>
            <a:rect l="l" t="t" r="r" b="b"/>
            <a:pathLst>
              <a:path w="1414" h="6675">
                <a:moveTo>
                  <a:pt x="1413" y="1"/>
                </a:moveTo>
                <a:lnTo>
                  <a:pt x="1413" y="1"/>
                </a:lnTo>
                <a:lnTo>
                  <a:pt x="829" y="2850"/>
                </a:lnTo>
                <a:lnTo>
                  <a:pt x="1" y="6674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6032160" y="781560"/>
            <a:ext cx="183960" cy="39600"/>
          </a:xfrm>
          <a:custGeom>
            <a:avLst/>
            <a:gdLst/>
            <a:ahLst/>
            <a:rect l="l" t="t" r="r" b="b"/>
            <a:pathLst>
              <a:path w="3606" h="780">
                <a:moveTo>
                  <a:pt x="1" y="73"/>
                </a:moveTo>
                <a:lnTo>
                  <a:pt x="829" y="780"/>
                </a:lnTo>
                <a:lnTo>
                  <a:pt x="1657" y="73"/>
                </a:lnTo>
                <a:lnTo>
                  <a:pt x="1657" y="73"/>
                </a:lnTo>
                <a:lnTo>
                  <a:pt x="1730" y="25"/>
                </a:lnTo>
                <a:lnTo>
                  <a:pt x="1803" y="0"/>
                </a:lnTo>
                <a:lnTo>
                  <a:pt x="1876" y="25"/>
                </a:lnTo>
                <a:lnTo>
                  <a:pt x="1949" y="73"/>
                </a:lnTo>
                <a:lnTo>
                  <a:pt x="2777" y="780"/>
                </a:lnTo>
                <a:lnTo>
                  <a:pt x="3605" y="73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6019920" y="1139760"/>
            <a:ext cx="208800" cy="360"/>
          </a:xfrm>
          <a:custGeom>
            <a:avLst/>
            <a:gdLst/>
            <a:ahLst/>
            <a:rect l="l" t="t" r="r" b="b"/>
            <a:pathLst>
              <a:path w="4092" h="1">
                <a:moveTo>
                  <a:pt x="0" y="1"/>
                </a:moveTo>
                <a:lnTo>
                  <a:pt x="4092" y="1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PlaceHolder 22"/>
          <p:cNvSpPr>
            <a:spLocks noGrp="1"/>
          </p:cNvSpPr>
          <p:nvPr>
            <p:ph type="title"/>
          </p:nvPr>
        </p:nvSpPr>
        <p:spPr>
          <a:xfrm>
            <a:off x="2757240" y="961200"/>
            <a:ext cx="3629160" cy="3220560"/>
          </a:xfrm>
          <a:prstGeom prst="rect">
            <a:avLst/>
          </a:prstGeom>
        </p:spPr>
        <p:txBody>
          <a:bodyPr tIns="91440" bIns="91440" anchor="ctr"/>
          <a:p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</a:t>
            </a: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texto do título</a:t>
            </a:r>
            <a:endParaRPr b="0" lang="pt-BR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CustomShape 23"/>
          <p:cNvSpPr/>
          <p:nvPr/>
        </p:nvSpPr>
        <p:spPr>
          <a:xfrm>
            <a:off x="2757240" y="861840"/>
            <a:ext cx="300600" cy="300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3510000" y="4757400"/>
            <a:ext cx="212760" cy="21276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5494680" y="4374360"/>
            <a:ext cx="412920" cy="41292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PlaceHolder 2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estrutura de </a:t>
            </a: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1"/>
          <p:cNvSpPr/>
          <p:nvPr/>
        </p:nvSpPr>
        <p:spPr>
          <a:xfrm>
            <a:off x="407160" y="407160"/>
            <a:ext cx="8329320" cy="43290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CustomShape 2"/>
          <p:cNvSpPr/>
          <p:nvPr/>
        </p:nvSpPr>
        <p:spPr>
          <a:xfrm>
            <a:off x="-167040" y="559440"/>
            <a:ext cx="2630160" cy="263016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CustomShape 3"/>
          <p:cNvSpPr/>
          <p:nvPr/>
        </p:nvSpPr>
        <p:spPr>
          <a:xfrm>
            <a:off x="1812240" y="271440"/>
            <a:ext cx="1053720" cy="105372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CustomShape 4"/>
          <p:cNvSpPr/>
          <p:nvPr/>
        </p:nvSpPr>
        <p:spPr>
          <a:xfrm>
            <a:off x="1704600" y="-129600"/>
            <a:ext cx="300600" cy="300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CustomShape 5"/>
          <p:cNvSpPr/>
          <p:nvPr/>
        </p:nvSpPr>
        <p:spPr>
          <a:xfrm>
            <a:off x="228600" y="2887200"/>
            <a:ext cx="605160" cy="6051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CustomShape 6"/>
          <p:cNvSpPr/>
          <p:nvPr/>
        </p:nvSpPr>
        <p:spPr>
          <a:xfrm>
            <a:off x="1522800" y="316440"/>
            <a:ext cx="212760" cy="21276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CustomShape 7"/>
          <p:cNvSpPr/>
          <p:nvPr/>
        </p:nvSpPr>
        <p:spPr>
          <a:xfrm>
            <a:off x="7848000" y="4168080"/>
            <a:ext cx="1097280" cy="109728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CustomShape 8"/>
          <p:cNvSpPr/>
          <p:nvPr/>
        </p:nvSpPr>
        <p:spPr>
          <a:xfrm>
            <a:off x="8507520" y="2981160"/>
            <a:ext cx="774360" cy="77436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ustomShape 9"/>
          <p:cNvSpPr/>
          <p:nvPr/>
        </p:nvSpPr>
        <p:spPr>
          <a:xfrm>
            <a:off x="8094240" y="3974040"/>
            <a:ext cx="412920" cy="41292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CustomShape 10"/>
          <p:cNvSpPr/>
          <p:nvPr/>
        </p:nvSpPr>
        <p:spPr>
          <a:xfrm>
            <a:off x="8622000" y="3872520"/>
            <a:ext cx="212760" cy="21276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11"/>
          <p:cNvSpPr/>
          <p:nvPr/>
        </p:nvSpPr>
        <p:spPr>
          <a:xfrm>
            <a:off x="7549920" y="4801680"/>
            <a:ext cx="212760" cy="21276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12"/>
          <p:cNvSpPr/>
          <p:nvPr/>
        </p:nvSpPr>
        <p:spPr>
          <a:xfrm>
            <a:off x="7325640" y="4674600"/>
            <a:ext cx="93600" cy="9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13"/>
          <p:cNvSpPr/>
          <p:nvPr/>
        </p:nvSpPr>
        <p:spPr>
          <a:xfrm>
            <a:off x="91800" y="2887200"/>
            <a:ext cx="93600" cy="93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14"/>
          <p:cNvSpPr/>
          <p:nvPr/>
        </p:nvSpPr>
        <p:spPr>
          <a:xfrm>
            <a:off x="8726400" y="3200040"/>
            <a:ext cx="336240" cy="33624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15"/>
          <p:cNvSpPr/>
          <p:nvPr/>
        </p:nvSpPr>
        <p:spPr>
          <a:xfrm>
            <a:off x="8142480" y="4659120"/>
            <a:ext cx="120960" cy="271440"/>
          </a:xfrm>
          <a:custGeom>
            <a:avLst/>
            <a:gdLst/>
            <a:ahLst/>
            <a:rect l="l" t="t" r="r" b="b"/>
            <a:pathLst>
              <a:path w="3922" h="8793">
                <a:moveTo>
                  <a:pt x="0" y="0"/>
                </a:moveTo>
                <a:lnTo>
                  <a:pt x="0" y="8792"/>
                </a:lnTo>
                <a:lnTo>
                  <a:pt x="3921" y="8792"/>
                </a:lnTo>
                <a:lnTo>
                  <a:pt x="3921" y="0"/>
                </a:lnTo>
                <a:lnTo>
                  <a:pt x="0" y="0"/>
                </a:lnTo>
                <a:close/>
                <a:moveTo>
                  <a:pt x="2411" y="2411"/>
                </a:moveTo>
                <a:lnTo>
                  <a:pt x="2411" y="2411"/>
                </a:lnTo>
                <a:lnTo>
                  <a:pt x="2265" y="2387"/>
                </a:lnTo>
                <a:lnTo>
                  <a:pt x="2143" y="2363"/>
                </a:lnTo>
                <a:lnTo>
                  <a:pt x="2022" y="2290"/>
                </a:lnTo>
                <a:lnTo>
                  <a:pt x="1924" y="2216"/>
                </a:lnTo>
                <a:lnTo>
                  <a:pt x="1827" y="2095"/>
                </a:lnTo>
                <a:lnTo>
                  <a:pt x="1754" y="1973"/>
                </a:lnTo>
                <a:lnTo>
                  <a:pt x="1729" y="1851"/>
                </a:lnTo>
                <a:lnTo>
                  <a:pt x="1705" y="1705"/>
                </a:lnTo>
                <a:lnTo>
                  <a:pt x="1705" y="1705"/>
                </a:lnTo>
                <a:lnTo>
                  <a:pt x="1729" y="1559"/>
                </a:lnTo>
                <a:lnTo>
                  <a:pt x="1754" y="1437"/>
                </a:lnTo>
                <a:lnTo>
                  <a:pt x="1827" y="1315"/>
                </a:lnTo>
                <a:lnTo>
                  <a:pt x="1924" y="1218"/>
                </a:lnTo>
                <a:lnTo>
                  <a:pt x="2022" y="1120"/>
                </a:lnTo>
                <a:lnTo>
                  <a:pt x="2143" y="1072"/>
                </a:lnTo>
                <a:lnTo>
                  <a:pt x="2265" y="1023"/>
                </a:lnTo>
                <a:lnTo>
                  <a:pt x="2411" y="999"/>
                </a:lnTo>
                <a:lnTo>
                  <a:pt x="2411" y="999"/>
                </a:lnTo>
                <a:lnTo>
                  <a:pt x="2557" y="1023"/>
                </a:lnTo>
                <a:lnTo>
                  <a:pt x="2679" y="1072"/>
                </a:lnTo>
                <a:lnTo>
                  <a:pt x="2801" y="1120"/>
                </a:lnTo>
                <a:lnTo>
                  <a:pt x="2898" y="1218"/>
                </a:lnTo>
                <a:lnTo>
                  <a:pt x="2996" y="1315"/>
                </a:lnTo>
                <a:lnTo>
                  <a:pt x="3069" y="1437"/>
                </a:lnTo>
                <a:lnTo>
                  <a:pt x="3093" y="1559"/>
                </a:lnTo>
                <a:lnTo>
                  <a:pt x="3118" y="1705"/>
                </a:lnTo>
                <a:lnTo>
                  <a:pt x="3118" y="1705"/>
                </a:lnTo>
                <a:lnTo>
                  <a:pt x="3093" y="1851"/>
                </a:lnTo>
                <a:lnTo>
                  <a:pt x="3069" y="1973"/>
                </a:lnTo>
                <a:lnTo>
                  <a:pt x="2996" y="2095"/>
                </a:lnTo>
                <a:lnTo>
                  <a:pt x="2898" y="2216"/>
                </a:lnTo>
                <a:lnTo>
                  <a:pt x="2801" y="2290"/>
                </a:lnTo>
                <a:lnTo>
                  <a:pt x="2679" y="2363"/>
                </a:lnTo>
                <a:lnTo>
                  <a:pt x="2557" y="2387"/>
                </a:lnTo>
                <a:lnTo>
                  <a:pt x="2411" y="2411"/>
                </a:lnTo>
                <a:lnTo>
                  <a:pt x="2411" y="2411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16"/>
          <p:cNvSpPr/>
          <p:nvPr/>
        </p:nvSpPr>
        <p:spPr>
          <a:xfrm>
            <a:off x="8272440" y="4477680"/>
            <a:ext cx="378360" cy="478440"/>
          </a:xfrm>
          <a:custGeom>
            <a:avLst/>
            <a:gdLst/>
            <a:ahLst/>
            <a:rect l="l" t="t" r="r" b="b"/>
            <a:pathLst>
              <a:path w="12252" h="15491">
                <a:moveTo>
                  <a:pt x="1" y="13396"/>
                </a:moveTo>
                <a:lnTo>
                  <a:pt x="1511" y="13396"/>
                </a:lnTo>
                <a:lnTo>
                  <a:pt x="1511" y="13396"/>
                </a:lnTo>
                <a:lnTo>
                  <a:pt x="1998" y="13639"/>
                </a:lnTo>
                <a:lnTo>
                  <a:pt x="2680" y="13932"/>
                </a:lnTo>
                <a:lnTo>
                  <a:pt x="3556" y="14273"/>
                </a:lnTo>
                <a:lnTo>
                  <a:pt x="4531" y="14638"/>
                </a:lnTo>
                <a:lnTo>
                  <a:pt x="5578" y="14955"/>
                </a:lnTo>
                <a:lnTo>
                  <a:pt x="6114" y="15101"/>
                </a:lnTo>
                <a:lnTo>
                  <a:pt x="6650" y="15222"/>
                </a:lnTo>
                <a:lnTo>
                  <a:pt x="7161" y="15344"/>
                </a:lnTo>
                <a:lnTo>
                  <a:pt x="7672" y="15417"/>
                </a:lnTo>
                <a:lnTo>
                  <a:pt x="8135" y="15466"/>
                </a:lnTo>
                <a:lnTo>
                  <a:pt x="8598" y="15490"/>
                </a:lnTo>
                <a:lnTo>
                  <a:pt x="8598" y="15490"/>
                </a:lnTo>
                <a:lnTo>
                  <a:pt x="9377" y="15490"/>
                </a:lnTo>
                <a:lnTo>
                  <a:pt x="9791" y="15466"/>
                </a:lnTo>
                <a:lnTo>
                  <a:pt x="10181" y="15417"/>
                </a:lnTo>
                <a:lnTo>
                  <a:pt x="10522" y="15320"/>
                </a:lnTo>
                <a:lnTo>
                  <a:pt x="10692" y="15271"/>
                </a:lnTo>
                <a:lnTo>
                  <a:pt x="10814" y="15222"/>
                </a:lnTo>
                <a:lnTo>
                  <a:pt x="10936" y="15149"/>
                </a:lnTo>
                <a:lnTo>
                  <a:pt x="11033" y="15052"/>
                </a:lnTo>
                <a:lnTo>
                  <a:pt x="11082" y="14955"/>
                </a:lnTo>
                <a:lnTo>
                  <a:pt x="11131" y="14833"/>
                </a:lnTo>
                <a:lnTo>
                  <a:pt x="11204" y="14126"/>
                </a:lnTo>
                <a:lnTo>
                  <a:pt x="11204" y="14126"/>
                </a:lnTo>
                <a:lnTo>
                  <a:pt x="11180" y="13956"/>
                </a:lnTo>
                <a:lnTo>
                  <a:pt x="11131" y="13810"/>
                </a:lnTo>
                <a:lnTo>
                  <a:pt x="11033" y="13664"/>
                </a:lnTo>
                <a:lnTo>
                  <a:pt x="10887" y="13542"/>
                </a:lnTo>
                <a:lnTo>
                  <a:pt x="10887" y="13542"/>
                </a:lnTo>
                <a:lnTo>
                  <a:pt x="11009" y="13518"/>
                </a:lnTo>
                <a:lnTo>
                  <a:pt x="11131" y="13469"/>
                </a:lnTo>
                <a:lnTo>
                  <a:pt x="11253" y="13420"/>
                </a:lnTo>
                <a:lnTo>
                  <a:pt x="11350" y="13323"/>
                </a:lnTo>
                <a:lnTo>
                  <a:pt x="11423" y="13225"/>
                </a:lnTo>
                <a:lnTo>
                  <a:pt x="11496" y="13104"/>
                </a:lnTo>
                <a:lnTo>
                  <a:pt x="11545" y="12957"/>
                </a:lnTo>
                <a:lnTo>
                  <a:pt x="11569" y="12836"/>
                </a:lnTo>
                <a:lnTo>
                  <a:pt x="11642" y="11959"/>
                </a:lnTo>
                <a:lnTo>
                  <a:pt x="11642" y="11959"/>
                </a:lnTo>
                <a:lnTo>
                  <a:pt x="11642" y="11837"/>
                </a:lnTo>
                <a:lnTo>
                  <a:pt x="11642" y="11740"/>
                </a:lnTo>
                <a:lnTo>
                  <a:pt x="11618" y="11618"/>
                </a:lnTo>
                <a:lnTo>
                  <a:pt x="11569" y="11521"/>
                </a:lnTo>
                <a:lnTo>
                  <a:pt x="11447" y="11350"/>
                </a:lnTo>
                <a:lnTo>
                  <a:pt x="11374" y="11277"/>
                </a:lnTo>
                <a:lnTo>
                  <a:pt x="11301" y="11204"/>
                </a:lnTo>
                <a:lnTo>
                  <a:pt x="11301" y="11204"/>
                </a:lnTo>
                <a:lnTo>
                  <a:pt x="11423" y="11180"/>
                </a:lnTo>
                <a:lnTo>
                  <a:pt x="11521" y="11131"/>
                </a:lnTo>
                <a:lnTo>
                  <a:pt x="11618" y="11058"/>
                </a:lnTo>
                <a:lnTo>
                  <a:pt x="11715" y="10960"/>
                </a:lnTo>
                <a:lnTo>
                  <a:pt x="11788" y="10863"/>
                </a:lnTo>
                <a:lnTo>
                  <a:pt x="11837" y="10766"/>
                </a:lnTo>
                <a:lnTo>
                  <a:pt x="11886" y="10644"/>
                </a:lnTo>
                <a:lnTo>
                  <a:pt x="11910" y="10498"/>
                </a:lnTo>
                <a:lnTo>
                  <a:pt x="11983" y="9645"/>
                </a:lnTo>
                <a:lnTo>
                  <a:pt x="11983" y="9645"/>
                </a:lnTo>
                <a:lnTo>
                  <a:pt x="11983" y="9523"/>
                </a:lnTo>
                <a:lnTo>
                  <a:pt x="11983" y="9402"/>
                </a:lnTo>
                <a:lnTo>
                  <a:pt x="11959" y="9280"/>
                </a:lnTo>
                <a:lnTo>
                  <a:pt x="11910" y="9182"/>
                </a:lnTo>
                <a:lnTo>
                  <a:pt x="11861" y="9085"/>
                </a:lnTo>
                <a:lnTo>
                  <a:pt x="11788" y="9012"/>
                </a:lnTo>
                <a:lnTo>
                  <a:pt x="11715" y="8939"/>
                </a:lnTo>
                <a:lnTo>
                  <a:pt x="11618" y="8866"/>
                </a:lnTo>
                <a:lnTo>
                  <a:pt x="11618" y="8866"/>
                </a:lnTo>
                <a:lnTo>
                  <a:pt x="11715" y="8841"/>
                </a:lnTo>
                <a:lnTo>
                  <a:pt x="11813" y="8768"/>
                </a:lnTo>
                <a:lnTo>
                  <a:pt x="11910" y="8695"/>
                </a:lnTo>
                <a:lnTo>
                  <a:pt x="11983" y="8622"/>
                </a:lnTo>
                <a:lnTo>
                  <a:pt x="12056" y="8525"/>
                </a:lnTo>
                <a:lnTo>
                  <a:pt x="12105" y="8427"/>
                </a:lnTo>
                <a:lnTo>
                  <a:pt x="12129" y="8306"/>
                </a:lnTo>
                <a:lnTo>
                  <a:pt x="12154" y="8184"/>
                </a:lnTo>
                <a:lnTo>
                  <a:pt x="12251" y="7307"/>
                </a:lnTo>
                <a:lnTo>
                  <a:pt x="12251" y="7307"/>
                </a:lnTo>
                <a:lnTo>
                  <a:pt x="12227" y="7185"/>
                </a:lnTo>
                <a:lnTo>
                  <a:pt x="12202" y="7064"/>
                </a:lnTo>
                <a:lnTo>
                  <a:pt x="12154" y="6966"/>
                </a:lnTo>
                <a:lnTo>
                  <a:pt x="12105" y="6869"/>
                </a:lnTo>
                <a:lnTo>
                  <a:pt x="12032" y="6771"/>
                </a:lnTo>
                <a:lnTo>
                  <a:pt x="11935" y="6698"/>
                </a:lnTo>
                <a:lnTo>
                  <a:pt x="11715" y="6552"/>
                </a:lnTo>
                <a:lnTo>
                  <a:pt x="11472" y="6430"/>
                </a:lnTo>
                <a:lnTo>
                  <a:pt x="11180" y="6333"/>
                </a:lnTo>
                <a:lnTo>
                  <a:pt x="10863" y="6260"/>
                </a:lnTo>
                <a:lnTo>
                  <a:pt x="10546" y="6211"/>
                </a:lnTo>
                <a:lnTo>
                  <a:pt x="10546" y="6211"/>
                </a:lnTo>
                <a:lnTo>
                  <a:pt x="9864" y="6114"/>
                </a:lnTo>
                <a:lnTo>
                  <a:pt x="8817" y="6016"/>
                </a:lnTo>
                <a:lnTo>
                  <a:pt x="7575" y="5943"/>
                </a:lnTo>
                <a:lnTo>
                  <a:pt x="6309" y="5870"/>
                </a:lnTo>
                <a:lnTo>
                  <a:pt x="6309" y="5870"/>
                </a:lnTo>
                <a:lnTo>
                  <a:pt x="6479" y="5578"/>
                </a:lnTo>
                <a:lnTo>
                  <a:pt x="6625" y="5237"/>
                </a:lnTo>
                <a:lnTo>
                  <a:pt x="6771" y="4872"/>
                </a:lnTo>
                <a:lnTo>
                  <a:pt x="6869" y="4482"/>
                </a:lnTo>
                <a:lnTo>
                  <a:pt x="6966" y="4092"/>
                </a:lnTo>
                <a:lnTo>
                  <a:pt x="7064" y="3678"/>
                </a:lnTo>
                <a:lnTo>
                  <a:pt x="7161" y="2875"/>
                </a:lnTo>
                <a:lnTo>
                  <a:pt x="7234" y="2144"/>
                </a:lnTo>
                <a:lnTo>
                  <a:pt x="7283" y="1535"/>
                </a:lnTo>
                <a:lnTo>
                  <a:pt x="7283" y="975"/>
                </a:lnTo>
                <a:lnTo>
                  <a:pt x="7283" y="975"/>
                </a:lnTo>
                <a:lnTo>
                  <a:pt x="7283" y="804"/>
                </a:lnTo>
                <a:lnTo>
                  <a:pt x="7210" y="609"/>
                </a:lnTo>
                <a:lnTo>
                  <a:pt x="7137" y="463"/>
                </a:lnTo>
                <a:lnTo>
                  <a:pt x="7015" y="317"/>
                </a:lnTo>
                <a:lnTo>
                  <a:pt x="6869" y="171"/>
                </a:lnTo>
                <a:lnTo>
                  <a:pt x="6698" y="98"/>
                </a:lnTo>
                <a:lnTo>
                  <a:pt x="6503" y="25"/>
                </a:lnTo>
                <a:lnTo>
                  <a:pt x="6309" y="1"/>
                </a:lnTo>
                <a:lnTo>
                  <a:pt x="6309" y="1"/>
                </a:lnTo>
                <a:lnTo>
                  <a:pt x="5943" y="25"/>
                </a:lnTo>
                <a:lnTo>
                  <a:pt x="5700" y="74"/>
                </a:lnTo>
                <a:lnTo>
                  <a:pt x="5505" y="147"/>
                </a:lnTo>
                <a:lnTo>
                  <a:pt x="5359" y="220"/>
                </a:lnTo>
                <a:lnTo>
                  <a:pt x="5359" y="220"/>
                </a:lnTo>
                <a:lnTo>
                  <a:pt x="4969" y="1462"/>
                </a:lnTo>
                <a:lnTo>
                  <a:pt x="4774" y="2022"/>
                </a:lnTo>
                <a:lnTo>
                  <a:pt x="4579" y="2534"/>
                </a:lnTo>
                <a:lnTo>
                  <a:pt x="4385" y="2996"/>
                </a:lnTo>
                <a:lnTo>
                  <a:pt x="4190" y="3386"/>
                </a:lnTo>
                <a:lnTo>
                  <a:pt x="4019" y="3678"/>
                </a:lnTo>
                <a:lnTo>
                  <a:pt x="3873" y="3922"/>
                </a:lnTo>
                <a:lnTo>
                  <a:pt x="3873" y="3922"/>
                </a:lnTo>
                <a:lnTo>
                  <a:pt x="3654" y="4141"/>
                </a:lnTo>
                <a:lnTo>
                  <a:pt x="3313" y="4482"/>
                </a:lnTo>
                <a:lnTo>
                  <a:pt x="2509" y="5237"/>
                </a:lnTo>
                <a:lnTo>
                  <a:pt x="1438" y="6211"/>
                </a:lnTo>
                <a:lnTo>
                  <a:pt x="1" y="6211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CustomShape 17"/>
          <p:cNvSpPr/>
          <p:nvPr/>
        </p:nvSpPr>
        <p:spPr>
          <a:xfrm>
            <a:off x="2259720" y="1033200"/>
            <a:ext cx="158400" cy="34560"/>
          </a:xfrm>
          <a:custGeom>
            <a:avLst/>
            <a:gdLst/>
            <a:ahLst/>
            <a:rect l="l" t="t" r="r" b="b"/>
            <a:pathLst>
              <a:path w="4092" h="902">
                <a:moveTo>
                  <a:pt x="4092" y="902"/>
                </a:moveTo>
                <a:lnTo>
                  <a:pt x="4092" y="1"/>
                </a:lnTo>
                <a:lnTo>
                  <a:pt x="0" y="1"/>
                </a:lnTo>
                <a:lnTo>
                  <a:pt x="0" y="902"/>
                </a:lnTo>
                <a:lnTo>
                  <a:pt x="4092" y="902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CustomShape 18"/>
          <p:cNvSpPr/>
          <p:nvPr/>
        </p:nvSpPr>
        <p:spPr>
          <a:xfrm>
            <a:off x="2259720" y="997200"/>
            <a:ext cx="158400" cy="34560"/>
          </a:xfrm>
          <a:custGeom>
            <a:avLst/>
            <a:gdLst/>
            <a:ahLst/>
            <a:rect l="l" t="t" r="r" b="b"/>
            <a:pathLst>
              <a:path w="4092" h="902">
                <a:moveTo>
                  <a:pt x="4092" y="901"/>
                </a:moveTo>
                <a:lnTo>
                  <a:pt x="4092" y="0"/>
                </a:lnTo>
                <a:lnTo>
                  <a:pt x="0" y="0"/>
                </a:lnTo>
                <a:lnTo>
                  <a:pt x="0" y="901"/>
                </a:lnTo>
                <a:lnTo>
                  <a:pt x="4092" y="901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CustomShape 19"/>
          <p:cNvSpPr/>
          <p:nvPr/>
        </p:nvSpPr>
        <p:spPr>
          <a:xfrm>
            <a:off x="2259720" y="1068120"/>
            <a:ext cx="158400" cy="46080"/>
          </a:xfrm>
          <a:custGeom>
            <a:avLst/>
            <a:gdLst/>
            <a:ahLst/>
            <a:rect l="l" t="t" r="r" b="b"/>
            <a:pathLst>
              <a:path w="4092" h="1195">
                <a:moveTo>
                  <a:pt x="0" y="1"/>
                </a:moveTo>
                <a:lnTo>
                  <a:pt x="0" y="171"/>
                </a:lnTo>
                <a:lnTo>
                  <a:pt x="0" y="171"/>
                </a:lnTo>
                <a:lnTo>
                  <a:pt x="24" y="318"/>
                </a:lnTo>
                <a:lnTo>
                  <a:pt x="98" y="464"/>
                </a:lnTo>
                <a:lnTo>
                  <a:pt x="195" y="585"/>
                </a:lnTo>
                <a:lnTo>
                  <a:pt x="341" y="659"/>
                </a:lnTo>
                <a:lnTo>
                  <a:pt x="1875" y="1170"/>
                </a:lnTo>
                <a:lnTo>
                  <a:pt x="1875" y="1170"/>
                </a:lnTo>
                <a:lnTo>
                  <a:pt x="2046" y="1194"/>
                </a:lnTo>
                <a:lnTo>
                  <a:pt x="2046" y="1194"/>
                </a:lnTo>
                <a:lnTo>
                  <a:pt x="2216" y="1170"/>
                </a:lnTo>
                <a:lnTo>
                  <a:pt x="3751" y="659"/>
                </a:lnTo>
                <a:lnTo>
                  <a:pt x="3751" y="659"/>
                </a:lnTo>
                <a:lnTo>
                  <a:pt x="3897" y="585"/>
                </a:lnTo>
                <a:lnTo>
                  <a:pt x="3994" y="464"/>
                </a:lnTo>
                <a:lnTo>
                  <a:pt x="4067" y="318"/>
                </a:lnTo>
                <a:lnTo>
                  <a:pt x="4092" y="171"/>
                </a:lnTo>
                <a:lnTo>
                  <a:pt x="4092" y="1"/>
                </a:lnTo>
                <a:lnTo>
                  <a:pt x="0" y="1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CustomShape 20"/>
          <p:cNvSpPr/>
          <p:nvPr/>
        </p:nvSpPr>
        <p:spPr>
          <a:xfrm>
            <a:off x="2242800" y="700560"/>
            <a:ext cx="54360" cy="258480"/>
          </a:xfrm>
          <a:custGeom>
            <a:avLst/>
            <a:gdLst/>
            <a:ahLst/>
            <a:rect l="l" t="t" r="r" b="b"/>
            <a:pathLst>
              <a:path w="1414" h="6675">
                <a:moveTo>
                  <a:pt x="1413" y="6674"/>
                </a:moveTo>
                <a:lnTo>
                  <a:pt x="1413" y="6674"/>
                </a:lnTo>
                <a:lnTo>
                  <a:pt x="585" y="2850"/>
                </a:lnTo>
                <a:lnTo>
                  <a:pt x="1" y="1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CustomShape 21"/>
          <p:cNvSpPr/>
          <p:nvPr/>
        </p:nvSpPr>
        <p:spPr>
          <a:xfrm>
            <a:off x="2139840" y="482400"/>
            <a:ext cx="398160" cy="476640"/>
          </a:xfrm>
          <a:custGeom>
            <a:avLst/>
            <a:gdLst/>
            <a:ahLst/>
            <a:rect l="l" t="t" r="r" b="b"/>
            <a:pathLst>
              <a:path w="10278" h="12301">
                <a:moveTo>
                  <a:pt x="7185" y="12300"/>
                </a:moveTo>
                <a:lnTo>
                  <a:pt x="7185" y="12300"/>
                </a:lnTo>
                <a:lnTo>
                  <a:pt x="7307" y="11764"/>
                </a:lnTo>
                <a:lnTo>
                  <a:pt x="7477" y="11253"/>
                </a:lnTo>
                <a:lnTo>
                  <a:pt x="7672" y="10766"/>
                </a:lnTo>
                <a:lnTo>
                  <a:pt x="7891" y="10327"/>
                </a:lnTo>
                <a:lnTo>
                  <a:pt x="8135" y="9913"/>
                </a:lnTo>
                <a:lnTo>
                  <a:pt x="8378" y="9499"/>
                </a:lnTo>
                <a:lnTo>
                  <a:pt x="8914" y="8720"/>
                </a:lnTo>
                <a:lnTo>
                  <a:pt x="9182" y="8330"/>
                </a:lnTo>
                <a:lnTo>
                  <a:pt x="9425" y="7941"/>
                </a:lnTo>
                <a:lnTo>
                  <a:pt x="9645" y="7551"/>
                </a:lnTo>
                <a:lnTo>
                  <a:pt x="9864" y="7113"/>
                </a:lnTo>
                <a:lnTo>
                  <a:pt x="10034" y="6674"/>
                </a:lnTo>
                <a:lnTo>
                  <a:pt x="10156" y="6187"/>
                </a:lnTo>
                <a:lnTo>
                  <a:pt x="10229" y="5676"/>
                </a:lnTo>
                <a:lnTo>
                  <a:pt x="10253" y="5408"/>
                </a:lnTo>
                <a:lnTo>
                  <a:pt x="10278" y="5140"/>
                </a:lnTo>
                <a:lnTo>
                  <a:pt x="10278" y="5140"/>
                </a:lnTo>
                <a:lnTo>
                  <a:pt x="10229" y="4604"/>
                </a:lnTo>
                <a:lnTo>
                  <a:pt x="10156" y="4093"/>
                </a:lnTo>
                <a:lnTo>
                  <a:pt x="10034" y="3605"/>
                </a:lnTo>
                <a:lnTo>
                  <a:pt x="9864" y="3143"/>
                </a:lnTo>
                <a:lnTo>
                  <a:pt x="9645" y="2680"/>
                </a:lnTo>
                <a:lnTo>
                  <a:pt x="9401" y="2266"/>
                </a:lnTo>
                <a:lnTo>
                  <a:pt x="9084" y="1876"/>
                </a:lnTo>
                <a:lnTo>
                  <a:pt x="8768" y="1511"/>
                </a:lnTo>
                <a:lnTo>
                  <a:pt x="8402" y="1170"/>
                </a:lnTo>
                <a:lnTo>
                  <a:pt x="8013" y="878"/>
                </a:lnTo>
                <a:lnTo>
                  <a:pt x="7574" y="634"/>
                </a:lnTo>
                <a:lnTo>
                  <a:pt x="7136" y="415"/>
                </a:lnTo>
                <a:lnTo>
                  <a:pt x="6673" y="244"/>
                </a:lnTo>
                <a:lnTo>
                  <a:pt x="6162" y="98"/>
                </a:lnTo>
                <a:lnTo>
                  <a:pt x="5675" y="25"/>
                </a:lnTo>
                <a:lnTo>
                  <a:pt x="5139" y="1"/>
                </a:lnTo>
                <a:lnTo>
                  <a:pt x="5139" y="1"/>
                </a:lnTo>
                <a:lnTo>
                  <a:pt x="4603" y="25"/>
                </a:lnTo>
                <a:lnTo>
                  <a:pt x="4116" y="98"/>
                </a:lnTo>
                <a:lnTo>
                  <a:pt x="3605" y="244"/>
                </a:lnTo>
                <a:lnTo>
                  <a:pt x="3142" y="415"/>
                </a:lnTo>
                <a:lnTo>
                  <a:pt x="2703" y="634"/>
                </a:lnTo>
                <a:lnTo>
                  <a:pt x="2265" y="878"/>
                </a:lnTo>
                <a:lnTo>
                  <a:pt x="1875" y="1170"/>
                </a:lnTo>
                <a:lnTo>
                  <a:pt x="1510" y="1511"/>
                </a:lnTo>
                <a:lnTo>
                  <a:pt x="1193" y="1876"/>
                </a:lnTo>
                <a:lnTo>
                  <a:pt x="877" y="2266"/>
                </a:lnTo>
                <a:lnTo>
                  <a:pt x="633" y="2680"/>
                </a:lnTo>
                <a:lnTo>
                  <a:pt x="414" y="3143"/>
                </a:lnTo>
                <a:lnTo>
                  <a:pt x="244" y="3605"/>
                </a:lnTo>
                <a:lnTo>
                  <a:pt x="122" y="4093"/>
                </a:lnTo>
                <a:lnTo>
                  <a:pt x="49" y="4604"/>
                </a:lnTo>
                <a:lnTo>
                  <a:pt x="0" y="5140"/>
                </a:lnTo>
                <a:lnTo>
                  <a:pt x="0" y="5140"/>
                </a:lnTo>
                <a:lnTo>
                  <a:pt x="24" y="5408"/>
                </a:lnTo>
                <a:lnTo>
                  <a:pt x="49" y="5676"/>
                </a:lnTo>
                <a:lnTo>
                  <a:pt x="122" y="6187"/>
                </a:lnTo>
                <a:lnTo>
                  <a:pt x="244" y="6674"/>
                </a:lnTo>
                <a:lnTo>
                  <a:pt x="414" y="7113"/>
                </a:lnTo>
                <a:lnTo>
                  <a:pt x="633" y="7551"/>
                </a:lnTo>
                <a:lnTo>
                  <a:pt x="852" y="7941"/>
                </a:lnTo>
                <a:lnTo>
                  <a:pt x="1096" y="8330"/>
                </a:lnTo>
                <a:lnTo>
                  <a:pt x="1364" y="8720"/>
                </a:lnTo>
                <a:lnTo>
                  <a:pt x="1900" y="9499"/>
                </a:lnTo>
                <a:lnTo>
                  <a:pt x="2143" y="9913"/>
                </a:lnTo>
                <a:lnTo>
                  <a:pt x="2387" y="10327"/>
                </a:lnTo>
                <a:lnTo>
                  <a:pt x="2606" y="10766"/>
                </a:lnTo>
                <a:lnTo>
                  <a:pt x="2801" y="11253"/>
                </a:lnTo>
                <a:lnTo>
                  <a:pt x="2971" y="11764"/>
                </a:lnTo>
                <a:lnTo>
                  <a:pt x="3093" y="12300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CustomShape 22"/>
          <p:cNvSpPr/>
          <p:nvPr/>
        </p:nvSpPr>
        <p:spPr>
          <a:xfrm>
            <a:off x="2380680" y="700560"/>
            <a:ext cx="54360" cy="258480"/>
          </a:xfrm>
          <a:custGeom>
            <a:avLst/>
            <a:gdLst/>
            <a:ahLst/>
            <a:rect l="l" t="t" r="r" b="b"/>
            <a:pathLst>
              <a:path w="1414" h="6675">
                <a:moveTo>
                  <a:pt x="1413" y="1"/>
                </a:moveTo>
                <a:lnTo>
                  <a:pt x="1413" y="1"/>
                </a:lnTo>
                <a:lnTo>
                  <a:pt x="829" y="2850"/>
                </a:lnTo>
                <a:lnTo>
                  <a:pt x="1" y="6674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CustomShape 23"/>
          <p:cNvSpPr/>
          <p:nvPr/>
        </p:nvSpPr>
        <p:spPr>
          <a:xfrm>
            <a:off x="2269440" y="691200"/>
            <a:ext cx="139680" cy="29880"/>
          </a:xfrm>
          <a:custGeom>
            <a:avLst/>
            <a:gdLst/>
            <a:ahLst/>
            <a:rect l="l" t="t" r="r" b="b"/>
            <a:pathLst>
              <a:path w="3606" h="780">
                <a:moveTo>
                  <a:pt x="1" y="73"/>
                </a:moveTo>
                <a:lnTo>
                  <a:pt x="829" y="780"/>
                </a:lnTo>
                <a:lnTo>
                  <a:pt x="1657" y="73"/>
                </a:lnTo>
                <a:lnTo>
                  <a:pt x="1657" y="73"/>
                </a:lnTo>
                <a:lnTo>
                  <a:pt x="1730" y="25"/>
                </a:lnTo>
                <a:lnTo>
                  <a:pt x="1803" y="0"/>
                </a:lnTo>
                <a:lnTo>
                  <a:pt x="1876" y="25"/>
                </a:lnTo>
                <a:lnTo>
                  <a:pt x="1949" y="73"/>
                </a:lnTo>
                <a:lnTo>
                  <a:pt x="2777" y="780"/>
                </a:lnTo>
                <a:lnTo>
                  <a:pt x="3605" y="73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CustomShape 24"/>
          <p:cNvSpPr/>
          <p:nvPr/>
        </p:nvSpPr>
        <p:spPr>
          <a:xfrm>
            <a:off x="2259720" y="963360"/>
            <a:ext cx="158400" cy="360"/>
          </a:xfrm>
          <a:custGeom>
            <a:avLst/>
            <a:gdLst/>
            <a:ahLst/>
            <a:rect l="l" t="t" r="r" b="b"/>
            <a:pathLst>
              <a:path w="4092" h="1">
                <a:moveTo>
                  <a:pt x="0" y="1"/>
                </a:moveTo>
                <a:lnTo>
                  <a:pt x="4092" y="1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PlaceHolder 25"/>
          <p:cNvSpPr>
            <a:spLocks noGrp="1"/>
          </p:cNvSpPr>
          <p:nvPr>
            <p:ph type="title"/>
          </p:nvPr>
        </p:nvSpPr>
        <p:spPr>
          <a:xfrm>
            <a:off x="144000" y="559440"/>
            <a:ext cx="2141640" cy="2630160"/>
          </a:xfrm>
          <a:prstGeom prst="rect">
            <a:avLst/>
          </a:prstGeom>
        </p:spPr>
        <p:txBody>
          <a:bodyPr tIns="91440" bIns="91440" anchor="ctr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8" name="PlaceHolder 2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CustomShape 1"/>
          <p:cNvSpPr/>
          <p:nvPr/>
        </p:nvSpPr>
        <p:spPr>
          <a:xfrm>
            <a:off x="407160" y="407160"/>
            <a:ext cx="8329320" cy="43290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2"/>
          <p:cNvSpPr/>
          <p:nvPr/>
        </p:nvSpPr>
        <p:spPr>
          <a:xfrm>
            <a:off x="-117360" y="847080"/>
            <a:ext cx="605160" cy="60516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7" name="CustomShape 3"/>
          <p:cNvSpPr/>
          <p:nvPr/>
        </p:nvSpPr>
        <p:spPr>
          <a:xfrm>
            <a:off x="217800" y="171360"/>
            <a:ext cx="1053720" cy="105372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8" name="CustomShape 4"/>
          <p:cNvSpPr/>
          <p:nvPr/>
        </p:nvSpPr>
        <p:spPr>
          <a:xfrm>
            <a:off x="1157040" y="-137160"/>
            <a:ext cx="398520" cy="39816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5"/>
          <p:cNvSpPr/>
          <p:nvPr/>
        </p:nvSpPr>
        <p:spPr>
          <a:xfrm>
            <a:off x="1397160" y="337680"/>
            <a:ext cx="136440" cy="13644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6"/>
          <p:cNvSpPr/>
          <p:nvPr/>
        </p:nvSpPr>
        <p:spPr>
          <a:xfrm>
            <a:off x="488160" y="1334520"/>
            <a:ext cx="212760" cy="21276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1" name="CustomShape 7"/>
          <p:cNvSpPr/>
          <p:nvPr/>
        </p:nvSpPr>
        <p:spPr>
          <a:xfrm>
            <a:off x="7848000" y="4168080"/>
            <a:ext cx="1097280" cy="109728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CustomShape 8"/>
          <p:cNvSpPr/>
          <p:nvPr/>
        </p:nvSpPr>
        <p:spPr>
          <a:xfrm>
            <a:off x="8507520" y="2981160"/>
            <a:ext cx="774360" cy="77436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9"/>
          <p:cNvSpPr/>
          <p:nvPr/>
        </p:nvSpPr>
        <p:spPr>
          <a:xfrm>
            <a:off x="8094240" y="3974040"/>
            <a:ext cx="412920" cy="41292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10"/>
          <p:cNvSpPr/>
          <p:nvPr/>
        </p:nvSpPr>
        <p:spPr>
          <a:xfrm>
            <a:off x="8622000" y="3872520"/>
            <a:ext cx="212760" cy="21276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11"/>
          <p:cNvSpPr/>
          <p:nvPr/>
        </p:nvSpPr>
        <p:spPr>
          <a:xfrm>
            <a:off x="7549920" y="4801680"/>
            <a:ext cx="212760" cy="21276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6" name="CustomShape 12"/>
          <p:cNvSpPr/>
          <p:nvPr/>
        </p:nvSpPr>
        <p:spPr>
          <a:xfrm>
            <a:off x="7325640" y="4674600"/>
            <a:ext cx="93600" cy="9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7" name="CustomShape 13"/>
          <p:cNvSpPr/>
          <p:nvPr/>
        </p:nvSpPr>
        <p:spPr>
          <a:xfrm>
            <a:off x="258120" y="1577160"/>
            <a:ext cx="93600" cy="93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14"/>
          <p:cNvSpPr/>
          <p:nvPr/>
        </p:nvSpPr>
        <p:spPr>
          <a:xfrm>
            <a:off x="8726400" y="3200040"/>
            <a:ext cx="336240" cy="33624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ffb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15"/>
          <p:cNvSpPr/>
          <p:nvPr/>
        </p:nvSpPr>
        <p:spPr>
          <a:xfrm>
            <a:off x="8142480" y="4659120"/>
            <a:ext cx="120960" cy="271440"/>
          </a:xfrm>
          <a:custGeom>
            <a:avLst/>
            <a:gdLst/>
            <a:ahLst/>
            <a:rect l="l" t="t" r="r" b="b"/>
            <a:pathLst>
              <a:path w="3922" h="8793">
                <a:moveTo>
                  <a:pt x="0" y="0"/>
                </a:moveTo>
                <a:lnTo>
                  <a:pt x="0" y="8792"/>
                </a:lnTo>
                <a:lnTo>
                  <a:pt x="3921" y="8792"/>
                </a:lnTo>
                <a:lnTo>
                  <a:pt x="3921" y="0"/>
                </a:lnTo>
                <a:lnTo>
                  <a:pt x="0" y="0"/>
                </a:lnTo>
                <a:close/>
                <a:moveTo>
                  <a:pt x="2411" y="2411"/>
                </a:moveTo>
                <a:lnTo>
                  <a:pt x="2411" y="2411"/>
                </a:lnTo>
                <a:lnTo>
                  <a:pt x="2265" y="2387"/>
                </a:lnTo>
                <a:lnTo>
                  <a:pt x="2143" y="2363"/>
                </a:lnTo>
                <a:lnTo>
                  <a:pt x="2022" y="2290"/>
                </a:lnTo>
                <a:lnTo>
                  <a:pt x="1924" y="2216"/>
                </a:lnTo>
                <a:lnTo>
                  <a:pt x="1827" y="2095"/>
                </a:lnTo>
                <a:lnTo>
                  <a:pt x="1754" y="1973"/>
                </a:lnTo>
                <a:lnTo>
                  <a:pt x="1729" y="1851"/>
                </a:lnTo>
                <a:lnTo>
                  <a:pt x="1705" y="1705"/>
                </a:lnTo>
                <a:lnTo>
                  <a:pt x="1705" y="1705"/>
                </a:lnTo>
                <a:lnTo>
                  <a:pt x="1729" y="1559"/>
                </a:lnTo>
                <a:lnTo>
                  <a:pt x="1754" y="1437"/>
                </a:lnTo>
                <a:lnTo>
                  <a:pt x="1827" y="1315"/>
                </a:lnTo>
                <a:lnTo>
                  <a:pt x="1924" y="1218"/>
                </a:lnTo>
                <a:lnTo>
                  <a:pt x="2022" y="1120"/>
                </a:lnTo>
                <a:lnTo>
                  <a:pt x="2143" y="1072"/>
                </a:lnTo>
                <a:lnTo>
                  <a:pt x="2265" y="1023"/>
                </a:lnTo>
                <a:lnTo>
                  <a:pt x="2411" y="999"/>
                </a:lnTo>
                <a:lnTo>
                  <a:pt x="2411" y="999"/>
                </a:lnTo>
                <a:lnTo>
                  <a:pt x="2557" y="1023"/>
                </a:lnTo>
                <a:lnTo>
                  <a:pt x="2679" y="1072"/>
                </a:lnTo>
                <a:lnTo>
                  <a:pt x="2801" y="1120"/>
                </a:lnTo>
                <a:lnTo>
                  <a:pt x="2898" y="1218"/>
                </a:lnTo>
                <a:lnTo>
                  <a:pt x="2996" y="1315"/>
                </a:lnTo>
                <a:lnTo>
                  <a:pt x="3069" y="1437"/>
                </a:lnTo>
                <a:lnTo>
                  <a:pt x="3093" y="1559"/>
                </a:lnTo>
                <a:lnTo>
                  <a:pt x="3118" y="1705"/>
                </a:lnTo>
                <a:lnTo>
                  <a:pt x="3118" y="1705"/>
                </a:lnTo>
                <a:lnTo>
                  <a:pt x="3093" y="1851"/>
                </a:lnTo>
                <a:lnTo>
                  <a:pt x="3069" y="1973"/>
                </a:lnTo>
                <a:lnTo>
                  <a:pt x="2996" y="2095"/>
                </a:lnTo>
                <a:lnTo>
                  <a:pt x="2898" y="2216"/>
                </a:lnTo>
                <a:lnTo>
                  <a:pt x="2801" y="2290"/>
                </a:lnTo>
                <a:lnTo>
                  <a:pt x="2679" y="2363"/>
                </a:lnTo>
                <a:lnTo>
                  <a:pt x="2557" y="2387"/>
                </a:lnTo>
                <a:lnTo>
                  <a:pt x="2411" y="2411"/>
                </a:lnTo>
                <a:lnTo>
                  <a:pt x="2411" y="2411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16"/>
          <p:cNvSpPr/>
          <p:nvPr/>
        </p:nvSpPr>
        <p:spPr>
          <a:xfrm>
            <a:off x="8272440" y="4477680"/>
            <a:ext cx="378360" cy="478440"/>
          </a:xfrm>
          <a:custGeom>
            <a:avLst/>
            <a:gdLst/>
            <a:ahLst/>
            <a:rect l="l" t="t" r="r" b="b"/>
            <a:pathLst>
              <a:path w="12252" h="15491">
                <a:moveTo>
                  <a:pt x="1" y="13396"/>
                </a:moveTo>
                <a:lnTo>
                  <a:pt x="1511" y="13396"/>
                </a:lnTo>
                <a:lnTo>
                  <a:pt x="1511" y="13396"/>
                </a:lnTo>
                <a:lnTo>
                  <a:pt x="1998" y="13639"/>
                </a:lnTo>
                <a:lnTo>
                  <a:pt x="2680" y="13932"/>
                </a:lnTo>
                <a:lnTo>
                  <a:pt x="3556" y="14273"/>
                </a:lnTo>
                <a:lnTo>
                  <a:pt x="4531" y="14638"/>
                </a:lnTo>
                <a:lnTo>
                  <a:pt x="5578" y="14955"/>
                </a:lnTo>
                <a:lnTo>
                  <a:pt x="6114" y="15101"/>
                </a:lnTo>
                <a:lnTo>
                  <a:pt x="6650" y="15222"/>
                </a:lnTo>
                <a:lnTo>
                  <a:pt x="7161" y="15344"/>
                </a:lnTo>
                <a:lnTo>
                  <a:pt x="7672" y="15417"/>
                </a:lnTo>
                <a:lnTo>
                  <a:pt x="8135" y="15466"/>
                </a:lnTo>
                <a:lnTo>
                  <a:pt x="8598" y="15490"/>
                </a:lnTo>
                <a:lnTo>
                  <a:pt x="8598" y="15490"/>
                </a:lnTo>
                <a:lnTo>
                  <a:pt x="9377" y="15490"/>
                </a:lnTo>
                <a:lnTo>
                  <a:pt x="9791" y="15466"/>
                </a:lnTo>
                <a:lnTo>
                  <a:pt x="10181" y="15417"/>
                </a:lnTo>
                <a:lnTo>
                  <a:pt x="10522" y="15320"/>
                </a:lnTo>
                <a:lnTo>
                  <a:pt x="10692" y="15271"/>
                </a:lnTo>
                <a:lnTo>
                  <a:pt x="10814" y="15222"/>
                </a:lnTo>
                <a:lnTo>
                  <a:pt x="10936" y="15149"/>
                </a:lnTo>
                <a:lnTo>
                  <a:pt x="11033" y="15052"/>
                </a:lnTo>
                <a:lnTo>
                  <a:pt x="11082" y="14955"/>
                </a:lnTo>
                <a:lnTo>
                  <a:pt x="11131" y="14833"/>
                </a:lnTo>
                <a:lnTo>
                  <a:pt x="11204" y="14126"/>
                </a:lnTo>
                <a:lnTo>
                  <a:pt x="11204" y="14126"/>
                </a:lnTo>
                <a:lnTo>
                  <a:pt x="11180" y="13956"/>
                </a:lnTo>
                <a:lnTo>
                  <a:pt x="11131" y="13810"/>
                </a:lnTo>
                <a:lnTo>
                  <a:pt x="11033" y="13664"/>
                </a:lnTo>
                <a:lnTo>
                  <a:pt x="10887" y="13542"/>
                </a:lnTo>
                <a:lnTo>
                  <a:pt x="10887" y="13542"/>
                </a:lnTo>
                <a:lnTo>
                  <a:pt x="11009" y="13518"/>
                </a:lnTo>
                <a:lnTo>
                  <a:pt x="11131" y="13469"/>
                </a:lnTo>
                <a:lnTo>
                  <a:pt x="11253" y="13420"/>
                </a:lnTo>
                <a:lnTo>
                  <a:pt x="11350" y="13323"/>
                </a:lnTo>
                <a:lnTo>
                  <a:pt x="11423" y="13225"/>
                </a:lnTo>
                <a:lnTo>
                  <a:pt x="11496" y="13104"/>
                </a:lnTo>
                <a:lnTo>
                  <a:pt x="11545" y="12957"/>
                </a:lnTo>
                <a:lnTo>
                  <a:pt x="11569" y="12836"/>
                </a:lnTo>
                <a:lnTo>
                  <a:pt x="11642" y="11959"/>
                </a:lnTo>
                <a:lnTo>
                  <a:pt x="11642" y="11959"/>
                </a:lnTo>
                <a:lnTo>
                  <a:pt x="11642" y="11837"/>
                </a:lnTo>
                <a:lnTo>
                  <a:pt x="11642" y="11740"/>
                </a:lnTo>
                <a:lnTo>
                  <a:pt x="11618" y="11618"/>
                </a:lnTo>
                <a:lnTo>
                  <a:pt x="11569" y="11521"/>
                </a:lnTo>
                <a:lnTo>
                  <a:pt x="11447" y="11350"/>
                </a:lnTo>
                <a:lnTo>
                  <a:pt x="11374" y="11277"/>
                </a:lnTo>
                <a:lnTo>
                  <a:pt x="11301" y="11204"/>
                </a:lnTo>
                <a:lnTo>
                  <a:pt x="11301" y="11204"/>
                </a:lnTo>
                <a:lnTo>
                  <a:pt x="11423" y="11180"/>
                </a:lnTo>
                <a:lnTo>
                  <a:pt x="11521" y="11131"/>
                </a:lnTo>
                <a:lnTo>
                  <a:pt x="11618" y="11058"/>
                </a:lnTo>
                <a:lnTo>
                  <a:pt x="11715" y="10960"/>
                </a:lnTo>
                <a:lnTo>
                  <a:pt x="11788" y="10863"/>
                </a:lnTo>
                <a:lnTo>
                  <a:pt x="11837" y="10766"/>
                </a:lnTo>
                <a:lnTo>
                  <a:pt x="11886" y="10644"/>
                </a:lnTo>
                <a:lnTo>
                  <a:pt x="11910" y="10498"/>
                </a:lnTo>
                <a:lnTo>
                  <a:pt x="11983" y="9645"/>
                </a:lnTo>
                <a:lnTo>
                  <a:pt x="11983" y="9645"/>
                </a:lnTo>
                <a:lnTo>
                  <a:pt x="11983" y="9523"/>
                </a:lnTo>
                <a:lnTo>
                  <a:pt x="11983" y="9402"/>
                </a:lnTo>
                <a:lnTo>
                  <a:pt x="11959" y="9280"/>
                </a:lnTo>
                <a:lnTo>
                  <a:pt x="11910" y="9182"/>
                </a:lnTo>
                <a:lnTo>
                  <a:pt x="11861" y="9085"/>
                </a:lnTo>
                <a:lnTo>
                  <a:pt x="11788" y="9012"/>
                </a:lnTo>
                <a:lnTo>
                  <a:pt x="11715" y="8939"/>
                </a:lnTo>
                <a:lnTo>
                  <a:pt x="11618" y="8866"/>
                </a:lnTo>
                <a:lnTo>
                  <a:pt x="11618" y="8866"/>
                </a:lnTo>
                <a:lnTo>
                  <a:pt x="11715" y="8841"/>
                </a:lnTo>
                <a:lnTo>
                  <a:pt x="11813" y="8768"/>
                </a:lnTo>
                <a:lnTo>
                  <a:pt x="11910" y="8695"/>
                </a:lnTo>
                <a:lnTo>
                  <a:pt x="11983" y="8622"/>
                </a:lnTo>
                <a:lnTo>
                  <a:pt x="12056" y="8525"/>
                </a:lnTo>
                <a:lnTo>
                  <a:pt x="12105" y="8427"/>
                </a:lnTo>
                <a:lnTo>
                  <a:pt x="12129" y="8306"/>
                </a:lnTo>
                <a:lnTo>
                  <a:pt x="12154" y="8184"/>
                </a:lnTo>
                <a:lnTo>
                  <a:pt x="12251" y="7307"/>
                </a:lnTo>
                <a:lnTo>
                  <a:pt x="12251" y="7307"/>
                </a:lnTo>
                <a:lnTo>
                  <a:pt x="12227" y="7185"/>
                </a:lnTo>
                <a:lnTo>
                  <a:pt x="12202" y="7064"/>
                </a:lnTo>
                <a:lnTo>
                  <a:pt x="12154" y="6966"/>
                </a:lnTo>
                <a:lnTo>
                  <a:pt x="12105" y="6869"/>
                </a:lnTo>
                <a:lnTo>
                  <a:pt x="12032" y="6771"/>
                </a:lnTo>
                <a:lnTo>
                  <a:pt x="11935" y="6698"/>
                </a:lnTo>
                <a:lnTo>
                  <a:pt x="11715" y="6552"/>
                </a:lnTo>
                <a:lnTo>
                  <a:pt x="11472" y="6430"/>
                </a:lnTo>
                <a:lnTo>
                  <a:pt x="11180" y="6333"/>
                </a:lnTo>
                <a:lnTo>
                  <a:pt x="10863" y="6260"/>
                </a:lnTo>
                <a:lnTo>
                  <a:pt x="10546" y="6211"/>
                </a:lnTo>
                <a:lnTo>
                  <a:pt x="10546" y="6211"/>
                </a:lnTo>
                <a:lnTo>
                  <a:pt x="9864" y="6114"/>
                </a:lnTo>
                <a:lnTo>
                  <a:pt x="8817" y="6016"/>
                </a:lnTo>
                <a:lnTo>
                  <a:pt x="7575" y="5943"/>
                </a:lnTo>
                <a:lnTo>
                  <a:pt x="6309" y="5870"/>
                </a:lnTo>
                <a:lnTo>
                  <a:pt x="6309" y="5870"/>
                </a:lnTo>
                <a:lnTo>
                  <a:pt x="6479" y="5578"/>
                </a:lnTo>
                <a:lnTo>
                  <a:pt x="6625" y="5237"/>
                </a:lnTo>
                <a:lnTo>
                  <a:pt x="6771" y="4872"/>
                </a:lnTo>
                <a:lnTo>
                  <a:pt x="6869" y="4482"/>
                </a:lnTo>
                <a:lnTo>
                  <a:pt x="6966" y="4092"/>
                </a:lnTo>
                <a:lnTo>
                  <a:pt x="7064" y="3678"/>
                </a:lnTo>
                <a:lnTo>
                  <a:pt x="7161" y="2875"/>
                </a:lnTo>
                <a:lnTo>
                  <a:pt x="7234" y="2144"/>
                </a:lnTo>
                <a:lnTo>
                  <a:pt x="7283" y="1535"/>
                </a:lnTo>
                <a:lnTo>
                  <a:pt x="7283" y="975"/>
                </a:lnTo>
                <a:lnTo>
                  <a:pt x="7283" y="975"/>
                </a:lnTo>
                <a:lnTo>
                  <a:pt x="7283" y="804"/>
                </a:lnTo>
                <a:lnTo>
                  <a:pt x="7210" y="609"/>
                </a:lnTo>
                <a:lnTo>
                  <a:pt x="7137" y="463"/>
                </a:lnTo>
                <a:lnTo>
                  <a:pt x="7015" y="317"/>
                </a:lnTo>
                <a:lnTo>
                  <a:pt x="6869" y="171"/>
                </a:lnTo>
                <a:lnTo>
                  <a:pt x="6698" y="98"/>
                </a:lnTo>
                <a:lnTo>
                  <a:pt x="6503" y="25"/>
                </a:lnTo>
                <a:lnTo>
                  <a:pt x="6309" y="1"/>
                </a:lnTo>
                <a:lnTo>
                  <a:pt x="6309" y="1"/>
                </a:lnTo>
                <a:lnTo>
                  <a:pt x="5943" y="25"/>
                </a:lnTo>
                <a:lnTo>
                  <a:pt x="5700" y="74"/>
                </a:lnTo>
                <a:lnTo>
                  <a:pt x="5505" y="147"/>
                </a:lnTo>
                <a:lnTo>
                  <a:pt x="5359" y="220"/>
                </a:lnTo>
                <a:lnTo>
                  <a:pt x="5359" y="220"/>
                </a:lnTo>
                <a:lnTo>
                  <a:pt x="4969" y="1462"/>
                </a:lnTo>
                <a:lnTo>
                  <a:pt x="4774" y="2022"/>
                </a:lnTo>
                <a:lnTo>
                  <a:pt x="4579" y="2534"/>
                </a:lnTo>
                <a:lnTo>
                  <a:pt x="4385" y="2996"/>
                </a:lnTo>
                <a:lnTo>
                  <a:pt x="4190" y="3386"/>
                </a:lnTo>
                <a:lnTo>
                  <a:pt x="4019" y="3678"/>
                </a:lnTo>
                <a:lnTo>
                  <a:pt x="3873" y="3922"/>
                </a:lnTo>
                <a:lnTo>
                  <a:pt x="3873" y="3922"/>
                </a:lnTo>
                <a:lnTo>
                  <a:pt x="3654" y="4141"/>
                </a:lnTo>
                <a:lnTo>
                  <a:pt x="3313" y="4482"/>
                </a:lnTo>
                <a:lnTo>
                  <a:pt x="2509" y="5237"/>
                </a:lnTo>
                <a:lnTo>
                  <a:pt x="1438" y="6211"/>
                </a:lnTo>
                <a:lnTo>
                  <a:pt x="1" y="6211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17"/>
          <p:cNvSpPr/>
          <p:nvPr/>
        </p:nvSpPr>
        <p:spPr>
          <a:xfrm>
            <a:off x="665640" y="933120"/>
            <a:ext cx="158400" cy="34560"/>
          </a:xfrm>
          <a:custGeom>
            <a:avLst/>
            <a:gdLst/>
            <a:ahLst/>
            <a:rect l="l" t="t" r="r" b="b"/>
            <a:pathLst>
              <a:path w="4092" h="902">
                <a:moveTo>
                  <a:pt x="4092" y="902"/>
                </a:moveTo>
                <a:lnTo>
                  <a:pt x="4092" y="1"/>
                </a:lnTo>
                <a:lnTo>
                  <a:pt x="0" y="1"/>
                </a:lnTo>
                <a:lnTo>
                  <a:pt x="0" y="902"/>
                </a:lnTo>
                <a:lnTo>
                  <a:pt x="4092" y="902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CustomShape 18"/>
          <p:cNvSpPr/>
          <p:nvPr/>
        </p:nvSpPr>
        <p:spPr>
          <a:xfrm>
            <a:off x="665640" y="897120"/>
            <a:ext cx="158400" cy="34560"/>
          </a:xfrm>
          <a:custGeom>
            <a:avLst/>
            <a:gdLst/>
            <a:ahLst/>
            <a:rect l="l" t="t" r="r" b="b"/>
            <a:pathLst>
              <a:path w="4092" h="902">
                <a:moveTo>
                  <a:pt x="4092" y="901"/>
                </a:moveTo>
                <a:lnTo>
                  <a:pt x="4092" y="0"/>
                </a:lnTo>
                <a:lnTo>
                  <a:pt x="0" y="0"/>
                </a:lnTo>
                <a:lnTo>
                  <a:pt x="0" y="901"/>
                </a:lnTo>
                <a:lnTo>
                  <a:pt x="4092" y="901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19"/>
          <p:cNvSpPr/>
          <p:nvPr/>
        </p:nvSpPr>
        <p:spPr>
          <a:xfrm>
            <a:off x="665640" y="968040"/>
            <a:ext cx="158400" cy="46080"/>
          </a:xfrm>
          <a:custGeom>
            <a:avLst/>
            <a:gdLst/>
            <a:ahLst/>
            <a:rect l="l" t="t" r="r" b="b"/>
            <a:pathLst>
              <a:path w="4092" h="1195">
                <a:moveTo>
                  <a:pt x="0" y="1"/>
                </a:moveTo>
                <a:lnTo>
                  <a:pt x="0" y="171"/>
                </a:lnTo>
                <a:lnTo>
                  <a:pt x="0" y="171"/>
                </a:lnTo>
                <a:lnTo>
                  <a:pt x="24" y="318"/>
                </a:lnTo>
                <a:lnTo>
                  <a:pt x="98" y="464"/>
                </a:lnTo>
                <a:lnTo>
                  <a:pt x="195" y="585"/>
                </a:lnTo>
                <a:lnTo>
                  <a:pt x="341" y="659"/>
                </a:lnTo>
                <a:lnTo>
                  <a:pt x="1875" y="1170"/>
                </a:lnTo>
                <a:lnTo>
                  <a:pt x="1875" y="1170"/>
                </a:lnTo>
                <a:lnTo>
                  <a:pt x="2046" y="1194"/>
                </a:lnTo>
                <a:lnTo>
                  <a:pt x="2046" y="1194"/>
                </a:lnTo>
                <a:lnTo>
                  <a:pt x="2216" y="1170"/>
                </a:lnTo>
                <a:lnTo>
                  <a:pt x="3751" y="659"/>
                </a:lnTo>
                <a:lnTo>
                  <a:pt x="3751" y="659"/>
                </a:lnTo>
                <a:lnTo>
                  <a:pt x="3897" y="585"/>
                </a:lnTo>
                <a:lnTo>
                  <a:pt x="3994" y="464"/>
                </a:lnTo>
                <a:lnTo>
                  <a:pt x="4067" y="318"/>
                </a:lnTo>
                <a:lnTo>
                  <a:pt x="4092" y="171"/>
                </a:lnTo>
                <a:lnTo>
                  <a:pt x="4092" y="1"/>
                </a:lnTo>
                <a:lnTo>
                  <a:pt x="0" y="1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20"/>
          <p:cNvSpPr/>
          <p:nvPr/>
        </p:nvSpPr>
        <p:spPr>
          <a:xfrm>
            <a:off x="648720" y="600480"/>
            <a:ext cx="54360" cy="258480"/>
          </a:xfrm>
          <a:custGeom>
            <a:avLst/>
            <a:gdLst/>
            <a:ahLst/>
            <a:rect l="l" t="t" r="r" b="b"/>
            <a:pathLst>
              <a:path w="1414" h="6675">
                <a:moveTo>
                  <a:pt x="1413" y="6674"/>
                </a:moveTo>
                <a:lnTo>
                  <a:pt x="1413" y="6674"/>
                </a:lnTo>
                <a:lnTo>
                  <a:pt x="585" y="2850"/>
                </a:lnTo>
                <a:lnTo>
                  <a:pt x="1" y="1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5" name="CustomShape 21"/>
          <p:cNvSpPr/>
          <p:nvPr/>
        </p:nvSpPr>
        <p:spPr>
          <a:xfrm>
            <a:off x="545760" y="382320"/>
            <a:ext cx="398160" cy="476640"/>
          </a:xfrm>
          <a:custGeom>
            <a:avLst/>
            <a:gdLst/>
            <a:ahLst/>
            <a:rect l="l" t="t" r="r" b="b"/>
            <a:pathLst>
              <a:path w="10278" h="12301">
                <a:moveTo>
                  <a:pt x="7185" y="12300"/>
                </a:moveTo>
                <a:lnTo>
                  <a:pt x="7185" y="12300"/>
                </a:lnTo>
                <a:lnTo>
                  <a:pt x="7307" y="11764"/>
                </a:lnTo>
                <a:lnTo>
                  <a:pt x="7477" y="11253"/>
                </a:lnTo>
                <a:lnTo>
                  <a:pt x="7672" y="10766"/>
                </a:lnTo>
                <a:lnTo>
                  <a:pt x="7891" y="10327"/>
                </a:lnTo>
                <a:lnTo>
                  <a:pt x="8135" y="9913"/>
                </a:lnTo>
                <a:lnTo>
                  <a:pt x="8378" y="9499"/>
                </a:lnTo>
                <a:lnTo>
                  <a:pt x="8914" y="8720"/>
                </a:lnTo>
                <a:lnTo>
                  <a:pt x="9182" y="8330"/>
                </a:lnTo>
                <a:lnTo>
                  <a:pt x="9425" y="7941"/>
                </a:lnTo>
                <a:lnTo>
                  <a:pt x="9645" y="7551"/>
                </a:lnTo>
                <a:lnTo>
                  <a:pt x="9864" y="7113"/>
                </a:lnTo>
                <a:lnTo>
                  <a:pt x="10034" y="6674"/>
                </a:lnTo>
                <a:lnTo>
                  <a:pt x="10156" y="6187"/>
                </a:lnTo>
                <a:lnTo>
                  <a:pt x="10229" y="5676"/>
                </a:lnTo>
                <a:lnTo>
                  <a:pt x="10253" y="5408"/>
                </a:lnTo>
                <a:lnTo>
                  <a:pt x="10278" y="5140"/>
                </a:lnTo>
                <a:lnTo>
                  <a:pt x="10278" y="5140"/>
                </a:lnTo>
                <a:lnTo>
                  <a:pt x="10229" y="4604"/>
                </a:lnTo>
                <a:lnTo>
                  <a:pt x="10156" y="4093"/>
                </a:lnTo>
                <a:lnTo>
                  <a:pt x="10034" y="3605"/>
                </a:lnTo>
                <a:lnTo>
                  <a:pt x="9864" y="3143"/>
                </a:lnTo>
                <a:lnTo>
                  <a:pt x="9645" y="2680"/>
                </a:lnTo>
                <a:lnTo>
                  <a:pt x="9401" y="2266"/>
                </a:lnTo>
                <a:lnTo>
                  <a:pt x="9084" y="1876"/>
                </a:lnTo>
                <a:lnTo>
                  <a:pt x="8768" y="1511"/>
                </a:lnTo>
                <a:lnTo>
                  <a:pt x="8402" y="1170"/>
                </a:lnTo>
                <a:lnTo>
                  <a:pt x="8013" y="878"/>
                </a:lnTo>
                <a:lnTo>
                  <a:pt x="7574" y="634"/>
                </a:lnTo>
                <a:lnTo>
                  <a:pt x="7136" y="415"/>
                </a:lnTo>
                <a:lnTo>
                  <a:pt x="6673" y="244"/>
                </a:lnTo>
                <a:lnTo>
                  <a:pt x="6162" y="98"/>
                </a:lnTo>
                <a:lnTo>
                  <a:pt x="5675" y="25"/>
                </a:lnTo>
                <a:lnTo>
                  <a:pt x="5139" y="1"/>
                </a:lnTo>
                <a:lnTo>
                  <a:pt x="5139" y="1"/>
                </a:lnTo>
                <a:lnTo>
                  <a:pt x="4603" y="25"/>
                </a:lnTo>
                <a:lnTo>
                  <a:pt x="4116" y="98"/>
                </a:lnTo>
                <a:lnTo>
                  <a:pt x="3605" y="244"/>
                </a:lnTo>
                <a:lnTo>
                  <a:pt x="3142" y="415"/>
                </a:lnTo>
                <a:lnTo>
                  <a:pt x="2703" y="634"/>
                </a:lnTo>
                <a:lnTo>
                  <a:pt x="2265" y="878"/>
                </a:lnTo>
                <a:lnTo>
                  <a:pt x="1875" y="1170"/>
                </a:lnTo>
                <a:lnTo>
                  <a:pt x="1510" y="1511"/>
                </a:lnTo>
                <a:lnTo>
                  <a:pt x="1193" y="1876"/>
                </a:lnTo>
                <a:lnTo>
                  <a:pt x="877" y="2266"/>
                </a:lnTo>
                <a:lnTo>
                  <a:pt x="633" y="2680"/>
                </a:lnTo>
                <a:lnTo>
                  <a:pt x="414" y="3143"/>
                </a:lnTo>
                <a:lnTo>
                  <a:pt x="244" y="3605"/>
                </a:lnTo>
                <a:lnTo>
                  <a:pt x="122" y="4093"/>
                </a:lnTo>
                <a:lnTo>
                  <a:pt x="49" y="4604"/>
                </a:lnTo>
                <a:lnTo>
                  <a:pt x="0" y="5140"/>
                </a:lnTo>
                <a:lnTo>
                  <a:pt x="0" y="5140"/>
                </a:lnTo>
                <a:lnTo>
                  <a:pt x="24" y="5408"/>
                </a:lnTo>
                <a:lnTo>
                  <a:pt x="49" y="5676"/>
                </a:lnTo>
                <a:lnTo>
                  <a:pt x="122" y="6187"/>
                </a:lnTo>
                <a:lnTo>
                  <a:pt x="244" y="6674"/>
                </a:lnTo>
                <a:lnTo>
                  <a:pt x="414" y="7113"/>
                </a:lnTo>
                <a:lnTo>
                  <a:pt x="633" y="7551"/>
                </a:lnTo>
                <a:lnTo>
                  <a:pt x="852" y="7941"/>
                </a:lnTo>
                <a:lnTo>
                  <a:pt x="1096" y="8330"/>
                </a:lnTo>
                <a:lnTo>
                  <a:pt x="1364" y="8720"/>
                </a:lnTo>
                <a:lnTo>
                  <a:pt x="1900" y="9499"/>
                </a:lnTo>
                <a:lnTo>
                  <a:pt x="2143" y="9913"/>
                </a:lnTo>
                <a:lnTo>
                  <a:pt x="2387" y="10327"/>
                </a:lnTo>
                <a:lnTo>
                  <a:pt x="2606" y="10766"/>
                </a:lnTo>
                <a:lnTo>
                  <a:pt x="2801" y="11253"/>
                </a:lnTo>
                <a:lnTo>
                  <a:pt x="2971" y="11764"/>
                </a:lnTo>
                <a:lnTo>
                  <a:pt x="3093" y="12300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22"/>
          <p:cNvSpPr/>
          <p:nvPr/>
        </p:nvSpPr>
        <p:spPr>
          <a:xfrm>
            <a:off x="786600" y="600480"/>
            <a:ext cx="54360" cy="258480"/>
          </a:xfrm>
          <a:custGeom>
            <a:avLst/>
            <a:gdLst/>
            <a:ahLst/>
            <a:rect l="l" t="t" r="r" b="b"/>
            <a:pathLst>
              <a:path w="1414" h="6675">
                <a:moveTo>
                  <a:pt x="1413" y="1"/>
                </a:moveTo>
                <a:lnTo>
                  <a:pt x="1413" y="1"/>
                </a:lnTo>
                <a:lnTo>
                  <a:pt x="829" y="2850"/>
                </a:lnTo>
                <a:lnTo>
                  <a:pt x="1" y="6674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23"/>
          <p:cNvSpPr/>
          <p:nvPr/>
        </p:nvSpPr>
        <p:spPr>
          <a:xfrm>
            <a:off x="675000" y="591120"/>
            <a:ext cx="139680" cy="29880"/>
          </a:xfrm>
          <a:custGeom>
            <a:avLst/>
            <a:gdLst/>
            <a:ahLst/>
            <a:rect l="l" t="t" r="r" b="b"/>
            <a:pathLst>
              <a:path w="3606" h="780">
                <a:moveTo>
                  <a:pt x="1" y="73"/>
                </a:moveTo>
                <a:lnTo>
                  <a:pt x="829" y="780"/>
                </a:lnTo>
                <a:lnTo>
                  <a:pt x="1657" y="73"/>
                </a:lnTo>
                <a:lnTo>
                  <a:pt x="1657" y="73"/>
                </a:lnTo>
                <a:lnTo>
                  <a:pt x="1730" y="25"/>
                </a:lnTo>
                <a:lnTo>
                  <a:pt x="1803" y="0"/>
                </a:lnTo>
                <a:lnTo>
                  <a:pt x="1876" y="25"/>
                </a:lnTo>
                <a:lnTo>
                  <a:pt x="1949" y="73"/>
                </a:lnTo>
                <a:lnTo>
                  <a:pt x="2777" y="780"/>
                </a:lnTo>
                <a:lnTo>
                  <a:pt x="3605" y="73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24"/>
          <p:cNvSpPr/>
          <p:nvPr/>
        </p:nvSpPr>
        <p:spPr>
          <a:xfrm>
            <a:off x="665640" y="863280"/>
            <a:ext cx="158400" cy="360"/>
          </a:xfrm>
          <a:custGeom>
            <a:avLst/>
            <a:gdLst/>
            <a:ahLst/>
            <a:rect l="l" t="t" r="r" b="b"/>
            <a:pathLst>
              <a:path w="4092" h="1">
                <a:moveTo>
                  <a:pt x="0" y="1"/>
                </a:moveTo>
                <a:lnTo>
                  <a:pt x="4092" y="1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PlaceHolder 2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0" name="PlaceHolder 2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407160" y="407160"/>
            <a:ext cx="8329320" cy="4329000"/>
          </a:xfrm>
          <a:prstGeom prst="rect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"/>
          <p:cNvSpPr/>
          <p:nvPr/>
        </p:nvSpPr>
        <p:spPr>
          <a:xfrm>
            <a:off x="217800" y="171360"/>
            <a:ext cx="1053720" cy="105372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3"/>
          <p:cNvSpPr/>
          <p:nvPr/>
        </p:nvSpPr>
        <p:spPr>
          <a:xfrm>
            <a:off x="1157040" y="-137160"/>
            <a:ext cx="398520" cy="39816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4"/>
          <p:cNvSpPr/>
          <p:nvPr/>
        </p:nvSpPr>
        <p:spPr>
          <a:xfrm>
            <a:off x="1397160" y="337680"/>
            <a:ext cx="136440" cy="13644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5"/>
          <p:cNvSpPr/>
          <p:nvPr/>
        </p:nvSpPr>
        <p:spPr>
          <a:xfrm>
            <a:off x="488160" y="1334520"/>
            <a:ext cx="212760" cy="2127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"/>
          <p:cNvSpPr/>
          <p:nvPr/>
        </p:nvSpPr>
        <p:spPr>
          <a:xfrm>
            <a:off x="7848000" y="4168080"/>
            <a:ext cx="1097280" cy="109728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7"/>
          <p:cNvSpPr/>
          <p:nvPr/>
        </p:nvSpPr>
        <p:spPr>
          <a:xfrm>
            <a:off x="8507520" y="2981160"/>
            <a:ext cx="774360" cy="77436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8"/>
          <p:cNvSpPr/>
          <p:nvPr/>
        </p:nvSpPr>
        <p:spPr>
          <a:xfrm>
            <a:off x="8094240" y="3974040"/>
            <a:ext cx="412920" cy="4129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9"/>
          <p:cNvSpPr/>
          <p:nvPr/>
        </p:nvSpPr>
        <p:spPr>
          <a:xfrm>
            <a:off x="8622000" y="3872520"/>
            <a:ext cx="212760" cy="21276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0"/>
          <p:cNvSpPr/>
          <p:nvPr/>
        </p:nvSpPr>
        <p:spPr>
          <a:xfrm>
            <a:off x="7549920" y="4801680"/>
            <a:ext cx="212760" cy="21276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1"/>
          <p:cNvSpPr/>
          <p:nvPr/>
        </p:nvSpPr>
        <p:spPr>
          <a:xfrm>
            <a:off x="7325640" y="4674600"/>
            <a:ext cx="93600" cy="9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12"/>
          <p:cNvSpPr/>
          <p:nvPr/>
        </p:nvSpPr>
        <p:spPr>
          <a:xfrm>
            <a:off x="258120" y="1577160"/>
            <a:ext cx="93600" cy="93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3"/>
          <p:cNvSpPr/>
          <p:nvPr/>
        </p:nvSpPr>
        <p:spPr>
          <a:xfrm>
            <a:off x="8726400" y="3200040"/>
            <a:ext cx="336240" cy="33624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fc406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4"/>
          <p:cNvSpPr/>
          <p:nvPr/>
        </p:nvSpPr>
        <p:spPr>
          <a:xfrm>
            <a:off x="8142480" y="4659120"/>
            <a:ext cx="120960" cy="271440"/>
          </a:xfrm>
          <a:custGeom>
            <a:avLst/>
            <a:gdLst/>
            <a:ahLst/>
            <a:rect l="l" t="t" r="r" b="b"/>
            <a:pathLst>
              <a:path w="3922" h="8793">
                <a:moveTo>
                  <a:pt x="0" y="0"/>
                </a:moveTo>
                <a:lnTo>
                  <a:pt x="0" y="8792"/>
                </a:lnTo>
                <a:lnTo>
                  <a:pt x="3921" y="8792"/>
                </a:lnTo>
                <a:lnTo>
                  <a:pt x="3921" y="0"/>
                </a:lnTo>
                <a:lnTo>
                  <a:pt x="0" y="0"/>
                </a:lnTo>
                <a:close/>
                <a:moveTo>
                  <a:pt x="2411" y="2411"/>
                </a:moveTo>
                <a:lnTo>
                  <a:pt x="2411" y="2411"/>
                </a:lnTo>
                <a:lnTo>
                  <a:pt x="2265" y="2387"/>
                </a:lnTo>
                <a:lnTo>
                  <a:pt x="2143" y="2363"/>
                </a:lnTo>
                <a:lnTo>
                  <a:pt x="2022" y="2290"/>
                </a:lnTo>
                <a:lnTo>
                  <a:pt x="1924" y="2216"/>
                </a:lnTo>
                <a:lnTo>
                  <a:pt x="1827" y="2095"/>
                </a:lnTo>
                <a:lnTo>
                  <a:pt x="1754" y="1973"/>
                </a:lnTo>
                <a:lnTo>
                  <a:pt x="1729" y="1851"/>
                </a:lnTo>
                <a:lnTo>
                  <a:pt x="1705" y="1705"/>
                </a:lnTo>
                <a:lnTo>
                  <a:pt x="1705" y="1705"/>
                </a:lnTo>
                <a:lnTo>
                  <a:pt x="1729" y="1559"/>
                </a:lnTo>
                <a:lnTo>
                  <a:pt x="1754" y="1437"/>
                </a:lnTo>
                <a:lnTo>
                  <a:pt x="1827" y="1315"/>
                </a:lnTo>
                <a:lnTo>
                  <a:pt x="1924" y="1218"/>
                </a:lnTo>
                <a:lnTo>
                  <a:pt x="2022" y="1120"/>
                </a:lnTo>
                <a:lnTo>
                  <a:pt x="2143" y="1072"/>
                </a:lnTo>
                <a:lnTo>
                  <a:pt x="2265" y="1023"/>
                </a:lnTo>
                <a:lnTo>
                  <a:pt x="2411" y="999"/>
                </a:lnTo>
                <a:lnTo>
                  <a:pt x="2411" y="999"/>
                </a:lnTo>
                <a:lnTo>
                  <a:pt x="2557" y="1023"/>
                </a:lnTo>
                <a:lnTo>
                  <a:pt x="2679" y="1072"/>
                </a:lnTo>
                <a:lnTo>
                  <a:pt x="2801" y="1120"/>
                </a:lnTo>
                <a:lnTo>
                  <a:pt x="2898" y="1218"/>
                </a:lnTo>
                <a:lnTo>
                  <a:pt x="2996" y="1315"/>
                </a:lnTo>
                <a:lnTo>
                  <a:pt x="3069" y="1437"/>
                </a:lnTo>
                <a:lnTo>
                  <a:pt x="3093" y="1559"/>
                </a:lnTo>
                <a:lnTo>
                  <a:pt x="3118" y="1705"/>
                </a:lnTo>
                <a:lnTo>
                  <a:pt x="3118" y="1705"/>
                </a:lnTo>
                <a:lnTo>
                  <a:pt x="3093" y="1851"/>
                </a:lnTo>
                <a:lnTo>
                  <a:pt x="3069" y="1973"/>
                </a:lnTo>
                <a:lnTo>
                  <a:pt x="2996" y="2095"/>
                </a:lnTo>
                <a:lnTo>
                  <a:pt x="2898" y="2216"/>
                </a:lnTo>
                <a:lnTo>
                  <a:pt x="2801" y="2290"/>
                </a:lnTo>
                <a:lnTo>
                  <a:pt x="2679" y="2363"/>
                </a:lnTo>
                <a:lnTo>
                  <a:pt x="2557" y="2387"/>
                </a:lnTo>
                <a:lnTo>
                  <a:pt x="2411" y="2411"/>
                </a:lnTo>
                <a:lnTo>
                  <a:pt x="2411" y="2411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5"/>
          <p:cNvSpPr/>
          <p:nvPr/>
        </p:nvSpPr>
        <p:spPr>
          <a:xfrm>
            <a:off x="8272440" y="4477680"/>
            <a:ext cx="378360" cy="478440"/>
          </a:xfrm>
          <a:custGeom>
            <a:avLst/>
            <a:gdLst/>
            <a:ahLst/>
            <a:rect l="l" t="t" r="r" b="b"/>
            <a:pathLst>
              <a:path w="12252" h="15491">
                <a:moveTo>
                  <a:pt x="1" y="13396"/>
                </a:moveTo>
                <a:lnTo>
                  <a:pt x="1511" y="13396"/>
                </a:lnTo>
                <a:lnTo>
                  <a:pt x="1511" y="13396"/>
                </a:lnTo>
                <a:lnTo>
                  <a:pt x="1998" y="13639"/>
                </a:lnTo>
                <a:lnTo>
                  <a:pt x="2680" y="13932"/>
                </a:lnTo>
                <a:lnTo>
                  <a:pt x="3556" y="14273"/>
                </a:lnTo>
                <a:lnTo>
                  <a:pt x="4531" y="14638"/>
                </a:lnTo>
                <a:lnTo>
                  <a:pt x="5578" y="14955"/>
                </a:lnTo>
                <a:lnTo>
                  <a:pt x="6114" y="15101"/>
                </a:lnTo>
                <a:lnTo>
                  <a:pt x="6650" y="15222"/>
                </a:lnTo>
                <a:lnTo>
                  <a:pt x="7161" y="15344"/>
                </a:lnTo>
                <a:lnTo>
                  <a:pt x="7672" y="15417"/>
                </a:lnTo>
                <a:lnTo>
                  <a:pt x="8135" y="15466"/>
                </a:lnTo>
                <a:lnTo>
                  <a:pt x="8598" y="15490"/>
                </a:lnTo>
                <a:lnTo>
                  <a:pt x="8598" y="15490"/>
                </a:lnTo>
                <a:lnTo>
                  <a:pt x="9377" y="15490"/>
                </a:lnTo>
                <a:lnTo>
                  <a:pt x="9791" y="15466"/>
                </a:lnTo>
                <a:lnTo>
                  <a:pt x="10181" y="15417"/>
                </a:lnTo>
                <a:lnTo>
                  <a:pt x="10522" y="15320"/>
                </a:lnTo>
                <a:lnTo>
                  <a:pt x="10692" y="15271"/>
                </a:lnTo>
                <a:lnTo>
                  <a:pt x="10814" y="15222"/>
                </a:lnTo>
                <a:lnTo>
                  <a:pt x="10936" y="15149"/>
                </a:lnTo>
                <a:lnTo>
                  <a:pt x="11033" y="15052"/>
                </a:lnTo>
                <a:lnTo>
                  <a:pt x="11082" y="14955"/>
                </a:lnTo>
                <a:lnTo>
                  <a:pt x="11131" y="14833"/>
                </a:lnTo>
                <a:lnTo>
                  <a:pt x="11204" y="14126"/>
                </a:lnTo>
                <a:lnTo>
                  <a:pt x="11204" y="14126"/>
                </a:lnTo>
                <a:lnTo>
                  <a:pt x="11180" y="13956"/>
                </a:lnTo>
                <a:lnTo>
                  <a:pt x="11131" y="13810"/>
                </a:lnTo>
                <a:lnTo>
                  <a:pt x="11033" y="13664"/>
                </a:lnTo>
                <a:lnTo>
                  <a:pt x="10887" y="13542"/>
                </a:lnTo>
                <a:lnTo>
                  <a:pt x="10887" y="13542"/>
                </a:lnTo>
                <a:lnTo>
                  <a:pt x="11009" y="13518"/>
                </a:lnTo>
                <a:lnTo>
                  <a:pt x="11131" y="13469"/>
                </a:lnTo>
                <a:lnTo>
                  <a:pt x="11253" y="13420"/>
                </a:lnTo>
                <a:lnTo>
                  <a:pt x="11350" y="13323"/>
                </a:lnTo>
                <a:lnTo>
                  <a:pt x="11423" y="13225"/>
                </a:lnTo>
                <a:lnTo>
                  <a:pt x="11496" y="13104"/>
                </a:lnTo>
                <a:lnTo>
                  <a:pt x="11545" y="12957"/>
                </a:lnTo>
                <a:lnTo>
                  <a:pt x="11569" y="12836"/>
                </a:lnTo>
                <a:lnTo>
                  <a:pt x="11642" y="11959"/>
                </a:lnTo>
                <a:lnTo>
                  <a:pt x="11642" y="11959"/>
                </a:lnTo>
                <a:lnTo>
                  <a:pt x="11642" y="11837"/>
                </a:lnTo>
                <a:lnTo>
                  <a:pt x="11642" y="11740"/>
                </a:lnTo>
                <a:lnTo>
                  <a:pt x="11618" y="11618"/>
                </a:lnTo>
                <a:lnTo>
                  <a:pt x="11569" y="11521"/>
                </a:lnTo>
                <a:lnTo>
                  <a:pt x="11447" y="11350"/>
                </a:lnTo>
                <a:lnTo>
                  <a:pt x="11374" y="11277"/>
                </a:lnTo>
                <a:lnTo>
                  <a:pt x="11301" y="11204"/>
                </a:lnTo>
                <a:lnTo>
                  <a:pt x="11301" y="11204"/>
                </a:lnTo>
                <a:lnTo>
                  <a:pt x="11423" y="11180"/>
                </a:lnTo>
                <a:lnTo>
                  <a:pt x="11521" y="11131"/>
                </a:lnTo>
                <a:lnTo>
                  <a:pt x="11618" y="11058"/>
                </a:lnTo>
                <a:lnTo>
                  <a:pt x="11715" y="10960"/>
                </a:lnTo>
                <a:lnTo>
                  <a:pt x="11788" y="10863"/>
                </a:lnTo>
                <a:lnTo>
                  <a:pt x="11837" y="10766"/>
                </a:lnTo>
                <a:lnTo>
                  <a:pt x="11886" y="10644"/>
                </a:lnTo>
                <a:lnTo>
                  <a:pt x="11910" y="10498"/>
                </a:lnTo>
                <a:lnTo>
                  <a:pt x="11983" y="9645"/>
                </a:lnTo>
                <a:lnTo>
                  <a:pt x="11983" y="9645"/>
                </a:lnTo>
                <a:lnTo>
                  <a:pt x="11983" y="9523"/>
                </a:lnTo>
                <a:lnTo>
                  <a:pt x="11983" y="9402"/>
                </a:lnTo>
                <a:lnTo>
                  <a:pt x="11959" y="9280"/>
                </a:lnTo>
                <a:lnTo>
                  <a:pt x="11910" y="9182"/>
                </a:lnTo>
                <a:lnTo>
                  <a:pt x="11861" y="9085"/>
                </a:lnTo>
                <a:lnTo>
                  <a:pt x="11788" y="9012"/>
                </a:lnTo>
                <a:lnTo>
                  <a:pt x="11715" y="8939"/>
                </a:lnTo>
                <a:lnTo>
                  <a:pt x="11618" y="8866"/>
                </a:lnTo>
                <a:lnTo>
                  <a:pt x="11618" y="8866"/>
                </a:lnTo>
                <a:lnTo>
                  <a:pt x="11715" y="8841"/>
                </a:lnTo>
                <a:lnTo>
                  <a:pt x="11813" y="8768"/>
                </a:lnTo>
                <a:lnTo>
                  <a:pt x="11910" y="8695"/>
                </a:lnTo>
                <a:lnTo>
                  <a:pt x="11983" y="8622"/>
                </a:lnTo>
                <a:lnTo>
                  <a:pt x="12056" y="8525"/>
                </a:lnTo>
                <a:lnTo>
                  <a:pt x="12105" y="8427"/>
                </a:lnTo>
                <a:lnTo>
                  <a:pt x="12129" y="8306"/>
                </a:lnTo>
                <a:lnTo>
                  <a:pt x="12154" y="8184"/>
                </a:lnTo>
                <a:lnTo>
                  <a:pt x="12251" y="7307"/>
                </a:lnTo>
                <a:lnTo>
                  <a:pt x="12251" y="7307"/>
                </a:lnTo>
                <a:lnTo>
                  <a:pt x="12227" y="7185"/>
                </a:lnTo>
                <a:lnTo>
                  <a:pt x="12202" y="7064"/>
                </a:lnTo>
                <a:lnTo>
                  <a:pt x="12154" y="6966"/>
                </a:lnTo>
                <a:lnTo>
                  <a:pt x="12105" y="6869"/>
                </a:lnTo>
                <a:lnTo>
                  <a:pt x="12032" y="6771"/>
                </a:lnTo>
                <a:lnTo>
                  <a:pt x="11935" y="6698"/>
                </a:lnTo>
                <a:lnTo>
                  <a:pt x="11715" y="6552"/>
                </a:lnTo>
                <a:lnTo>
                  <a:pt x="11472" y="6430"/>
                </a:lnTo>
                <a:lnTo>
                  <a:pt x="11180" y="6333"/>
                </a:lnTo>
                <a:lnTo>
                  <a:pt x="10863" y="6260"/>
                </a:lnTo>
                <a:lnTo>
                  <a:pt x="10546" y="6211"/>
                </a:lnTo>
                <a:lnTo>
                  <a:pt x="10546" y="6211"/>
                </a:lnTo>
                <a:lnTo>
                  <a:pt x="9864" y="6114"/>
                </a:lnTo>
                <a:lnTo>
                  <a:pt x="8817" y="6016"/>
                </a:lnTo>
                <a:lnTo>
                  <a:pt x="7575" y="5943"/>
                </a:lnTo>
                <a:lnTo>
                  <a:pt x="6309" y="5870"/>
                </a:lnTo>
                <a:lnTo>
                  <a:pt x="6309" y="5870"/>
                </a:lnTo>
                <a:lnTo>
                  <a:pt x="6479" y="5578"/>
                </a:lnTo>
                <a:lnTo>
                  <a:pt x="6625" y="5237"/>
                </a:lnTo>
                <a:lnTo>
                  <a:pt x="6771" y="4872"/>
                </a:lnTo>
                <a:lnTo>
                  <a:pt x="6869" y="4482"/>
                </a:lnTo>
                <a:lnTo>
                  <a:pt x="6966" y="4092"/>
                </a:lnTo>
                <a:lnTo>
                  <a:pt x="7064" y="3678"/>
                </a:lnTo>
                <a:lnTo>
                  <a:pt x="7161" y="2875"/>
                </a:lnTo>
                <a:lnTo>
                  <a:pt x="7234" y="2144"/>
                </a:lnTo>
                <a:lnTo>
                  <a:pt x="7283" y="1535"/>
                </a:lnTo>
                <a:lnTo>
                  <a:pt x="7283" y="975"/>
                </a:lnTo>
                <a:lnTo>
                  <a:pt x="7283" y="975"/>
                </a:lnTo>
                <a:lnTo>
                  <a:pt x="7283" y="804"/>
                </a:lnTo>
                <a:lnTo>
                  <a:pt x="7210" y="609"/>
                </a:lnTo>
                <a:lnTo>
                  <a:pt x="7137" y="463"/>
                </a:lnTo>
                <a:lnTo>
                  <a:pt x="7015" y="317"/>
                </a:lnTo>
                <a:lnTo>
                  <a:pt x="6869" y="171"/>
                </a:lnTo>
                <a:lnTo>
                  <a:pt x="6698" y="98"/>
                </a:lnTo>
                <a:lnTo>
                  <a:pt x="6503" y="25"/>
                </a:lnTo>
                <a:lnTo>
                  <a:pt x="6309" y="1"/>
                </a:lnTo>
                <a:lnTo>
                  <a:pt x="6309" y="1"/>
                </a:lnTo>
                <a:lnTo>
                  <a:pt x="5943" y="25"/>
                </a:lnTo>
                <a:lnTo>
                  <a:pt x="5700" y="74"/>
                </a:lnTo>
                <a:lnTo>
                  <a:pt x="5505" y="147"/>
                </a:lnTo>
                <a:lnTo>
                  <a:pt x="5359" y="220"/>
                </a:lnTo>
                <a:lnTo>
                  <a:pt x="5359" y="220"/>
                </a:lnTo>
                <a:lnTo>
                  <a:pt x="4969" y="1462"/>
                </a:lnTo>
                <a:lnTo>
                  <a:pt x="4774" y="2022"/>
                </a:lnTo>
                <a:lnTo>
                  <a:pt x="4579" y="2534"/>
                </a:lnTo>
                <a:lnTo>
                  <a:pt x="4385" y="2996"/>
                </a:lnTo>
                <a:lnTo>
                  <a:pt x="4190" y="3386"/>
                </a:lnTo>
                <a:lnTo>
                  <a:pt x="4019" y="3678"/>
                </a:lnTo>
                <a:lnTo>
                  <a:pt x="3873" y="3922"/>
                </a:lnTo>
                <a:lnTo>
                  <a:pt x="3873" y="3922"/>
                </a:lnTo>
                <a:lnTo>
                  <a:pt x="3654" y="4141"/>
                </a:lnTo>
                <a:lnTo>
                  <a:pt x="3313" y="4482"/>
                </a:lnTo>
                <a:lnTo>
                  <a:pt x="2509" y="5237"/>
                </a:lnTo>
                <a:lnTo>
                  <a:pt x="1438" y="6211"/>
                </a:lnTo>
                <a:lnTo>
                  <a:pt x="1" y="6211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6"/>
          <p:cNvSpPr/>
          <p:nvPr/>
        </p:nvSpPr>
        <p:spPr>
          <a:xfrm>
            <a:off x="665640" y="933120"/>
            <a:ext cx="158400" cy="34560"/>
          </a:xfrm>
          <a:custGeom>
            <a:avLst/>
            <a:gdLst/>
            <a:ahLst/>
            <a:rect l="l" t="t" r="r" b="b"/>
            <a:pathLst>
              <a:path w="4092" h="902">
                <a:moveTo>
                  <a:pt x="4092" y="902"/>
                </a:moveTo>
                <a:lnTo>
                  <a:pt x="4092" y="1"/>
                </a:lnTo>
                <a:lnTo>
                  <a:pt x="0" y="1"/>
                </a:lnTo>
                <a:lnTo>
                  <a:pt x="0" y="902"/>
                </a:lnTo>
                <a:lnTo>
                  <a:pt x="4092" y="902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7"/>
          <p:cNvSpPr/>
          <p:nvPr/>
        </p:nvSpPr>
        <p:spPr>
          <a:xfrm>
            <a:off x="665640" y="897120"/>
            <a:ext cx="158400" cy="34560"/>
          </a:xfrm>
          <a:custGeom>
            <a:avLst/>
            <a:gdLst/>
            <a:ahLst/>
            <a:rect l="l" t="t" r="r" b="b"/>
            <a:pathLst>
              <a:path w="4092" h="902">
                <a:moveTo>
                  <a:pt x="4092" y="901"/>
                </a:moveTo>
                <a:lnTo>
                  <a:pt x="4092" y="0"/>
                </a:lnTo>
                <a:lnTo>
                  <a:pt x="0" y="0"/>
                </a:lnTo>
                <a:lnTo>
                  <a:pt x="0" y="901"/>
                </a:lnTo>
                <a:lnTo>
                  <a:pt x="4092" y="901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8"/>
          <p:cNvSpPr/>
          <p:nvPr/>
        </p:nvSpPr>
        <p:spPr>
          <a:xfrm>
            <a:off x="665640" y="968040"/>
            <a:ext cx="158400" cy="46080"/>
          </a:xfrm>
          <a:custGeom>
            <a:avLst/>
            <a:gdLst/>
            <a:ahLst/>
            <a:rect l="l" t="t" r="r" b="b"/>
            <a:pathLst>
              <a:path w="4092" h="1195">
                <a:moveTo>
                  <a:pt x="0" y="1"/>
                </a:moveTo>
                <a:lnTo>
                  <a:pt x="0" y="171"/>
                </a:lnTo>
                <a:lnTo>
                  <a:pt x="0" y="171"/>
                </a:lnTo>
                <a:lnTo>
                  <a:pt x="24" y="318"/>
                </a:lnTo>
                <a:lnTo>
                  <a:pt x="98" y="464"/>
                </a:lnTo>
                <a:lnTo>
                  <a:pt x="195" y="585"/>
                </a:lnTo>
                <a:lnTo>
                  <a:pt x="341" y="659"/>
                </a:lnTo>
                <a:lnTo>
                  <a:pt x="1875" y="1170"/>
                </a:lnTo>
                <a:lnTo>
                  <a:pt x="1875" y="1170"/>
                </a:lnTo>
                <a:lnTo>
                  <a:pt x="2046" y="1194"/>
                </a:lnTo>
                <a:lnTo>
                  <a:pt x="2046" y="1194"/>
                </a:lnTo>
                <a:lnTo>
                  <a:pt x="2216" y="1170"/>
                </a:lnTo>
                <a:lnTo>
                  <a:pt x="3751" y="659"/>
                </a:lnTo>
                <a:lnTo>
                  <a:pt x="3751" y="659"/>
                </a:lnTo>
                <a:lnTo>
                  <a:pt x="3897" y="585"/>
                </a:lnTo>
                <a:lnTo>
                  <a:pt x="3994" y="464"/>
                </a:lnTo>
                <a:lnTo>
                  <a:pt x="4067" y="318"/>
                </a:lnTo>
                <a:lnTo>
                  <a:pt x="4092" y="171"/>
                </a:lnTo>
                <a:lnTo>
                  <a:pt x="4092" y="1"/>
                </a:lnTo>
                <a:lnTo>
                  <a:pt x="0" y="1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9"/>
          <p:cNvSpPr/>
          <p:nvPr/>
        </p:nvSpPr>
        <p:spPr>
          <a:xfrm>
            <a:off x="648720" y="600480"/>
            <a:ext cx="54360" cy="258480"/>
          </a:xfrm>
          <a:custGeom>
            <a:avLst/>
            <a:gdLst/>
            <a:ahLst/>
            <a:rect l="l" t="t" r="r" b="b"/>
            <a:pathLst>
              <a:path w="1414" h="6675">
                <a:moveTo>
                  <a:pt x="1413" y="6674"/>
                </a:moveTo>
                <a:lnTo>
                  <a:pt x="1413" y="6674"/>
                </a:lnTo>
                <a:lnTo>
                  <a:pt x="585" y="2850"/>
                </a:lnTo>
                <a:lnTo>
                  <a:pt x="1" y="1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0"/>
          <p:cNvSpPr/>
          <p:nvPr/>
        </p:nvSpPr>
        <p:spPr>
          <a:xfrm>
            <a:off x="545760" y="382320"/>
            <a:ext cx="398160" cy="476640"/>
          </a:xfrm>
          <a:custGeom>
            <a:avLst/>
            <a:gdLst/>
            <a:ahLst/>
            <a:rect l="l" t="t" r="r" b="b"/>
            <a:pathLst>
              <a:path w="10278" h="12301">
                <a:moveTo>
                  <a:pt x="7185" y="12300"/>
                </a:moveTo>
                <a:lnTo>
                  <a:pt x="7185" y="12300"/>
                </a:lnTo>
                <a:lnTo>
                  <a:pt x="7307" y="11764"/>
                </a:lnTo>
                <a:lnTo>
                  <a:pt x="7477" y="11253"/>
                </a:lnTo>
                <a:lnTo>
                  <a:pt x="7672" y="10766"/>
                </a:lnTo>
                <a:lnTo>
                  <a:pt x="7891" y="10327"/>
                </a:lnTo>
                <a:lnTo>
                  <a:pt x="8135" y="9913"/>
                </a:lnTo>
                <a:lnTo>
                  <a:pt x="8378" y="9499"/>
                </a:lnTo>
                <a:lnTo>
                  <a:pt x="8914" y="8720"/>
                </a:lnTo>
                <a:lnTo>
                  <a:pt x="9182" y="8330"/>
                </a:lnTo>
                <a:lnTo>
                  <a:pt x="9425" y="7941"/>
                </a:lnTo>
                <a:lnTo>
                  <a:pt x="9645" y="7551"/>
                </a:lnTo>
                <a:lnTo>
                  <a:pt x="9864" y="7113"/>
                </a:lnTo>
                <a:lnTo>
                  <a:pt x="10034" y="6674"/>
                </a:lnTo>
                <a:lnTo>
                  <a:pt x="10156" y="6187"/>
                </a:lnTo>
                <a:lnTo>
                  <a:pt x="10229" y="5676"/>
                </a:lnTo>
                <a:lnTo>
                  <a:pt x="10253" y="5408"/>
                </a:lnTo>
                <a:lnTo>
                  <a:pt x="10278" y="5140"/>
                </a:lnTo>
                <a:lnTo>
                  <a:pt x="10278" y="5140"/>
                </a:lnTo>
                <a:lnTo>
                  <a:pt x="10229" y="4604"/>
                </a:lnTo>
                <a:lnTo>
                  <a:pt x="10156" y="4093"/>
                </a:lnTo>
                <a:lnTo>
                  <a:pt x="10034" y="3605"/>
                </a:lnTo>
                <a:lnTo>
                  <a:pt x="9864" y="3143"/>
                </a:lnTo>
                <a:lnTo>
                  <a:pt x="9645" y="2680"/>
                </a:lnTo>
                <a:lnTo>
                  <a:pt x="9401" y="2266"/>
                </a:lnTo>
                <a:lnTo>
                  <a:pt x="9084" y="1876"/>
                </a:lnTo>
                <a:lnTo>
                  <a:pt x="8768" y="1511"/>
                </a:lnTo>
                <a:lnTo>
                  <a:pt x="8402" y="1170"/>
                </a:lnTo>
                <a:lnTo>
                  <a:pt x="8013" y="878"/>
                </a:lnTo>
                <a:lnTo>
                  <a:pt x="7574" y="634"/>
                </a:lnTo>
                <a:lnTo>
                  <a:pt x="7136" y="415"/>
                </a:lnTo>
                <a:lnTo>
                  <a:pt x="6673" y="244"/>
                </a:lnTo>
                <a:lnTo>
                  <a:pt x="6162" y="98"/>
                </a:lnTo>
                <a:lnTo>
                  <a:pt x="5675" y="25"/>
                </a:lnTo>
                <a:lnTo>
                  <a:pt x="5139" y="1"/>
                </a:lnTo>
                <a:lnTo>
                  <a:pt x="5139" y="1"/>
                </a:lnTo>
                <a:lnTo>
                  <a:pt x="4603" y="25"/>
                </a:lnTo>
                <a:lnTo>
                  <a:pt x="4116" y="98"/>
                </a:lnTo>
                <a:lnTo>
                  <a:pt x="3605" y="244"/>
                </a:lnTo>
                <a:lnTo>
                  <a:pt x="3142" y="415"/>
                </a:lnTo>
                <a:lnTo>
                  <a:pt x="2703" y="634"/>
                </a:lnTo>
                <a:lnTo>
                  <a:pt x="2265" y="878"/>
                </a:lnTo>
                <a:lnTo>
                  <a:pt x="1875" y="1170"/>
                </a:lnTo>
                <a:lnTo>
                  <a:pt x="1510" y="1511"/>
                </a:lnTo>
                <a:lnTo>
                  <a:pt x="1193" y="1876"/>
                </a:lnTo>
                <a:lnTo>
                  <a:pt x="877" y="2266"/>
                </a:lnTo>
                <a:lnTo>
                  <a:pt x="633" y="2680"/>
                </a:lnTo>
                <a:lnTo>
                  <a:pt x="414" y="3143"/>
                </a:lnTo>
                <a:lnTo>
                  <a:pt x="244" y="3605"/>
                </a:lnTo>
                <a:lnTo>
                  <a:pt x="122" y="4093"/>
                </a:lnTo>
                <a:lnTo>
                  <a:pt x="49" y="4604"/>
                </a:lnTo>
                <a:lnTo>
                  <a:pt x="0" y="5140"/>
                </a:lnTo>
                <a:lnTo>
                  <a:pt x="0" y="5140"/>
                </a:lnTo>
                <a:lnTo>
                  <a:pt x="24" y="5408"/>
                </a:lnTo>
                <a:lnTo>
                  <a:pt x="49" y="5676"/>
                </a:lnTo>
                <a:lnTo>
                  <a:pt x="122" y="6187"/>
                </a:lnTo>
                <a:lnTo>
                  <a:pt x="244" y="6674"/>
                </a:lnTo>
                <a:lnTo>
                  <a:pt x="414" y="7113"/>
                </a:lnTo>
                <a:lnTo>
                  <a:pt x="633" y="7551"/>
                </a:lnTo>
                <a:lnTo>
                  <a:pt x="852" y="7941"/>
                </a:lnTo>
                <a:lnTo>
                  <a:pt x="1096" y="8330"/>
                </a:lnTo>
                <a:lnTo>
                  <a:pt x="1364" y="8720"/>
                </a:lnTo>
                <a:lnTo>
                  <a:pt x="1900" y="9499"/>
                </a:lnTo>
                <a:lnTo>
                  <a:pt x="2143" y="9913"/>
                </a:lnTo>
                <a:lnTo>
                  <a:pt x="2387" y="10327"/>
                </a:lnTo>
                <a:lnTo>
                  <a:pt x="2606" y="10766"/>
                </a:lnTo>
                <a:lnTo>
                  <a:pt x="2801" y="11253"/>
                </a:lnTo>
                <a:lnTo>
                  <a:pt x="2971" y="11764"/>
                </a:lnTo>
                <a:lnTo>
                  <a:pt x="3093" y="12300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1"/>
          <p:cNvSpPr/>
          <p:nvPr/>
        </p:nvSpPr>
        <p:spPr>
          <a:xfrm>
            <a:off x="786600" y="600480"/>
            <a:ext cx="54360" cy="258480"/>
          </a:xfrm>
          <a:custGeom>
            <a:avLst/>
            <a:gdLst/>
            <a:ahLst/>
            <a:rect l="l" t="t" r="r" b="b"/>
            <a:pathLst>
              <a:path w="1414" h="6675">
                <a:moveTo>
                  <a:pt x="1413" y="1"/>
                </a:moveTo>
                <a:lnTo>
                  <a:pt x="1413" y="1"/>
                </a:lnTo>
                <a:lnTo>
                  <a:pt x="829" y="2850"/>
                </a:lnTo>
                <a:lnTo>
                  <a:pt x="1" y="6674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2"/>
          <p:cNvSpPr/>
          <p:nvPr/>
        </p:nvSpPr>
        <p:spPr>
          <a:xfrm>
            <a:off x="675000" y="591120"/>
            <a:ext cx="139680" cy="29880"/>
          </a:xfrm>
          <a:custGeom>
            <a:avLst/>
            <a:gdLst/>
            <a:ahLst/>
            <a:rect l="l" t="t" r="r" b="b"/>
            <a:pathLst>
              <a:path w="3606" h="780">
                <a:moveTo>
                  <a:pt x="1" y="73"/>
                </a:moveTo>
                <a:lnTo>
                  <a:pt x="829" y="780"/>
                </a:lnTo>
                <a:lnTo>
                  <a:pt x="1657" y="73"/>
                </a:lnTo>
                <a:lnTo>
                  <a:pt x="1657" y="73"/>
                </a:lnTo>
                <a:lnTo>
                  <a:pt x="1730" y="25"/>
                </a:lnTo>
                <a:lnTo>
                  <a:pt x="1803" y="0"/>
                </a:lnTo>
                <a:lnTo>
                  <a:pt x="1876" y="25"/>
                </a:lnTo>
                <a:lnTo>
                  <a:pt x="1949" y="73"/>
                </a:lnTo>
                <a:lnTo>
                  <a:pt x="2777" y="780"/>
                </a:lnTo>
                <a:lnTo>
                  <a:pt x="3605" y="73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3"/>
          <p:cNvSpPr/>
          <p:nvPr/>
        </p:nvSpPr>
        <p:spPr>
          <a:xfrm>
            <a:off x="665640" y="863280"/>
            <a:ext cx="158400" cy="360"/>
          </a:xfrm>
          <a:custGeom>
            <a:avLst/>
            <a:gdLst/>
            <a:ahLst/>
            <a:rect l="l" t="t" r="r" b="b"/>
            <a:pathLst>
              <a:path w="4092" h="1">
                <a:moveTo>
                  <a:pt x="0" y="1"/>
                </a:moveTo>
                <a:lnTo>
                  <a:pt x="4092" y="1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4"/>
          <p:cNvSpPr/>
          <p:nvPr/>
        </p:nvSpPr>
        <p:spPr>
          <a:xfrm>
            <a:off x="-117360" y="847080"/>
            <a:ext cx="605160" cy="60516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PlaceHolder 2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2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07160" y="407160"/>
            <a:ext cx="8329320" cy="43290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"/>
          <p:cNvSpPr/>
          <p:nvPr/>
        </p:nvSpPr>
        <p:spPr>
          <a:xfrm>
            <a:off x="2630520" y="630000"/>
            <a:ext cx="3882960" cy="38829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"/>
          <p:cNvSpPr/>
          <p:nvPr/>
        </p:nvSpPr>
        <p:spPr>
          <a:xfrm>
            <a:off x="5430240" y="228600"/>
            <a:ext cx="1387800" cy="138780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4"/>
          <p:cNvSpPr/>
          <p:nvPr/>
        </p:nvSpPr>
        <p:spPr>
          <a:xfrm>
            <a:off x="5908320" y="4660920"/>
            <a:ext cx="605160" cy="60516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5"/>
          <p:cNvSpPr/>
          <p:nvPr/>
        </p:nvSpPr>
        <p:spPr>
          <a:xfrm>
            <a:off x="2706480" y="3872520"/>
            <a:ext cx="1097280" cy="109728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6"/>
          <p:cNvSpPr/>
          <p:nvPr/>
        </p:nvSpPr>
        <p:spPr>
          <a:xfrm>
            <a:off x="2081520" y="771120"/>
            <a:ext cx="774360" cy="77436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7"/>
          <p:cNvSpPr/>
          <p:nvPr/>
        </p:nvSpPr>
        <p:spPr>
          <a:xfrm>
            <a:off x="6513480" y="1616760"/>
            <a:ext cx="412920" cy="41292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8"/>
          <p:cNvSpPr/>
          <p:nvPr/>
        </p:nvSpPr>
        <p:spPr>
          <a:xfrm>
            <a:off x="2420640" y="3611880"/>
            <a:ext cx="336600" cy="336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9"/>
          <p:cNvSpPr/>
          <p:nvPr/>
        </p:nvSpPr>
        <p:spPr>
          <a:xfrm>
            <a:off x="2362320" y="1670040"/>
            <a:ext cx="212760" cy="2127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0"/>
          <p:cNvSpPr/>
          <p:nvPr/>
        </p:nvSpPr>
        <p:spPr>
          <a:xfrm>
            <a:off x="6818400" y="1338840"/>
            <a:ext cx="93600" cy="93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1"/>
          <p:cNvSpPr/>
          <p:nvPr/>
        </p:nvSpPr>
        <p:spPr>
          <a:xfrm>
            <a:off x="6163920" y="4374360"/>
            <a:ext cx="93600" cy="93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2"/>
          <p:cNvSpPr/>
          <p:nvPr/>
        </p:nvSpPr>
        <p:spPr>
          <a:xfrm>
            <a:off x="2300760" y="990360"/>
            <a:ext cx="336240" cy="33624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3"/>
          <p:cNvSpPr/>
          <p:nvPr/>
        </p:nvSpPr>
        <p:spPr>
          <a:xfrm>
            <a:off x="3000960" y="4363560"/>
            <a:ext cx="120960" cy="271440"/>
          </a:xfrm>
          <a:custGeom>
            <a:avLst/>
            <a:gdLst/>
            <a:ahLst/>
            <a:rect l="l" t="t" r="r" b="b"/>
            <a:pathLst>
              <a:path w="3922" h="8793">
                <a:moveTo>
                  <a:pt x="0" y="0"/>
                </a:moveTo>
                <a:lnTo>
                  <a:pt x="0" y="8792"/>
                </a:lnTo>
                <a:lnTo>
                  <a:pt x="3921" y="8792"/>
                </a:lnTo>
                <a:lnTo>
                  <a:pt x="3921" y="0"/>
                </a:lnTo>
                <a:lnTo>
                  <a:pt x="0" y="0"/>
                </a:lnTo>
                <a:close/>
                <a:moveTo>
                  <a:pt x="2411" y="2411"/>
                </a:moveTo>
                <a:lnTo>
                  <a:pt x="2411" y="2411"/>
                </a:lnTo>
                <a:lnTo>
                  <a:pt x="2265" y="2387"/>
                </a:lnTo>
                <a:lnTo>
                  <a:pt x="2143" y="2363"/>
                </a:lnTo>
                <a:lnTo>
                  <a:pt x="2022" y="2290"/>
                </a:lnTo>
                <a:lnTo>
                  <a:pt x="1924" y="2216"/>
                </a:lnTo>
                <a:lnTo>
                  <a:pt x="1827" y="2095"/>
                </a:lnTo>
                <a:lnTo>
                  <a:pt x="1754" y="1973"/>
                </a:lnTo>
                <a:lnTo>
                  <a:pt x="1729" y="1851"/>
                </a:lnTo>
                <a:lnTo>
                  <a:pt x="1705" y="1705"/>
                </a:lnTo>
                <a:lnTo>
                  <a:pt x="1705" y="1705"/>
                </a:lnTo>
                <a:lnTo>
                  <a:pt x="1729" y="1559"/>
                </a:lnTo>
                <a:lnTo>
                  <a:pt x="1754" y="1437"/>
                </a:lnTo>
                <a:lnTo>
                  <a:pt x="1827" y="1315"/>
                </a:lnTo>
                <a:lnTo>
                  <a:pt x="1924" y="1218"/>
                </a:lnTo>
                <a:lnTo>
                  <a:pt x="2022" y="1120"/>
                </a:lnTo>
                <a:lnTo>
                  <a:pt x="2143" y="1072"/>
                </a:lnTo>
                <a:lnTo>
                  <a:pt x="2265" y="1023"/>
                </a:lnTo>
                <a:lnTo>
                  <a:pt x="2411" y="999"/>
                </a:lnTo>
                <a:lnTo>
                  <a:pt x="2411" y="999"/>
                </a:lnTo>
                <a:lnTo>
                  <a:pt x="2557" y="1023"/>
                </a:lnTo>
                <a:lnTo>
                  <a:pt x="2679" y="1072"/>
                </a:lnTo>
                <a:lnTo>
                  <a:pt x="2801" y="1120"/>
                </a:lnTo>
                <a:lnTo>
                  <a:pt x="2898" y="1218"/>
                </a:lnTo>
                <a:lnTo>
                  <a:pt x="2996" y="1315"/>
                </a:lnTo>
                <a:lnTo>
                  <a:pt x="3069" y="1437"/>
                </a:lnTo>
                <a:lnTo>
                  <a:pt x="3093" y="1559"/>
                </a:lnTo>
                <a:lnTo>
                  <a:pt x="3118" y="1705"/>
                </a:lnTo>
                <a:lnTo>
                  <a:pt x="3118" y="1705"/>
                </a:lnTo>
                <a:lnTo>
                  <a:pt x="3093" y="1851"/>
                </a:lnTo>
                <a:lnTo>
                  <a:pt x="3069" y="1973"/>
                </a:lnTo>
                <a:lnTo>
                  <a:pt x="2996" y="2095"/>
                </a:lnTo>
                <a:lnTo>
                  <a:pt x="2898" y="2216"/>
                </a:lnTo>
                <a:lnTo>
                  <a:pt x="2801" y="2290"/>
                </a:lnTo>
                <a:lnTo>
                  <a:pt x="2679" y="2363"/>
                </a:lnTo>
                <a:lnTo>
                  <a:pt x="2557" y="2387"/>
                </a:lnTo>
                <a:lnTo>
                  <a:pt x="2411" y="2411"/>
                </a:lnTo>
                <a:lnTo>
                  <a:pt x="2411" y="2411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4"/>
          <p:cNvSpPr/>
          <p:nvPr/>
        </p:nvSpPr>
        <p:spPr>
          <a:xfrm>
            <a:off x="3131280" y="4182120"/>
            <a:ext cx="378360" cy="478440"/>
          </a:xfrm>
          <a:custGeom>
            <a:avLst/>
            <a:gdLst/>
            <a:ahLst/>
            <a:rect l="l" t="t" r="r" b="b"/>
            <a:pathLst>
              <a:path w="12252" h="15491">
                <a:moveTo>
                  <a:pt x="1" y="13396"/>
                </a:moveTo>
                <a:lnTo>
                  <a:pt x="1511" y="13396"/>
                </a:lnTo>
                <a:lnTo>
                  <a:pt x="1511" y="13396"/>
                </a:lnTo>
                <a:lnTo>
                  <a:pt x="1998" y="13639"/>
                </a:lnTo>
                <a:lnTo>
                  <a:pt x="2680" y="13932"/>
                </a:lnTo>
                <a:lnTo>
                  <a:pt x="3556" y="14273"/>
                </a:lnTo>
                <a:lnTo>
                  <a:pt x="4531" y="14638"/>
                </a:lnTo>
                <a:lnTo>
                  <a:pt x="5578" y="14955"/>
                </a:lnTo>
                <a:lnTo>
                  <a:pt x="6114" y="15101"/>
                </a:lnTo>
                <a:lnTo>
                  <a:pt x="6650" y="15222"/>
                </a:lnTo>
                <a:lnTo>
                  <a:pt x="7161" y="15344"/>
                </a:lnTo>
                <a:lnTo>
                  <a:pt x="7672" y="15417"/>
                </a:lnTo>
                <a:lnTo>
                  <a:pt x="8135" y="15466"/>
                </a:lnTo>
                <a:lnTo>
                  <a:pt x="8598" y="15490"/>
                </a:lnTo>
                <a:lnTo>
                  <a:pt x="8598" y="15490"/>
                </a:lnTo>
                <a:lnTo>
                  <a:pt x="9377" y="15490"/>
                </a:lnTo>
                <a:lnTo>
                  <a:pt x="9791" y="15466"/>
                </a:lnTo>
                <a:lnTo>
                  <a:pt x="10181" y="15417"/>
                </a:lnTo>
                <a:lnTo>
                  <a:pt x="10522" y="15320"/>
                </a:lnTo>
                <a:lnTo>
                  <a:pt x="10692" y="15271"/>
                </a:lnTo>
                <a:lnTo>
                  <a:pt x="10814" y="15222"/>
                </a:lnTo>
                <a:lnTo>
                  <a:pt x="10936" y="15149"/>
                </a:lnTo>
                <a:lnTo>
                  <a:pt x="11033" y="15052"/>
                </a:lnTo>
                <a:lnTo>
                  <a:pt x="11082" y="14955"/>
                </a:lnTo>
                <a:lnTo>
                  <a:pt x="11131" y="14833"/>
                </a:lnTo>
                <a:lnTo>
                  <a:pt x="11204" y="14126"/>
                </a:lnTo>
                <a:lnTo>
                  <a:pt x="11204" y="14126"/>
                </a:lnTo>
                <a:lnTo>
                  <a:pt x="11180" y="13956"/>
                </a:lnTo>
                <a:lnTo>
                  <a:pt x="11131" y="13810"/>
                </a:lnTo>
                <a:lnTo>
                  <a:pt x="11033" y="13664"/>
                </a:lnTo>
                <a:lnTo>
                  <a:pt x="10887" y="13542"/>
                </a:lnTo>
                <a:lnTo>
                  <a:pt x="10887" y="13542"/>
                </a:lnTo>
                <a:lnTo>
                  <a:pt x="11009" y="13518"/>
                </a:lnTo>
                <a:lnTo>
                  <a:pt x="11131" y="13469"/>
                </a:lnTo>
                <a:lnTo>
                  <a:pt x="11253" y="13420"/>
                </a:lnTo>
                <a:lnTo>
                  <a:pt x="11350" y="13323"/>
                </a:lnTo>
                <a:lnTo>
                  <a:pt x="11423" y="13225"/>
                </a:lnTo>
                <a:lnTo>
                  <a:pt x="11496" y="13104"/>
                </a:lnTo>
                <a:lnTo>
                  <a:pt x="11545" y="12957"/>
                </a:lnTo>
                <a:lnTo>
                  <a:pt x="11569" y="12836"/>
                </a:lnTo>
                <a:lnTo>
                  <a:pt x="11642" y="11959"/>
                </a:lnTo>
                <a:lnTo>
                  <a:pt x="11642" y="11959"/>
                </a:lnTo>
                <a:lnTo>
                  <a:pt x="11642" y="11837"/>
                </a:lnTo>
                <a:lnTo>
                  <a:pt x="11642" y="11740"/>
                </a:lnTo>
                <a:lnTo>
                  <a:pt x="11618" y="11618"/>
                </a:lnTo>
                <a:lnTo>
                  <a:pt x="11569" y="11521"/>
                </a:lnTo>
                <a:lnTo>
                  <a:pt x="11447" y="11350"/>
                </a:lnTo>
                <a:lnTo>
                  <a:pt x="11374" y="11277"/>
                </a:lnTo>
                <a:lnTo>
                  <a:pt x="11301" y="11204"/>
                </a:lnTo>
                <a:lnTo>
                  <a:pt x="11301" y="11204"/>
                </a:lnTo>
                <a:lnTo>
                  <a:pt x="11423" y="11180"/>
                </a:lnTo>
                <a:lnTo>
                  <a:pt x="11521" y="11131"/>
                </a:lnTo>
                <a:lnTo>
                  <a:pt x="11618" y="11058"/>
                </a:lnTo>
                <a:lnTo>
                  <a:pt x="11715" y="10960"/>
                </a:lnTo>
                <a:lnTo>
                  <a:pt x="11788" y="10863"/>
                </a:lnTo>
                <a:lnTo>
                  <a:pt x="11837" y="10766"/>
                </a:lnTo>
                <a:lnTo>
                  <a:pt x="11886" y="10644"/>
                </a:lnTo>
                <a:lnTo>
                  <a:pt x="11910" y="10498"/>
                </a:lnTo>
                <a:lnTo>
                  <a:pt x="11983" y="9645"/>
                </a:lnTo>
                <a:lnTo>
                  <a:pt x="11983" y="9645"/>
                </a:lnTo>
                <a:lnTo>
                  <a:pt x="11983" y="9523"/>
                </a:lnTo>
                <a:lnTo>
                  <a:pt x="11983" y="9402"/>
                </a:lnTo>
                <a:lnTo>
                  <a:pt x="11959" y="9280"/>
                </a:lnTo>
                <a:lnTo>
                  <a:pt x="11910" y="9182"/>
                </a:lnTo>
                <a:lnTo>
                  <a:pt x="11861" y="9085"/>
                </a:lnTo>
                <a:lnTo>
                  <a:pt x="11788" y="9012"/>
                </a:lnTo>
                <a:lnTo>
                  <a:pt x="11715" y="8939"/>
                </a:lnTo>
                <a:lnTo>
                  <a:pt x="11618" y="8866"/>
                </a:lnTo>
                <a:lnTo>
                  <a:pt x="11618" y="8866"/>
                </a:lnTo>
                <a:lnTo>
                  <a:pt x="11715" y="8841"/>
                </a:lnTo>
                <a:lnTo>
                  <a:pt x="11813" y="8768"/>
                </a:lnTo>
                <a:lnTo>
                  <a:pt x="11910" y="8695"/>
                </a:lnTo>
                <a:lnTo>
                  <a:pt x="11983" y="8622"/>
                </a:lnTo>
                <a:lnTo>
                  <a:pt x="12056" y="8525"/>
                </a:lnTo>
                <a:lnTo>
                  <a:pt x="12105" y="8427"/>
                </a:lnTo>
                <a:lnTo>
                  <a:pt x="12129" y="8306"/>
                </a:lnTo>
                <a:lnTo>
                  <a:pt x="12154" y="8184"/>
                </a:lnTo>
                <a:lnTo>
                  <a:pt x="12251" y="7307"/>
                </a:lnTo>
                <a:lnTo>
                  <a:pt x="12251" y="7307"/>
                </a:lnTo>
                <a:lnTo>
                  <a:pt x="12227" y="7185"/>
                </a:lnTo>
                <a:lnTo>
                  <a:pt x="12202" y="7064"/>
                </a:lnTo>
                <a:lnTo>
                  <a:pt x="12154" y="6966"/>
                </a:lnTo>
                <a:lnTo>
                  <a:pt x="12105" y="6869"/>
                </a:lnTo>
                <a:lnTo>
                  <a:pt x="12032" y="6771"/>
                </a:lnTo>
                <a:lnTo>
                  <a:pt x="11935" y="6698"/>
                </a:lnTo>
                <a:lnTo>
                  <a:pt x="11715" y="6552"/>
                </a:lnTo>
                <a:lnTo>
                  <a:pt x="11472" y="6430"/>
                </a:lnTo>
                <a:lnTo>
                  <a:pt x="11180" y="6333"/>
                </a:lnTo>
                <a:lnTo>
                  <a:pt x="10863" y="6260"/>
                </a:lnTo>
                <a:lnTo>
                  <a:pt x="10546" y="6211"/>
                </a:lnTo>
                <a:lnTo>
                  <a:pt x="10546" y="6211"/>
                </a:lnTo>
                <a:lnTo>
                  <a:pt x="9864" y="6114"/>
                </a:lnTo>
                <a:lnTo>
                  <a:pt x="8817" y="6016"/>
                </a:lnTo>
                <a:lnTo>
                  <a:pt x="7575" y="5943"/>
                </a:lnTo>
                <a:lnTo>
                  <a:pt x="6309" y="5870"/>
                </a:lnTo>
                <a:lnTo>
                  <a:pt x="6309" y="5870"/>
                </a:lnTo>
                <a:lnTo>
                  <a:pt x="6479" y="5578"/>
                </a:lnTo>
                <a:lnTo>
                  <a:pt x="6625" y="5237"/>
                </a:lnTo>
                <a:lnTo>
                  <a:pt x="6771" y="4872"/>
                </a:lnTo>
                <a:lnTo>
                  <a:pt x="6869" y="4482"/>
                </a:lnTo>
                <a:lnTo>
                  <a:pt x="6966" y="4092"/>
                </a:lnTo>
                <a:lnTo>
                  <a:pt x="7064" y="3678"/>
                </a:lnTo>
                <a:lnTo>
                  <a:pt x="7161" y="2875"/>
                </a:lnTo>
                <a:lnTo>
                  <a:pt x="7234" y="2144"/>
                </a:lnTo>
                <a:lnTo>
                  <a:pt x="7283" y="1535"/>
                </a:lnTo>
                <a:lnTo>
                  <a:pt x="7283" y="975"/>
                </a:lnTo>
                <a:lnTo>
                  <a:pt x="7283" y="975"/>
                </a:lnTo>
                <a:lnTo>
                  <a:pt x="7283" y="804"/>
                </a:lnTo>
                <a:lnTo>
                  <a:pt x="7210" y="609"/>
                </a:lnTo>
                <a:lnTo>
                  <a:pt x="7137" y="463"/>
                </a:lnTo>
                <a:lnTo>
                  <a:pt x="7015" y="317"/>
                </a:lnTo>
                <a:lnTo>
                  <a:pt x="6869" y="171"/>
                </a:lnTo>
                <a:lnTo>
                  <a:pt x="6698" y="98"/>
                </a:lnTo>
                <a:lnTo>
                  <a:pt x="6503" y="25"/>
                </a:lnTo>
                <a:lnTo>
                  <a:pt x="6309" y="1"/>
                </a:lnTo>
                <a:lnTo>
                  <a:pt x="6309" y="1"/>
                </a:lnTo>
                <a:lnTo>
                  <a:pt x="5943" y="25"/>
                </a:lnTo>
                <a:lnTo>
                  <a:pt x="5700" y="74"/>
                </a:lnTo>
                <a:lnTo>
                  <a:pt x="5505" y="147"/>
                </a:lnTo>
                <a:lnTo>
                  <a:pt x="5359" y="220"/>
                </a:lnTo>
                <a:lnTo>
                  <a:pt x="5359" y="220"/>
                </a:lnTo>
                <a:lnTo>
                  <a:pt x="4969" y="1462"/>
                </a:lnTo>
                <a:lnTo>
                  <a:pt x="4774" y="2022"/>
                </a:lnTo>
                <a:lnTo>
                  <a:pt x="4579" y="2534"/>
                </a:lnTo>
                <a:lnTo>
                  <a:pt x="4385" y="2996"/>
                </a:lnTo>
                <a:lnTo>
                  <a:pt x="4190" y="3386"/>
                </a:lnTo>
                <a:lnTo>
                  <a:pt x="4019" y="3678"/>
                </a:lnTo>
                <a:lnTo>
                  <a:pt x="3873" y="3922"/>
                </a:lnTo>
                <a:lnTo>
                  <a:pt x="3873" y="3922"/>
                </a:lnTo>
                <a:lnTo>
                  <a:pt x="3654" y="4141"/>
                </a:lnTo>
                <a:lnTo>
                  <a:pt x="3313" y="4482"/>
                </a:lnTo>
                <a:lnTo>
                  <a:pt x="2509" y="5237"/>
                </a:lnTo>
                <a:lnTo>
                  <a:pt x="1438" y="6211"/>
                </a:lnTo>
                <a:lnTo>
                  <a:pt x="1" y="6211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5"/>
          <p:cNvSpPr/>
          <p:nvPr/>
        </p:nvSpPr>
        <p:spPr>
          <a:xfrm>
            <a:off x="6019920" y="1231560"/>
            <a:ext cx="208800" cy="45720"/>
          </a:xfrm>
          <a:custGeom>
            <a:avLst/>
            <a:gdLst/>
            <a:ahLst/>
            <a:rect l="l" t="t" r="r" b="b"/>
            <a:pathLst>
              <a:path w="4092" h="902">
                <a:moveTo>
                  <a:pt x="4092" y="902"/>
                </a:moveTo>
                <a:lnTo>
                  <a:pt x="4092" y="1"/>
                </a:lnTo>
                <a:lnTo>
                  <a:pt x="0" y="1"/>
                </a:lnTo>
                <a:lnTo>
                  <a:pt x="0" y="902"/>
                </a:lnTo>
                <a:lnTo>
                  <a:pt x="4092" y="902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6"/>
          <p:cNvSpPr/>
          <p:nvPr/>
        </p:nvSpPr>
        <p:spPr>
          <a:xfrm>
            <a:off x="6019920" y="1184400"/>
            <a:ext cx="208800" cy="45720"/>
          </a:xfrm>
          <a:custGeom>
            <a:avLst/>
            <a:gdLst/>
            <a:ahLst/>
            <a:rect l="l" t="t" r="r" b="b"/>
            <a:pathLst>
              <a:path w="4092" h="902">
                <a:moveTo>
                  <a:pt x="4092" y="901"/>
                </a:moveTo>
                <a:lnTo>
                  <a:pt x="4092" y="0"/>
                </a:lnTo>
                <a:lnTo>
                  <a:pt x="0" y="0"/>
                </a:lnTo>
                <a:lnTo>
                  <a:pt x="0" y="901"/>
                </a:lnTo>
                <a:lnTo>
                  <a:pt x="4092" y="901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7"/>
          <p:cNvSpPr/>
          <p:nvPr/>
        </p:nvSpPr>
        <p:spPr>
          <a:xfrm>
            <a:off x="6019920" y="1277640"/>
            <a:ext cx="208800" cy="60840"/>
          </a:xfrm>
          <a:custGeom>
            <a:avLst/>
            <a:gdLst/>
            <a:ahLst/>
            <a:rect l="l" t="t" r="r" b="b"/>
            <a:pathLst>
              <a:path w="4092" h="1195">
                <a:moveTo>
                  <a:pt x="0" y="1"/>
                </a:moveTo>
                <a:lnTo>
                  <a:pt x="0" y="171"/>
                </a:lnTo>
                <a:lnTo>
                  <a:pt x="0" y="171"/>
                </a:lnTo>
                <a:lnTo>
                  <a:pt x="24" y="318"/>
                </a:lnTo>
                <a:lnTo>
                  <a:pt x="98" y="464"/>
                </a:lnTo>
                <a:lnTo>
                  <a:pt x="195" y="585"/>
                </a:lnTo>
                <a:lnTo>
                  <a:pt x="341" y="659"/>
                </a:lnTo>
                <a:lnTo>
                  <a:pt x="1875" y="1170"/>
                </a:lnTo>
                <a:lnTo>
                  <a:pt x="1875" y="1170"/>
                </a:lnTo>
                <a:lnTo>
                  <a:pt x="2046" y="1194"/>
                </a:lnTo>
                <a:lnTo>
                  <a:pt x="2046" y="1194"/>
                </a:lnTo>
                <a:lnTo>
                  <a:pt x="2216" y="1170"/>
                </a:lnTo>
                <a:lnTo>
                  <a:pt x="3751" y="659"/>
                </a:lnTo>
                <a:lnTo>
                  <a:pt x="3751" y="659"/>
                </a:lnTo>
                <a:lnTo>
                  <a:pt x="3897" y="585"/>
                </a:lnTo>
                <a:lnTo>
                  <a:pt x="3994" y="464"/>
                </a:lnTo>
                <a:lnTo>
                  <a:pt x="4067" y="318"/>
                </a:lnTo>
                <a:lnTo>
                  <a:pt x="4092" y="171"/>
                </a:lnTo>
                <a:lnTo>
                  <a:pt x="4092" y="1"/>
                </a:lnTo>
                <a:lnTo>
                  <a:pt x="0" y="1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8"/>
          <p:cNvSpPr/>
          <p:nvPr/>
        </p:nvSpPr>
        <p:spPr>
          <a:xfrm>
            <a:off x="5997240" y="793800"/>
            <a:ext cx="72000" cy="340560"/>
          </a:xfrm>
          <a:custGeom>
            <a:avLst/>
            <a:gdLst/>
            <a:ahLst/>
            <a:rect l="l" t="t" r="r" b="b"/>
            <a:pathLst>
              <a:path w="1414" h="6675">
                <a:moveTo>
                  <a:pt x="1413" y="6674"/>
                </a:moveTo>
                <a:lnTo>
                  <a:pt x="1413" y="6674"/>
                </a:lnTo>
                <a:lnTo>
                  <a:pt x="585" y="2850"/>
                </a:lnTo>
                <a:lnTo>
                  <a:pt x="1" y="1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9"/>
          <p:cNvSpPr/>
          <p:nvPr/>
        </p:nvSpPr>
        <p:spPr>
          <a:xfrm>
            <a:off x="5861880" y="506520"/>
            <a:ext cx="524520" cy="627840"/>
          </a:xfrm>
          <a:custGeom>
            <a:avLst/>
            <a:gdLst/>
            <a:ahLst/>
            <a:rect l="l" t="t" r="r" b="b"/>
            <a:pathLst>
              <a:path w="10278" h="12301">
                <a:moveTo>
                  <a:pt x="7185" y="12300"/>
                </a:moveTo>
                <a:lnTo>
                  <a:pt x="7185" y="12300"/>
                </a:lnTo>
                <a:lnTo>
                  <a:pt x="7307" y="11764"/>
                </a:lnTo>
                <a:lnTo>
                  <a:pt x="7477" y="11253"/>
                </a:lnTo>
                <a:lnTo>
                  <a:pt x="7672" y="10766"/>
                </a:lnTo>
                <a:lnTo>
                  <a:pt x="7891" y="10327"/>
                </a:lnTo>
                <a:lnTo>
                  <a:pt x="8135" y="9913"/>
                </a:lnTo>
                <a:lnTo>
                  <a:pt x="8378" y="9499"/>
                </a:lnTo>
                <a:lnTo>
                  <a:pt x="8914" y="8720"/>
                </a:lnTo>
                <a:lnTo>
                  <a:pt x="9182" y="8330"/>
                </a:lnTo>
                <a:lnTo>
                  <a:pt x="9425" y="7941"/>
                </a:lnTo>
                <a:lnTo>
                  <a:pt x="9645" y="7551"/>
                </a:lnTo>
                <a:lnTo>
                  <a:pt x="9864" y="7113"/>
                </a:lnTo>
                <a:lnTo>
                  <a:pt x="10034" y="6674"/>
                </a:lnTo>
                <a:lnTo>
                  <a:pt x="10156" y="6187"/>
                </a:lnTo>
                <a:lnTo>
                  <a:pt x="10229" y="5676"/>
                </a:lnTo>
                <a:lnTo>
                  <a:pt x="10253" y="5408"/>
                </a:lnTo>
                <a:lnTo>
                  <a:pt x="10278" y="5140"/>
                </a:lnTo>
                <a:lnTo>
                  <a:pt x="10278" y="5140"/>
                </a:lnTo>
                <a:lnTo>
                  <a:pt x="10229" y="4604"/>
                </a:lnTo>
                <a:lnTo>
                  <a:pt x="10156" y="4093"/>
                </a:lnTo>
                <a:lnTo>
                  <a:pt x="10034" y="3605"/>
                </a:lnTo>
                <a:lnTo>
                  <a:pt x="9864" y="3143"/>
                </a:lnTo>
                <a:lnTo>
                  <a:pt x="9645" y="2680"/>
                </a:lnTo>
                <a:lnTo>
                  <a:pt x="9401" y="2266"/>
                </a:lnTo>
                <a:lnTo>
                  <a:pt x="9084" y="1876"/>
                </a:lnTo>
                <a:lnTo>
                  <a:pt x="8768" y="1511"/>
                </a:lnTo>
                <a:lnTo>
                  <a:pt x="8402" y="1170"/>
                </a:lnTo>
                <a:lnTo>
                  <a:pt x="8013" y="878"/>
                </a:lnTo>
                <a:lnTo>
                  <a:pt x="7574" y="634"/>
                </a:lnTo>
                <a:lnTo>
                  <a:pt x="7136" y="415"/>
                </a:lnTo>
                <a:lnTo>
                  <a:pt x="6673" y="244"/>
                </a:lnTo>
                <a:lnTo>
                  <a:pt x="6162" y="98"/>
                </a:lnTo>
                <a:lnTo>
                  <a:pt x="5675" y="25"/>
                </a:lnTo>
                <a:lnTo>
                  <a:pt x="5139" y="1"/>
                </a:lnTo>
                <a:lnTo>
                  <a:pt x="5139" y="1"/>
                </a:lnTo>
                <a:lnTo>
                  <a:pt x="4603" y="25"/>
                </a:lnTo>
                <a:lnTo>
                  <a:pt x="4116" y="98"/>
                </a:lnTo>
                <a:lnTo>
                  <a:pt x="3605" y="244"/>
                </a:lnTo>
                <a:lnTo>
                  <a:pt x="3142" y="415"/>
                </a:lnTo>
                <a:lnTo>
                  <a:pt x="2703" y="634"/>
                </a:lnTo>
                <a:lnTo>
                  <a:pt x="2265" y="878"/>
                </a:lnTo>
                <a:lnTo>
                  <a:pt x="1875" y="1170"/>
                </a:lnTo>
                <a:lnTo>
                  <a:pt x="1510" y="1511"/>
                </a:lnTo>
                <a:lnTo>
                  <a:pt x="1193" y="1876"/>
                </a:lnTo>
                <a:lnTo>
                  <a:pt x="877" y="2266"/>
                </a:lnTo>
                <a:lnTo>
                  <a:pt x="633" y="2680"/>
                </a:lnTo>
                <a:lnTo>
                  <a:pt x="414" y="3143"/>
                </a:lnTo>
                <a:lnTo>
                  <a:pt x="244" y="3605"/>
                </a:lnTo>
                <a:lnTo>
                  <a:pt x="122" y="4093"/>
                </a:lnTo>
                <a:lnTo>
                  <a:pt x="49" y="4604"/>
                </a:lnTo>
                <a:lnTo>
                  <a:pt x="0" y="5140"/>
                </a:lnTo>
                <a:lnTo>
                  <a:pt x="0" y="5140"/>
                </a:lnTo>
                <a:lnTo>
                  <a:pt x="24" y="5408"/>
                </a:lnTo>
                <a:lnTo>
                  <a:pt x="49" y="5676"/>
                </a:lnTo>
                <a:lnTo>
                  <a:pt x="122" y="6187"/>
                </a:lnTo>
                <a:lnTo>
                  <a:pt x="244" y="6674"/>
                </a:lnTo>
                <a:lnTo>
                  <a:pt x="414" y="7113"/>
                </a:lnTo>
                <a:lnTo>
                  <a:pt x="633" y="7551"/>
                </a:lnTo>
                <a:lnTo>
                  <a:pt x="852" y="7941"/>
                </a:lnTo>
                <a:lnTo>
                  <a:pt x="1096" y="8330"/>
                </a:lnTo>
                <a:lnTo>
                  <a:pt x="1364" y="8720"/>
                </a:lnTo>
                <a:lnTo>
                  <a:pt x="1900" y="9499"/>
                </a:lnTo>
                <a:lnTo>
                  <a:pt x="2143" y="9913"/>
                </a:lnTo>
                <a:lnTo>
                  <a:pt x="2387" y="10327"/>
                </a:lnTo>
                <a:lnTo>
                  <a:pt x="2606" y="10766"/>
                </a:lnTo>
                <a:lnTo>
                  <a:pt x="2801" y="11253"/>
                </a:lnTo>
                <a:lnTo>
                  <a:pt x="2971" y="11764"/>
                </a:lnTo>
                <a:lnTo>
                  <a:pt x="3093" y="12300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0"/>
          <p:cNvSpPr/>
          <p:nvPr/>
        </p:nvSpPr>
        <p:spPr>
          <a:xfrm>
            <a:off x="6179040" y="793800"/>
            <a:ext cx="72000" cy="340560"/>
          </a:xfrm>
          <a:custGeom>
            <a:avLst/>
            <a:gdLst/>
            <a:ahLst/>
            <a:rect l="l" t="t" r="r" b="b"/>
            <a:pathLst>
              <a:path w="1414" h="6675">
                <a:moveTo>
                  <a:pt x="1413" y="1"/>
                </a:moveTo>
                <a:lnTo>
                  <a:pt x="1413" y="1"/>
                </a:lnTo>
                <a:lnTo>
                  <a:pt x="829" y="2850"/>
                </a:lnTo>
                <a:lnTo>
                  <a:pt x="1" y="6674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1"/>
          <p:cNvSpPr/>
          <p:nvPr/>
        </p:nvSpPr>
        <p:spPr>
          <a:xfrm>
            <a:off x="6032160" y="781560"/>
            <a:ext cx="183960" cy="39600"/>
          </a:xfrm>
          <a:custGeom>
            <a:avLst/>
            <a:gdLst/>
            <a:ahLst/>
            <a:rect l="l" t="t" r="r" b="b"/>
            <a:pathLst>
              <a:path w="3606" h="780">
                <a:moveTo>
                  <a:pt x="1" y="73"/>
                </a:moveTo>
                <a:lnTo>
                  <a:pt x="829" y="780"/>
                </a:lnTo>
                <a:lnTo>
                  <a:pt x="1657" y="73"/>
                </a:lnTo>
                <a:lnTo>
                  <a:pt x="1657" y="73"/>
                </a:lnTo>
                <a:lnTo>
                  <a:pt x="1730" y="25"/>
                </a:lnTo>
                <a:lnTo>
                  <a:pt x="1803" y="0"/>
                </a:lnTo>
                <a:lnTo>
                  <a:pt x="1876" y="25"/>
                </a:lnTo>
                <a:lnTo>
                  <a:pt x="1949" y="73"/>
                </a:lnTo>
                <a:lnTo>
                  <a:pt x="2777" y="780"/>
                </a:lnTo>
                <a:lnTo>
                  <a:pt x="3605" y="73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2"/>
          <p:cNvSpPr/>
          <p:nvPr/>
        </p:nvSpPr>
        <p:spPr>
          <a:xfrm>
            <a:off x="6019920" y="1139760"/>
            <a:ext cx="208800" cy="360"/>
          </a:xfrm>
          <a:custGeom>
            <a:avLst/>
            <a:gdLst/>
            <a:ahLst/>
            <a:rect l="l" t="t" r="r" b="b"/>
            <a:pathLst>
              <a:path w="4092" h="1">
                <a:moveTo>
                  <a:pt x="0" y="1"/>
                </a:moveTo>
                <a:lnTo>
                  <a:pt x="4092" y="1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3"/>
          <p:cNvSpPr/>
          <p:nvPr/>
        </p:nvSpPr>
        <p:spPr>
          <a:xfrm>
            <a:off x="2757240" y="861840"/>
            <a:ext cx="300600" cy="30060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24"/>
          <p:cNvSpPr/>
          <p:nvPr/>
        </p:nvSpPr>
        <p:spPr>
          <a:xfrm>
            <a:off x="3510000" y="4757400"/>
            <a:ext cx="212760" cy="21276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5"/>
          <p:cNvSpPr/>
          <p:nvPr/>
        </p:nvSpPr>
        <p:spPr>
          <a:xfrm>
            <a:off x="5494680" y="4374360"/>
            <a:ext cx="412920" cy="41292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PlaceHolder 26"/>
          <p:cNvSpPr>
            <a:spLocks noGrp="1"/>
          </p:cNvSpPr>
          <p:nvPr>
            <p:ph type="title"/>
          </p:nvPr>
        </p:nvSpPr>
        <p:spPr>
          <a:xfrm>
            <a:off x="2886120" y="1888200"/>
            <a:ext cx="3371400" cy="1159560"/>
          </a:xfrm>
          <a:prstGeom prst="rect">
            <a:avLst/>
          </a:prstGeom>
        </p:spPr>
        <p:txBody>
          <a:bodyPr tIns="91440" bIns="91440" anchor="b"/>
          <a:p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2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07160" y="407160"/>
            <a:ext cx="8329320" cy="4329000"/>
          </a:xfrm>
          <a:prstGeom prst="rect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2"/>
          <p:cNvSpPr/>
          <p:nvPr/>
        </p:nvSpPr>
        <p:spPr>
          <a:xfrm>
            <a:off x="3811680" y="-194760"/>
            <a:ext cx="1519920" cy="151992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3"/>
          <p:cNvSpPr/>
          <p:nvPr/>
        </p:nvSpPr>
        <p:spPr>
          <a:xfrm>
            <a:off x="4982040" y="734760"/>
            <a:ext cx="774360" cy="7743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4"/>
          <p:cNvSpPr/>
          <p:nvPr/>
        </p:nvSpPr>
        <p:spPr>
          <a:xfrm>
            <a:off x="3470040" y="811080"/>
            <a:ext cx="212760" cy="21276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5"/>
          <p:cNvSpPr/>
          <p:nvPr/>
        </p:nvSpPr>
        <p:spPr>
          <a:xfrm>
            <a:off x="3110040" y="154440"/>
            <a:ext cx="508320" cy="50832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6"/>
          <p:cNvSpPr/>
          <p:nvPr/>
        </p:nvSpPr>
        <p:spPr>
          <a:xfrm>
            <a:off x="5395680" y="-85680"/>
            <a:ext cx="212760" cy="21276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7"/>
          <p:cNvSpPr/>
          <p:nvPr/>
        </p:nvSpPr>
        <p:spPr>
          <a:xfrm>
            <a:off x="-140400" y="3784320"/>
            <a:ext cx="1097280" cy="109728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8"/>
          <p:cNvSpPr/>
          <p:nvPr/>
        </p:nvSpPr>
        <p:spPr>
          <a:xfrm>
            <a:off x="8079480" y="4416120"/>
            <a:ext cx="879120" cy="87912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9"/>
          <p:cNvSpPr/>
          <p:nvPr/>
        </p:nvSpPr>
        <p:spPr>
          <a:xfrm>
            <a:off x="407160" y="4701600"/>
            <a:ext cx="336600" cy="33660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10"/>
          <p:cNvSpPr/>
          <p:nvPr/>
        </p:nvSpPr>
        <p:spPr>
          <a:xfrm>
            <a:off x="8896680" y="4123440"/>
            <a:ext cx="292320" cy="29232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1"/>
          <p:cNvSpPr/>
          <p:nvPr/>
        </p:nvSpPr>
        <p:spPr>
          <a:xfrm>
            <a:off x="7800480" y="4653360"/>
            <a:ext cx="212760" cy="21276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2"/>
          <p:cNvSpPr/>
          <p:nvPr/>
        </p:nvSpPr>
        <p:spPr>
          <a:xfrm>
            <a:off x="8471880" y="4203360"/>
            <a:ext cx="93600" cy="93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3"/>
          <p:cNvSpPr/>
          <p:nvPr/>
        </p:nvSpPr>
        <p:spPr>
          <a:xfrm>
            <a:off x="528480" y="3509280"/>
            <a:ext cx="212760" cy="2127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4"/>
          <p:cNvSpPr/>
          <p:nvPr/>
        </p:nvSpPr>
        <p:spPr>
          <a:xfrm>
            <a:off x="8327880" y="4664880"/>
            <a:ext cx="381960" cy="38196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ffb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5"/>
          <p:cNvSpPr/>
          <p:nvPr/>
        </p:nvSpPr>
        <p:spPr>
          <a:xfrm>
            <a:off x="154080" y="4275000"/>
            <a:ext cx="120960" cy="271440"/>
          </a:xfrm>
          <a:custGeom>
            <a:avLst/>
            <a:gdLst/>
            <a:ahLst/>
            <a:rect l="l" t="t" r="r" b="b"/>
            <a:pathLst>
              <a:path w="3922" h="8793">
                <a:moveTo>
                  <a:pt x="0" y="0"/>
                </a:moveTo>
                <a:lnTo>
                  <a:pt x="0" y="8792"/>
                </a:lnTo>
                <a:lnTo>
                  <a:pt x="3921" y="8792"/>
                </a:lnTo>
                <a:lnTo>
                  <a:pt x="3921" y="0"/>
                </a:lnTo>
                <a:lnTo>
                  <a:pt x="0" y="0"/>
                </a:lnTo>
                <a:close/>
                <a:moveTo>
                  <a:pt x="2411" y="2411"/>
                </a:moveTo>
                <a:lnTo>
                  <a:pt x="2411" y="2411"/>
                </a:lnTo>
                <a:lnTo>
                  <a:pt x="2265" y="2387"/>
                </a:lnTo>
                <a:lnTo>
                  <a:pt x="2143" y="2363"/>
                </a:lnTo>
                <a:lnTo>
                  <a:pt x="2022" y="2290"/>
                </a:lnTo>
                <a:lnTo>
                  <a:pt x="1924" y="2216"/>
                </a:lnTo>
                <a:lnTo>
                  <a:pt x="1827" y="2095"/>
                </a:lnTo>
                <a:lnTo>
                  <a:pt x="1754" y="1973"/>
                </a:lnTo>
                <a:lnTo>
                  <a:pt x="1729" y="1851"/>
                </a:lnTo>
                <a:lnTo>
                  <a:pt x="1705" y="1705"/>
                </a:lnTo>
                <a:lnTo>
                  <a:pt x="1705" y="1705"/>
                </a:lnTo>
                <a:lnTo>
                  <a:pt x="1729" y="1559"/>
                </a:lnTo>
                <a:lnTo>
                  <a:pt x="1754" y="1437"/>
                </a:lnTo>
                <a:lnTo>
                  <a:pt x="1827" y="1315"/>
                </a:lnTo>
                <a:lnTo>
                  <a:pt x="1924" y="1218"/>
                </a:lnTo>
                <a:lnTo>
                  <a:pt x="2022" y="1120"/>
                </a:lnTo>
                <a:lnTo>
                  <a:pt x="2143" y="1072"/>
                </a:lnTo>
                <a:lnTo>
                  <a:pt x="2265" y="1023"/>
                </a:lnTo>
                <a:lnTo>
                  <a:pt x="2411" y="999"/>
                </a:lnTo>
                <a:lnTo>
                  <a:pt x="2411" y="999"/>
                </a:lnTo>
                <a:lnTo>
                  <a:pt x="2557" y="1023"/>
                </a:lnTo>
                <a:lnTo>
                  <a:pt x="2679" y="1072"/>
                </a:lnTo>
                <a:lnTo>
                  <a:pt x="2801" y="1120"/>
                </a:lnTo>
                <a:lnTo>
                  <a:pt x="2898" y="1218"/>
                </a:lnTo>
                <a:lnTo>
                  <a:pt x="2996" y="1315"/>
                </a:lnTo>
                <a:lnTo>
                  <a:pt x="3069" y="1437"/>
                </a:lnTo>
                <a:lnTo>
                  <a:pt x="3093" y="1559"/>
                </a:lnTo>
                <a:lnTo>
                  <a:pt x="3118" y="1705"/>
                </a:lnTo>
                <a:lnTo>
                  <a:pt x="3118" y="1705"/>
                </a:lnTo>
                <a:lnTo>
                  <a:pt x="3093" y="1851"/>
                </a:lnTo>
                <a:lnTo>
                  <a:pt x="3069" y="1973"/>
                </a:lnTo>
                <a:lnTo>
                  <a:pt x="2996" y="2095"/>
                </a:lnTo>
                <a:lnTo>
                  <a:pt x="2898" y="2216"/>
                </a:lnTo>
                <a:lnTo>
                  <a:pt x="2801" y="2290"/>
                </a:lnTo>
                <a:lnTo>
                  <a:pt x="2679" y="2363"/>
                </a:lnTo>
                <a:lnTo>
                  <a:pt x="2557" y="2387"/>
                </a:lnTo>
                <a:lnTo>
                  <a:pt x="2411" y="2411"/>
                </a:lnTo>
                <a:lnTo>
                  <a:pt x="2411" y="2411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6"/>
          <p:cNvSpPr/>
          <p:nvPr/>
        </p:nvSpPr>
        <p:spPr>
          <a:xfrm>
            <a:off x="284400" y="4093560"/>
            <a:ext cx="378360" cy="478440"/>
          </a:xfrm>
          <a:custGeom>
            <a:avLst/>
            <a:gdLst/>
            <a:ahLst/>
            <a:rect l="l" t="t" r="r" b="b"/>
            <a:pathLst>
              <a:path w="12252" h="15491">
                <a:moveTo>
                  <a:pt x="1" y="13396"/>
                </a:moveTo>
                <a:lnTo>
                  <a:pt x="1511" y="13396"/>
                </a:lnTo>
                <a:lnTo>
                  <a:pt x="1511" y="13396"/>
                </a:lnTo>
                <a:lnTo>
                  <a:pt x="1998" y="13639"/>
                </a:lnTo>
                <a:lnTo>
                  <a:pt x="2680" y="13932"/>
                </a:lnTo>
                <a:lnTo>
                  <a:pt x="3556" y="14273"/>
                </a:lnTo>
                <a:lnTo>
                  <a:pt x="4531" y="14638"/>
                </a:lnTo>
                <a:lnTo>
                  <a:pt x="5578" y="14955"/>
                </a:lnTo>
                <a:lnTo>
                  <a:pt x="6114" y="15101"/>
                </a:lnTo>
                <a:lnTo>
                  <a:pt x="6650" y="15222"/>
                </a:lnTo>
                <a:lnTo>
                  <a:pt x="7161" y="15344"/>
                </a:lnTo>
                <a:lnTo>
                  <a:pt x="7672" y="15417"/>
                </a:lnTo>
                <a:lnTo>
                  <a:pt x="8135" y="15466"/>
                </a:lnTo>
                <a:lnTo>
                  <a:pt x="8598" y="15490"/>
                </a:lnTo>
                <a:lnTo>
                  <a:pt x="8598" y="15490"/>
                </a:lnTo>
                <a:lnTo>
                  <a:pt x="9377" y="15490"/>
                </a:lnTo>
                <a:lnTo>
                  <a:pt x="9791" y="15466"/>
                </a:lnTo>
                <a:lnTo>
                  <a:pt x="10181" y="15417"/>
                </a:lnTo>
                <a:lnTo>
                  <a:pt x="10522" y="15320"/>
                </a:lnTo>
                <a:lnTo>
                  <a:pt x="10692" y="15271"/>
                </a:lnTo>
                <a:lnTo>
                  <a:pt x="10814" y="15222"/>
                </a:lnTo>
                <a:lnTo>
                  <a:pt x="10936" y="15149"/>
                </a:lnTo>
                <a:lnTo>
                  <a:pt x="11033" y="15052"/>
                </a:lnTo>
                <a:lnTo>
                  <a:pt x="11082" y="14955"/>
                </a:lnTo>
                <a:lnTo>
                  <a:pt x="11131" y="14833"/>
                </a:lnTo>
                <a:lnTo>
                  <a:pt x="11204" y="14126"/>
                </a:lnTo>
                <a:lnTo>
                  <a:pt x="11204" y="14126"/>
                </a:lnTo>
                <a:lnTo>
                  <a:pt x="11180" y="13956"/>
                </a:lnTo>
                <a:lnTo>
                  <a:pt x="11131" y="13810"/>
                </a:lnTo>
                <a:lnTo>
                  <a:pt x="11033" y="13664"/>
                </a:lnTo>
                <a:lnTo>
                  <a:pt x="10887" y="13542"/>
                </a:lnTo>
                <a:lnTo>
                  <a:pt x="10887" y="13542"/>
                </a:lnTo>
                <a:lnTo>
                  <a:pt x="11009" y="13518"/>
                </a:lnTo>
                <a:lnTo>
                  <a:pt x="11131" y="13469"/>
                </a:lnTo>
                <a:lnTo>
                  <a:pt x="11253" y="13420"/>
                </a:lnTo>
                <a:lnTo>
                  <a:pt x="11350" y="13323"/>
                </a:lnTo>
                <a:lnTo>
                  <a:pt x="11423" y="13225"/>
                </a:lnTo>
                <a:lnTo>
                  <a:pt x="11496" y="13104"/>
                </a:lnTo>
                <a:lnTo>
                  <a:pt x="11545" y="12957"/>
                </a:lnTo>
                <a:lnTo>
                  <a:pt x="11569" y="12836"/>
                </a:lnTo>
                <a:lnTo>
                  <a:pt x="11642" y="11959"/>
                </a:lnTo>
                <a:lnTo>
                  <a:pt x="11642" y="11959"/>
                </a:lnTo>
                <a:lnTo>
                  <a:pt x="11642" y="11837"/>
                </a:lnTo>
                <a:lnTo>
                  <a:pt x="11642" y="11740"/>
                </a:lnTo>
                <a:lnTo>
                  <a:pt x="11618" y="11618"/>
                </a:lnTo>
                <a:lnTo>
                  <a:pt x="11569" y="11521"/>
                </a:lnTo>
                <a:lnTo>
                  <a:pt x="11447" y="11350"/>
                </a:lnTo>
                <a:lnTo>
                  <a:pt x="11374" y="11277"/>
                </a:lnTo>
                <a:lnTo>
                  <a:pt x="11301" y="11204"/>
                </a:lnTo>
                <a:lnTo>
                  <a:pt x="11301" y="11204"/>
                </a:lnTo>
                <a:lnTo>
                  <a:pt x="11423" y="11180"/>
                </a:lnTo>
                <a:lnTo>
                  <a:pt x="11521" y="11131"/>
                </a:lnTo>
                <a:lnTo>
                  <a:pt x="11618" y="11058"/>
                </a:lnTo>
                <a:lnTo>
                  <a:pt x="11715" y="10960"/>
                </a:lnTo>
                <a:lnTo>
                  <a:pt x="11788" y="10863"/>
                </a:lnTo>
                <a:lnTo>
                  <a:pt x="11837" y="10766"/>
                </a:lnTo>
                <a:lnTo>
                  <a:pt x="11886" y="10644"/>
                </a:lnTo>
                <a:lnTo>
                  <a:pt x="11910" y="10498"/>
                </a:lnTo>
                <a:lnTo>
                  <a:pt x="11983" y="9645"/>
                </a:lnTo>
                <a:lnTo>
                  <a:pt x="11983" y="9645"/>
                </a:lnTo>
                <a:lnTo>
                  <a:pt x="11983" y="9523"/>
                </a:lnTo>
                <a:lnTo>
                  <a:pt x="11983" y="9402"/>
                </a:lnTo>
                <a:lnTo>
                  <a:pt x="11959" y="9280"/>
                </a:lnTo>
                <a:lnTo>
                  <a:pt x="11910" y="9182"/>
                </a:lnTo>
                <a:lnTo>
                  <a:pt x="11861" y="9085"/>
                </a:lnTo>
                <a:lnTo>
                  <a:pt x="11788" y="9012"/>
                </a:lnTo>
                <a:lnTo>
                  <a:pt x="11715" y="8939"/>
                </a:lnTo>
                <a:lnTo>
                  <a:pt x="11618" y="8866"/>
                </a:lnTo>
                <a:lnTo>
                  <a:pt x="11618" y="8866"/>
                </a:lnTo>
                <a:lnTo>
                  <a:pt x="11715" y="8841"/>
                </a:lnTo>
                <a:lnTo>
                  <a:pt x="11813" y="8768"/>
                </a:lnTo>
                <a:lnTo>
                  <a:pt x="11910" y="8695"/>
                </a:lnTo>
                <a:lnTo>
                  <a:pt x="11983" y="8622"/>
                </a:lnTo>
                <a:lnTo>
                  <a:pt x="12056" y="8525"/>
                </a:lnTo>
                <a:lnTo>
                  <a:pt x="12105" y="8427"/>
                </a:lnTo>
                <a:lnTo>
                  <a:pt x="12129" y="8306"/>
                </a:lnTo>
                <a:lnTo>
                  <a:pt x="12154" y="8184"/>
                </a:lnTo>
                <a:lnTo>
                  <a:pt x="12251" y="7307"/>
                </a:lnTo>
                <a:lnTo>
                  <a:pt x="12251" y="7307"/>
                </a:lnTo>
                <a:lnTo>
                  <a:pt x="12227" y="7185"/>
                </a:lnTo>
                <a:lnTo>
                  <a:pt x="12202" y="7064"/>
                </a:lnTo>
                <a:lnTo>
                  <a:pt x="12154" y="6966"/>
                </a:lnTo>
                <a:lnTo>
                  <a:pt x="12105" y="6869"/>
                </a:lnTo>
                <a:lnTo>
                  <a:pt x="12032" y="6771"/>
                </a:lnTo>
                <a:lnTo>
                  <a:pt x="11935" y="6698"/>
                </a:lnTo>
                <a:lnTo>
                  <a:pt x="11715" y="6552"/>
                </a:lnTo>
                <a:lnTo>
                  <a:pt x="11472" y="6430"/>
                </a:lnTo>
                <a:lnTo>
                  <a:pt x="11180" y="6333"/>
                </a:lnTo>
                <a:lnTo>
                  <a:pt x="10863" y="6260"/>
                </a:lnTo>
                <a:lnTo>
                  <a:pt x="10546" y="6211"/>
                </a:lnTo>
                <a:lnTo>
                  <a:pt x="10546" y="6211"/>
                </a:lnTo>
                <a:lnTo>
                  <a:pt x="9864" y="6114"/>
                </a:lnTo>
                <a:lnTo>
                  <a:pt x="8817" y="6016"/>
                </a:lnTo>
                <a:lnTo>
                  <a:pt x="7575" y="5943"/>
                </a:lnTo>
                <a:lnTo>
                  <a:pt x="6309" y="5870"/>
                </a:lnTo>
                <a:lnTo>
                  <a:pt x="6309" y="5870"/>
                </a:lnTo>
                <a:lnTo>
                  <a:pt x="6479" y="5578"/>
                </a:lnTo>
                <a:lnTo>
                  <a:pt x="6625" y="5237"/>
                </a:lnTo>
                <a:lnTo>
                  <a:pt x="6771" y="4872"/>
                </a:lnTo>
                <a:lnTo>
                  <a:pt x="6869" y="4482"/>
                </a:lnTo>
                <a:lnTo>
                  <a:pt x="6966" y="4092"/>
                </a:lnTo>
                <a:lnTo>
                  <a:pt x="7064" y="3678"/>
                </a:lnTo>
                <a:lnTo>
                  <a:pt x="7161" y="2875"/>
                </a:lnTo>
                <a:lnTo>
                  <a:pt x="7234" y="2144"/>
                </a:lnTo>
                <a:lnTo>
                  <a:pt x="7283" y="1535"/>
                </a:lnTo>
                <a:lnTo>
                  <a:pt x="7283" y="975"/>
                </a:lnTo>
                <a:lnTo>
                  <a:pt x="7283" y="975"/>
                </a:lnTo>
                <a:lnTo>
                  <a:pt x="7283" y="804"/>
                </a:lnTo>
                <a:lnTo>
                  <a:pt x="7210" y="609"/>
                </a:lnTo>
                <a:lnTo>
                  <a:pt x="7137" y="463"/>
                </a:lnTo>
                <a:lnTo>
                  <a:pt x="7015" y="317"/>
                </a:lnTo>
                <a:lnTo>
                  <a:pt x="6869" y="171"/>
                </a:lnTo>
                <a:lnTo>
                  <a:pt x="6698" y="98"/>
                </a:lnTo>
                <a:lnTo>
                  <a:pt x="6503" y="25"/>
                </a:lnTo>
                <a:lnTo>
                  <a:pt x="6309" y="1"/>
                </a:lnTo>
                <a:lnTo>
                  <a:pt x="6309" y="1"/>
                </a:lnTo>
                <a:lnTo>
                  <a:pt x="5943" y="25"/>
                </a:lnTo>
                <a:lnTo>
                  <a:pt x="5700" y="74"/>
                </a:lnTo>
                <a:lnTo>
                  <a:pt x="5505" y="147"/>
                </a:lnTo>
                <a:lnTo>
                  <a:pt x="5359" y="220"/>
                </a:lnTo>
                <a:lnTo>
                  <a:pt x="5359" y="220"/>
                </a:lnTo>
                <a:lnTo>
                  <a:pt x="4969" y="1462"/>
                </a:lnTo>
                <a:lnTo>
                  <a:pt x="4774" y="2022"/>
                </a:lnTo>
                <a:lnTo>
                  <a:pt x="4579" y="2534"/>
                </a:lnTo>
                <a:lnTo>
                  <a:pt x="4385" y="2996"/>
                </a:lnTo>
                <a:lnTo>
                  <a:pt x="4190" y="3386"/>
                </a:lnTo>
                <a:lnTo>
                  <a:pt x="4019" y="3678"/>
                </a:lnTo>
                <a:lnTo>
                  <a:pt x="3873" y="3922"/>
                </a:lnTo>
                <a:lnTo>
                  <a:pt x="3873" y="3922"/>
                </a:lnTo>
                <a:lnTo>
                  <a:pt x="3654" y="4141"/>
                </a:lnTo>
                <a:lnTo>
                  <a:pt x="3313" y="4482"/>
                </a:lnTo>
                <a:lnTo>
                  <a:pt x="2509" y="5237"/>
                </a:lnTo>
                <a:lnTo>
                  <a:pt x="1438" y="6211"/>
                </a:lnTo>
                <a:lnTo>
                  <a:pt x="1" y="6211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7"/>
          <p:cNvSpPr/>
          <p:nvPr/>
        </p:nvSpPr>
        <p:spPr>
          <a:xfrm>
            <a:off x="5311080" y="1294200"/>
            <a:ext cx="116280" cy="25200"/>
          </a:xfrm>
          <a:custGeom>
            <a:avLst/>
            <a:gdLst/>
            <a:ahLst/>
            <a:rect l="l" t="t" r="r" b="b"/>
            <a:pathLst>
              <a:path w="4092" h="902">
                <a:moveTo>
                  <a:pt x="4092" y="902"/>
                </a:moveTo>
                <a:lnTo>
                  <a:pt x="4092" y="1"/>
                </a:lnTo>
                <a:lnTo>
                  <a:pt x="0" y="1"/>
                </a:lnTo>
                <a:lnTo>
                  <a:pt x="0" y="902"/>
                </a:lnTo>
                <a:lnTo>
                  <a:pt x="4092" y="902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18"/>
          <p:cNvSpPr/>
          <p:nvPr/>
        </p:nvSpPr>
        <p:spPr>
          <a:xfrm>
            <a:off x="5311080" y="1267920"/>
            <a:ext cx="116280" cy="25200"/>
          </a:xfrm>
          <a:custGeom>
            <a:avLst/>
            <a:gdLst/>
            <a:ahLst/>
            <a:rect l="l" t="t" r="r" b="b"/>
            <a:pathLst>
              <a:path w="4092" h="902">
                <a:moveTo>
                  <a:pt x="4092" y="901"/>
                </a:moveTo>
                <a:lnTo>
                  <a:pt x="4092" y="0"/>
                </a:lnTo>
                <a:lnTo>
                  <a:pt x="0" y="0"/>
                </a:lnTo>
                <a:lnTo>
                  <a:pt x="0" y="901"/>
                </a:lnTo>
                <a:lnTo>
                  <a:pt x="4092" y="901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9"/>
          <p:cNvSpPr/>
          <p:nvPr/>
        </p:nvSpPr>
        <p:spPr>
          <a:xfrm>
            <a:off x="5311080" y="1320120"/>
            <a:ext cx="116280" cy="33840"/>
          </a:xfrm>
          <a:custGeom>
            <a:avLst/>
            <a:gdLst/>
            <a:ahLst/>
            <a:rect l="l" t="t" r="r" b="b"/>
            <a:pathLst>
              <a:path w="4092" h="1195">
                <a:moveTo>
                  <a:pt x="0" y="1"/>
                </a:moveTo>
                <a:lnTo>
                  <a:pt x="0" y="171"/>
                </a:lnTo>
                <a:lnTo>
                  <a:pt x="0" y="171"/>
                </a:lnTo>
                <a:lnTo>
                  <a:pt x="24" y="318"/>
                </a:lnTo>
                <a:lnTo>
                  <a:pt x="98" y="464"/>
                </a:lnTo>
                <a:lnTo>
                  <a:pt x="195" y="585"/>
                </a:lnTo>
                <a:lnTo>
                  <a:pt x="341" y="659"/>
                </a:lnTo>
                <a:lnTo>
                  <a:pt x="1875" y="1170"/>
                </a:lnTo>
                <a:lnTo>
                  <a:pt x="1875" y="1170"/>
                </a:lnTo>
                <a:lnTo>
                  <a:pt x="2046" y="1194"/>
                </a:lnTo>
                <a:lnTo>
                  <a:pt x="2046" y="1194"/>
                </a:lnTo>
                <a:lnTo>
                  <a:pt x="2216" y="1170"/>
                </a:lnTo>
                <a:lnTo>
                  <a:pt x="3751" y="659"/>
                </a:lnTo>
                <a:lnTo>
                  <a:pt x="3751" y="659"/>
                </a:lnTo>
                <a:lnTo>
                  <a:pt x="3897" y="585"/>
                </a:lnTo>
                <a:lnTo>
                  <a:pt x="3994" y="464"/>
                </a:lnTo>
                <a:lnTo>
                  <a:pt x="4067" y="318"/>
                </a:lnTo>
                <a:lnTo>
                  <a:pt x="4092" y="171"/>
                </a:lnTo>
                <a:lnTo>
                  <a:pt x="4092" y="1"/>
                </a:lnTo>
                <a:lnTo>
                  <a:pt x="0" y="1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0"/>
          <p:cNvSpPr/>
          <p:nvPr/>
        </p:nvSpPr>
        <p:spPr>
          <a:xfrm>
            <a:off x="5298480" y="1050120"/>
            <a:ext cx="39960" cy="189720"/>
          </a:xfrm>
          <a:custGeom>
            <a:avLst/>
            <a:gdLst/>
            <a:ahLst/>
            <a:rect l="l" t="t" r="r" b="b"/>
            <a:pathLst>
              <a:path w="1414" h="6675">
                <a:moveTo>
                  <a:pt x="1413" y="6674"/>
                </a:moveTo>
                <a:lnTo>
                  <a:pt x="1413" y="6674"/>
                </a:lnTo>
                <a:lnTo>
                  <a:pt x="585" y="2850"/>
                </a:lnTo>
                <a:lnTo>
                  <a:pt x="1" y="1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1"/>
          <p:cNvSpPr/>
          <p:nvPr/>
        </p:nvSpPr>
        <p:spPr>
          <a:xfrm>
            <a:off x="5222880" y="889560"/>
            <a:ext cx="292680" cy="350280"/>
          </a:xfrm>
          <a:custGeom>
            <a:avLst/>
            <a:gdLst/>
            <a:ahLst/>
            <a:rect l="l" t="t" r="r" b="b"/>
            <a:pathLst>
              <a:path w="10278" h="12301">
                <a:moveTo>
                  <a:pt x="7185" y="12300"/>
                </a:moveTo>
                <a:lnTo>
                  <a:pt x="7185" y="12300"/>
                </a:lnTo>
                <a:lnTo>
                  <a:pt x="7307" y="11764"/>
                </a:lnTo>
                <a:lnTo>
                  <a:pt x="7477" y="11253"/>
                </a:lnTo>
                <a:lnTo>
                  <a:pt x="7672" y="10766"/>
                </a:lnTo>
                <a:lnTo>
                  <a:pt x="7891" y="10327"/>
                </a:lnTo>
                <a:lnTo>
                  <a:pt x="8135" y="9913"/>
                </a:lnTo>
                <a:lnTo>
                  <a:pt x="8378" y="9499"/>
                </a:lnTo>
                <a:lnTo>
                  <a:pt x="8914" y="8720"/>
                </a:lnTo>
                <a:lnTo>
                  <a:pt x="9182" y="8330"/>
                </a:lnTo>
                <a:lnTo>
                  <a:pt x="9425" y="7941"/>
                </a:lnTo>
                <a:lnTo>
                  <a:pt x="9645" y="7551"/>
                </a:lnTo>
                <a:lnTo>
                  <a:pt x="9864" y="7113"/>
                </a:lnTo>
                <a:lnTo>
                  <a:pt x="10034" y="6674"/>
                </a:lnTo>
                <a:lnTo>
                  <a:pt x="10156" y="6187"/>
                </a:lnTo>
                <a:lnTo>
                  <a:pt x="10229" y="5676"/>
                </a:lnTo>
                <a:lnTo>
                  <a:pt x="10253" y="5408"/>
                </a:lnTo>
                <a:lnTo>
                  <a:pt x="10278" y="5140"/>
                </a:lnTo>
                <a:lnTo>
                  <a:pt x="10278" y="5140"/>
                </a:lnTo>
                <a:lnTo>
                  <a:pt x="10229" y="4604"/>
                </a:lnTo>
                <a:lnTo>
                  <a:pt x="10156" y="4093"/>
                </a:lnTo>
                <a:lnTo>
                  <a:pt x="10034" y="3605"/>
                </a:lnTo>
                <a:lnTo>
                  <a:pt x="9864" y="3143"/>
                </a:lnTo>
                <a:lnTo>
                  <a:pt x="9645" y="2680"/>
                </a:lnTo>
                <a:lnTo>
                  <a:pt x="9401" y="2266"/>
                </a:lnTo>
                <a:lnTo>
                  <a:pt x="9084" y="1876"/>
                </a:lnTo>
                <a:lnTo>
                  <a:pt x="8768" y="1511"/>
                </a:lnTo>
                <a:lnTo>
                  <a:pt x="8402" y="1170"/>
                </a:lnTo>
                <a:lnTo>
                  <a:pt x="8013" y="878"/>
                </a:lnTo>
                <a:lnTo>
                  <a:pt x="7574" y="634"/>
                </a:lnTo>
                <a:lnTo>
                  <a:pt x="7136" y="415"/>
                </a:lnTo>
                <a:lnTo>
                  <a:pt x="6673" y="244"/>
                </a:lnTo>
                <a:lnTo>
                  <a:pt x="6162" y="98"/>
                </a:lnTo>
                <a:lnTo>
                  <a:pt x="5675" y="25"/>
                </a:lnTo>
                <a:lnTo>
                  <a:pt x="5139" y="1"/>
                </a:lnTo>
                <a:lnTo>
                  <a:pt x="5139" y="1"/>
                </a:lnTo>
                <a:lnTo>
                  <a:pt x="4603" y="25"/>
                </a:lnTo>
                <a:lnTo>
                  <a:pt x="4116" y="98"/>
                </a:lnTo>
                <a:lnTo>
                  <a:pt x="3605" y="244"/>
                </a:lnTo>
                <a:lnTo>
                  <a:pt x="3142" y="415"/>
                </a:lnTo>
                <a:lnTo>
                  <a:pt x="2703" y="634"/>
                </a:lnTo>
                <a:lnTo>
                  <a:pt x="2265" y="878"/>
                </a:lnTo>
                <a:lnTo>
                  <a:pt x="1875" y="1170"/>
                </a:lnTo>
                <a:lnTo>
                  <a:pt x="1510" y="1511"/>
                </a:lnTo>
                <a:lnTo>
                  <a:pt x="1193" y="1876"/>
                </a:lnTo>
                <a:lnTo>
                  <a:pt x="877" y="2266"/>
                </a:lnTo>
                <a:lnTo>
                  <a:pt x="633" y="2680"/>
                </a:lnTo>
                <a:lnTo>
                  <a:pt x="414" y="3143"/>
                </a:lnTo>
                <a:lnTo>
                  <a:pt x="244" y="3605"/>
                </a:lnTo>
                <a:lnTo>
                  <a:pt x="122" y="4093"/>
                </a:lnTo>
                <a:lnTo>
                  <a:pt x="49" y="4604"/>
                </a:lnTo>
                <a:lnTo>
                  <a:pt x="0" y="5140"/>
                </a:lnTo>
                <a:lnTo>
                  <a:pt x="0" y="5140"/>
                </a:lnTo>
                <a:lnTo>
                  <a:pt x="24" y="5408"/>
                </a:lnTo>
                <a:lnTo>
                  <a:pt x="49" y="5676"/>
                </a:lnTo>
                <a:lnTo>
                  <a:pt x="122" y="6187"/>
                </a:lnTo>
                <a:lnTo>
                  <a:pt x="244" y="6674"/>
                </a:lnTo>
                <a:lnTo>
                  <a:pt x="414" y="7113"/>
                </a:lnTo>
                <a:lnTo>
                  <a:pt x="633" y="7551"/>
                </a:lnTo>
                <a:lnTo>
                  <a:pt x="852" y="7941"/>
                </a:lnTo>
                <a:lnTo>
                  <a:pt x="1096" y="8330"/>
                </a:lnTo>
                <a:lnTo>
                  <a:pt x="1364" y="8720"/>
                </a:lnTo>
                <a:lnTo>
                  <a:pt x="1900" y="9499"/>
                </a:lnTo>
                <a:lnTo>
                  <a:pt x="2143" y="9913"/>
                </a:lnTo>
                <a:lnTo>
                  <a:pt x="2387" y="10327"/>
                </a:lnTo>
                <a:lnTo>
                  <a:pt x="2606" y="10766"/>
                </a:lnTo>
                <a:lnTo>
                  <a:pt x="2801" y="11253"/>
                </a:lnTo>
                <a:lnTo>
                  <a:pt x="2971" y="11764"/>
                </a:lnTo>
                <a:lnTo>
                  <a:pt x="3093" y="12300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2"/>
          <p:cNvSpPr/>
          <p:nvPr/>
        </p:nvSpPr>
        <p:spPr>
          <a:xfrm>
            <a:off x="5400000" y="1050120"/>
            <a:ext cx="39960" cy="189720"/>
          </a:xfrm>
          <a:custGeom>
            <a:avLst/>
            <a:gdLst/>
            <a:ahLst/>
            <a:rect l="l" t="t" r="r" b="b"/>
            <a:pathLst>
              <a:path w="1414" h="6675">
                <a:moveTo>
                  <a:pt x="1413" y="1"/>
                </a:moveTo>
                <a:lnTo>
                  <a:pt x="1413" y="1"/>
                </a:lnTo>
                <a:lnTo>
                  <a:pt x="829" y="2850"/>
                </a:lnTo>
                <a:lnTo>
                  <a:pt x="1" y="6674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3"/>
          <p:cNvSpPr/>
          <p:nvPr/>
        </p:nvSpPr>
        <p:spPr>
          <a:xfrm>
            <a:off x="5317920" y="1042920"/>
            <a:ext cx="102240" cy="21960"/>
          </a:xfrm>
          <a:custGeom>
            <a:avLst/>
            <a:gdLst/>
            <a:ahLst/>
            <a:rect l="l" t="t" r="r" b="b"/>
            <a:pathLst>
              <a:path w="3606" h="780">
                <a:moveTo>
                  <a:pt x="1" y="73"/>
                </a:moveTo>
                <a:lnTo>
                  <a:pt x="829" y="780"/>
                </a:lnTo>
                <a:lnTo>
                  <a:pt x="1657" y="73"/>
                </a:lnTo>
                <a:lnTo>
                  <a:pt x="1657" y="73"/>
                </a:lnTo>
                <a:lnTo>
                  <a:pt x="1730" y="25"/>
                </a:lnTo>
                <a:lnTo>
                  <a:pt x="1803" y="0"/>
                </a:lnTo>
                <a:lnTo>
                  <a:pt x="1876" y="25"/>
                </a:lnTo>
                <a:lnTo>
                  <a:pt x="1949" y="73"/>
                </a:lnTo>
                <a:lnTo>
                  <a:pt x="2777" y="780"/>
                </a:lnTo>
                <a:lnTo>
                  <a:pt x="3605" y="73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4"/>
          <p:cNvSpPr/>
          <p:nvPr/>
        </p:nvSpPr>
        <p:spPr>
          <a:xfrm>
            <a:off x="5311080" y="1243080"/>
            <a:ext cx="116280" cy="360"/>
          </a:xfrm>
          <a:custGeom>
            <a:avLst/>
            <a:gdLst/>
            <a:ahLst/>
            <a:rect l="l" t="t" r="r" b="b"/>
            <a:pathLst>
              <a:path w="4092" h="1">
                <a:moveTo>
                  <a:pt x="0" y="1"/>
                </a:moveTo>
                <a:lnTo>
                  <a:pt x="4092" y="1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PlaceHolder 25"/>
          <p:cNvSpPr>
            <a:spLocks noGrp="1"/>
          </p:cNvSpPr>
          <p:nvPr>
            <p:ph type="body"/>
          </p:nvPr>
        </p:nvSpPr>
        <p:spPr>
          <a:xfrm>
            <a:off x="1242360" y="1704600"/>
            <a:ext cx="6659280" cy="8197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3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26"/>
          <p:cNvSpPr/>
          <p:nvPr/>
        </p:nvSpPr>
        <p:spPr>
          <a:xfrm>
            <a:off x="3593520" y="9000"/>
            <a:ext cx="1956960" cy="6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pt-BR" sz="9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“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PlaceHolder 27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07160" y="407160"/>
            <a:ext cx="8329320" cy="43290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"/>
          <p:cNvSpPr/>
          <p:nvPr/>
        </p:nvSpPr>
        <p:spPr>
          <a:xfrm>
            <a:off x="-167040" y="559440"/>
            <a:ext cx="2630160" cy="263016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3"/>
          <p:cNvSpPr/>
          <p:nvPr/>
        </p:nvSpPr>
        <p:spPr>
          <a:xfrm>
            <a:off x="1812240" y="271440"/>
            <a:ext cx="1053720" cy="105372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4"/>
          <p:cNvSpPr/>
          <p:nvPr/>
        </p:nvSpPr>
        <p:spPr>
          <a:xfrm>
            <a:off x="1704600" y="-129600"/>
            <a:ext cx="300600" cy="300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5"/>
          <p:cNvSpPr/>
          <p:nvPr/>
        </p:nvSpPr>
        <p:spPr>
          <a:xfrm>
            <a:off x="228600" y="2887200"/>
            <a:ext cx="605160" cy="6051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6"/>
          <p:cNvSpPr/>
          <p:nvPr/>
        </p:nvSpPr>
        <p:spPr>
          <a:xfrm>
            <a:off x="1522800" y="316440"/>
            <a:ext cx="212760" cy="21276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7"/>
          <p:cNvSpPr/>
          <p:nvPr/>
        </p:nvSpPr>
        <p:spPr>
          <a:xfrm>
            <a:off x="7848000" y="4168080"/>
            <a:ext cx="1097280" cy="109728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8"/>
          <p:cNvSpPr/>
          <p:nvPr/>
        </p:nvSpPr>
        <p:spPr>
          <a:xfrm>
            <a:off x="8507520" y="2981160"/>
            <a:ext cx="774360" cy="77436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9"/>
          <p:cNvSpPr/>
          <p:nvPr/>
        </p:nvSpPr>
        <p:spPr>
          <a:xfrm>
            <a:off x="8094240" y="3974040"/>
            <a:ext cx="412920" cy="41292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10"/>
          <p:cNvSpPr/>
          <p:nvPr/>
        </p:nvSpPr>
        <p:spPr>
          <a:xfrm>
            <a:off x="8622000" y="3872520"/>
            <a:ext cx="212760" cy="21276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11"/>
          <p:cNvSpPr/>
          <p:nvPr/>
        </p:nvSpPr>
        <p:spPr>
          <a:xfrm>
            <a:off x="7549920" y="4801680"/>
            <a:ext cx="212760" cy="21276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12"/>
          <p:cNvSpPr/>
          <p:nvPr/>
        </p:nvSpPr>
        <p:spPr>
          <a:xfrm>
            <a:off x="7325640" y="4674600"/>
            <a:ext cx="93600" cy="9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3"/>
          <p:cNvSpPr/>
          <p:nvPr/>
        </p:nvSpPr>
        <p:spPr>
          <a:xfrm>
            <a:off x="91800" y="2887200"/>
            <a:ext cx="93600" cy="93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4"/>
          <p:cNvSpPr/>
          <p:nvPr/>
        </p:nvSpPr>
        <p:spPr>
          <a:xfrm>
            <a:off x="8726400" y="3200040"/>
            <a:ext cx="336240" cy="33624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15"/>
          <p:cNvSpPr/>
          <p:nvPr/>
        </p:nvSpPr>
        <p:spPr>
          <a:xfrm>
            <a:off x="8142480" y="4659120"/>
            <a:ext cx="120960" cy="271440"/>
          </a:xfrm>
          <a:custGeom>
            <a:avLst/>
            <a:gdLst/>
            <a:ahLst/>
            <a:rect l="l" t="t" r="r" b="b"/>
            <a:pathLst>
              <a:path w="3922" h="8793">
                <a:moveTo>
                  <a:pt x="0" y="0"/>
                </a:moveTo>
                <a:lnTo>
                  <a:pt x="0" y="8792"/>
                </a:lnTo>
                <a:lnTo>
                  <a:pt x="3921" y="8792"/>
                </a:lnTo>
                <a:lnTo>
                  <a:pt x="3921" y="0"/>
                </a:lnTo>
                <a:lnTo>
                  <a:pt x="0" y="0"/>
                </a:lnTo>
                <a:close/>
                <a:moveTo>
                  <a:pt x="2411" y="2411"/>
                </a:moveTo>
                <a:lnTo>
                  <a:pt x="2411" y="2411"/>
                </a:lnTo>
                <a:lnTo>
                  <a:pt x="2265" y="2387"/>
                </a:lnTo>
                <a:lnTo>
                  <a:pt x="2143" y="2363"/>
                </a:lnTo>
                <a:lnTo>
                  <a:pt x="2022" y="2290"/>
                </a:lnTo>
                <a:lnTo>
                  <a:pt x="1924" y="2216"/>
                </a:lnTo>
                <a:lnTo>
                  <a:pt x="1827" y="2095"/>
                </a:lnTo>
                <a:lnTo>
                  <a:pt x="1754" y="1973"/>
                </a:lnTo>
                <a:lnTo>
                  <a:pt x="1729" y="1851"/>
                </a:lnTo>
                <a:lnTo>
                  <a:pt x="1705" y="1705"/>
                </a:lnTo>
                <a:lnTo>
                  <a:pt x="1705" y="1705"/>
                </a:lnTo>
                <a:lnTo>
                  <a:pt x="1729" y="1559"/>
                </a:lnTo>
                <a:lnTo>
                  <a:pt x="1754" y="1437"/>
                </a:lnTo>
                <a:lnTo>
                  <a:pt x="1827" y="1315"/>
                </a:lnTo>
                <a:lnTo>
                  <a:pt x="1924" y="1218"/>
                </a:lnTo>
                <a:lnTo>
                  <a:pt x="2022" y="1120"/>
                </a:lnTo>
                <a:lnTo>
                  <a:pt x="2143" y="1072"/>
                </a:lnTo>
                <a:lnTo>
                  <a:pt x="2265" y="1023"/>
                </a:lnTo>
                <a:lnTo>
                  <a:pt x="2411" y="999"/>
                </a:lnTo>
                <a:lnTo>
                  <a:pt x="2411" y="999"/>
                </a:lnTo>
                <a:lnTo>
                  <a:pt x="2557" y="1023"/>
                </a:lnTo>
                <a:lnTo>
                  <a:pt x="2679" y="1072"/>
                </a:lnTo>
                <a:lnTo>
                  <a:pt x="2801" y="1120"/>
                </a:lnTo>
                <a:lnTo>
                  <a:pt x="2898" y="1218"/>
                </a:lnTo>
                <a:lnTo>
                  <a:pt x="2996" y="1315"/>
                </a:lnTo>
                <a:lnTo>
                  <a:pt x="3069" y="1437"/>
                </a:lnTo>
                <a:lnTo>
                  <a:pt x="3093" y="1559"/>
                </a:lnTo>
                <a:lnTo>
                  <a:pt x="3118" y="1705"/>
                </a:lnTo>
                <a:lnTo>
                  <a:pt x="3118" y="1705"/>
                </a:lnTo>
                <a:lnTo>
                  <a:pt x="3093" y="1851"/>
                </a:lnTo>
                <a:lnTo>
                  <a:pt x="3069" y="1973"/>
                </a:lnTo>
                <a:lnTo>
                  <a:pt x="2996" y="2095"/>
                </a:lnTo>
                <a:lnTo>
                  <a:pt x="2898" y="2216"/>
                </a:lnTo>
                <a:lnTo>
                  <a:pt x="2801" y="2290"/>
                </a:lnTo>
                <a:lnTo>
                  <a:pt x="2679" y="2363"/>
                </a:lnTo>
                <a:lnTo>
                  <a:pt x="2557" y="2387"/>
                </a:lnTo>
                <a:lnTo>
                  <a:pt x="2411" y="2411"/>
                </a:lnTo>
                <a:lnTo>
                  <a:pt x="2411" y="2411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6"/>
          <p:cNvSpPr/>
          <p:nvPr/>
        </p:nvSpPr>
        <p:spPr>
          <a:xfrm>
            <a:off x="8272440" y="4477680"/>
            <a:ext cx="378360" cy="478440"/>
          </a:xfrm>
          <a:custGeom>
            <a:avLst/>
            <a:gdLst/>
            <a:ahLst/>
            <a:rect l="l" t="t" r="r" b="b"/>
            <a:pathLst>
              <a:path w="12252" h="15491">
                <a:moveTo>
                  <a:pt x="1" y="13396"/>
                </a:moveTo>
                <a:lnTo>
                  <a:pt x="1511" y="13396"/>
                </a:lnTo>
                <a:lnTo>
                  <a:pt x="1511" y="13396"/>
                </a:lnTo>
                <a:lnTo>
                  <a:pt x="1998" y="13639"/>
                </a:lnTo>
                <a:lnTo>
                  <a:pt x="2680" y="13932"/>
                </a:lnTo>
                <a:lnTo>
                  <a:pt x="3556" y="14273"/>
                </a:lnTo>
                <a:lnTo>
                  <a:pt x="4531" y="14638"/>
                </a:lnTo>
                <a:lnTo>
                  <a:pt x="5578" y="14955"/>
                </a:lnTo>
                <a:lnTo>
                  <a:pt x="6114" y="15101"/>
                </a:lnTo>
                <a:lnTo>
                  <a:pt x="6650" y="15222"/>
                </a:lnTo>
                <a:lnTo>
                  <a:pt x="7161" y="15344"/>
                </a:lnTo>
                <a:lnTo>
                  <a:pt x="7672" y="15417"/>
                </a:lnTo>
                <a:lnTo>
                  <a:pt x="8135" y="15466"/>
                </a:lnTo>
                <a:lnTo>
                  <a:pt x="8598" y="15490"/>
                </a:lnTo>
                <a:lnTo>
                  <a:pt x="8598" y="15490"/>
                </a:lnTo>
                <a:lnTo>
                  <a:pt x="9377" y="15490"/>
                </a:lnTo>
                <a:lnTo>
                  <a:pt x="9791" y="15466"/>
                </a:lnTo>
                <a:lnTo>
                  <a:pt x="10181" y="15417"/>
                </a:lnTo>
                <a:lnTo>
                  <a:pt x="10522" y="15320"/>
                </a:lnTo>
                <a:lnTo>
                  <a:pt x="10692" y="15271"/>
                </a:lnTo>
                <a:lnTo>
                  <a:pt x="10814" y="15222"/>
                </a:lnTo>
                <a:lnTo>
                  <a:pt x="10936" y="15149"/>
                </a:lnTo>
                <a:lnTo>
                  <a:pt x="11033" y="15052"/>
                </a:lnTo>
                <a:lnTo>
                  <a:pt x="11082" y="14955"/>
                </a:lnTo>
                <a:lnTo>
                  <a:pt x="11131" y="14833"/>
                </a:lnTo>
                <a:lnTo>
                  <a:pt x="11204" y="14126"/>
                </a:lnTo>
                <a:lnTo>
                  <a:pt x="11204" y="14126"/>
                </a:lnTo>
                <a:lnTo>
                  <a:pt x="11180" y="13956"/>
                </a:lnTo>
                <a:lnTo>
                  <a:pt x="11131" y="13810"/>
                </a:lnTo>
                <a:lnTo>
                  <a:pt x="11033" y="13664"/>
                </a:lnTo>
                <a:lnTo>
                  <a:pt x="10887" y="13542"/>
                </a:lnTo>
                <a:lnTo>
                  <a:pt x="10887" y="13542"/>
                </a:lnTo>
                <a:lnTo>
                  <a:pt x="11009" y="13518"/>
                </a:lnTo>
                <a:lnTo>
                  <a:pt x="11131" y="13469"/>
                </a:lnTo>
                <a:lnTo>
                  <a:pt x="11253" y="13420"/>
                </a:lnTo>
                <a:lnTo>
                  <a:pt x="11350" y="13323"/>
                </a:lnTo>
                <a:lnTo>
                  <a:pt x="11423" y="13225"/>
                </a:lnTo>
                <a:lnTo>
                  <a:pt x="11496" y="13104"/>
                </a:lnTo>
                <a:lnTo>
                  <a:pt x="11545" y="12957"/>
                </a:lnTo>
                <a:lnTo>
                  <a:pt x="11569" y="12836"/>
                </a:lnTo>
                <a:lnTo>
                  <a:pt x="11642" y="11959"/>
                </a:lnTo>
                <a:lnTo>
                  <a:pt x="11642" y="11959"/>
                </a:lnTo>
                <a:lnTo>
                  <a:pt x="11642" y="11837"/>
                </a:lnTo>
                <a:lnTo>
                  <a:pt x="11642" y="11740"/>
                </a:lnTo>
                <a:lnTo>
                  <a:pt x="11618" y="11618"/>
                </a:lnTo>
                <a:lnTo>
                  <a:pt x="11569" y="11521"/>
                </a:lnTo>
                <a:lnTo>
                  <a:pt x="11447" y="11350"/>
                </a:lnTo>
                <a:lnTo>
                  <a:pt x="11374" y="11277"/>
                </a:lnTo>
                <a:lnTo>
                  <a:pt x="11301" y="11204"/>
                </a:lnTo>
                <a:lnTo>
                  <a:pt x="11301" y="11204"/>
                </a:lnTo>
                <a:lnTo>
                  <a:pt x="11423" y="11180"/>
                </a:lnTo>
                <a:lnTo>
                  <a:pt x="11521" y="11131"/>
                </a:lnTo>
                <a:lnTo>
                  <a:pt x="11618" y="11058"/>
                </a:lnTo>
                <a:lnTo>
                  <a:pt x="11715" y="10960"/>
                </a:lnTo>
                <a:lnTo>
                  <a:pt x="11788" y="10863"/>
                </a:lnTo>
                <a:lnTo>
                  <a:pt x="11837" y="10766"/>
                </a:lnTo>
                <a:lnTo>
                  <a:pt x="11886" y="10644"/>
                </a:lnTo>
                <a:lnTo>
                  <a:pt x="11910" y="10498"/>
                </a:lnTo>
                <a:lnTo>
                  <a:pt x="11983" y="9645"/>
                </a:lnTo>
                <a:lnTo>
                  <a:pt x="11983" y="9645"/>
                </a:lnTo>
                <a:lnTo>
                  <a:pt x="11983" y="9523"/>
                </a:lnTo>
                <a:lnTo>
                  <a:pt x="11983" y="9402"/>
                </a:lnTo>
                <a:lnTo>
                  <a:pt x="11959" y="9280"/>
                </a:lnTo>
                <a:lnTo>
                  <a:pt x="11910" y="9182"/>
                </a:lnTo>
                <a:lnTo>
                  <a:pt x="11861" y="9085"/>
                </a:lnTo>
                <a:lnTo>
                  <a:pt x="11788" y="9012"/>
                </a:lnTo>
                <a:lnTo>
                  <a:pt x="11715" y="8939"/>
                </a:lnTo>
                <a:lnTo>
                  <a:pt x="11618" y="8866"/>
                </a:lnTo>
                <a:lnTo>
                  <a:pt x="11618" y="8866"/>
                </a:lnTo>
                <a:lnTo>
                  <a:pt x="11715" y="8841"/>
                </a:lnTo>
                <a:lnTo>
                  <a:pt x="11813" y="8768"/>
                </a:lnTo>
                <a:lnTo>
                  <a:pt x="11910" y="8695"/>
                </a:lnTo>
                <a:lnTo>
                  <a:pt x="11983" y="8622"/>
                </a:lnTo>
                <a:lnTo>
                  <a:pt x="12056" y="8525"/>
                </a:lnTo>
                <a:lnTo>
                  <a:pt x="12105" y="8427"/>
                </a:lnTo>
                <a:lnTo>
                  <a:pt x="12129" y="8306"/>
                </a:lnTo>
                <a:lnTo>
                  <a:pt x="12154" y="8184"/>
                </a:lnTo>
                <a:lnTo>
                  <a:pt x="12251" y="7307"/>
                </a:lnTo>
                <a:lnTo>
                  <a:pt x="12251" y="7307"/>
                </a:lnTo>
                <a:lnTo>
                  <a:pt x="12227" y="7185"/>
                </a:lnTo>
                <a:lnTo>
                  <a:pt x="12202" y="7064"/>
                </a:lnTo>
                <a:lnTo>
                  <a:pt x="12154" y="6966"/>
                </a:lnTo>
                <a:lnTo>
                  <a:pt x="12105" y="6869"/>
                </a:lnTo>
                <a:lnTo>
                  <a:pt x="12032" y="6771"/>
                </a:lnTo>
                <a:lnTo>
                  <a:pt x="11935" y="6698"/>
                </a:lnTo>
                <a:lnTo>
                  <a:pt x="11715" y="6552"/>
                </a:lnTo>
                <a:lnTo>
                  <a:pt x="11472" y="6430"/>
                </a:lnTo>
                <a:lnTo>
                  <a:pt x="11180" y="6333"/>
                </a:lnTo>
                <a:lnTo>
                  <a:pt x="10863" y="6260"/>
                </a:lnTo>
                <a:lnTo>
                  <a:pt x="10546" y="6211"/>
                </a:lnTo>
                <a:lnTo>
                  <a:pt x="10546" y="6211"/>
                </a:lnTo>
                <a:lnTo>
                  <a:pt x="9864" y="6114"/>
                </a:lnTo>
                <a:lnTo>
                  <a:pt x="8817" y="6016"/>
                </a:lnTo>
                <a:lnTo>
                  <a:pt x="7575" y="5943"/>
                </a:lnTo>
                <a:lnTo>
                  <a:pt x="6309" y="5870"/>
                </a:lnTo>
                <a:lnTo>
                  <a:pt x="6309" y="5870"/>
                </a:lnTo>
                <a:lnTo>
                  <a:pt x="6479" y="5578"/>
                </a:lnTo>
                <a:lnTo>
                  <a:pt x="6625" y="5237"/>
                </a:lnTo>
                <a:lnTo>
                  <a:pt x="6771" y="4872"/>
                </a:lnTo>
                <a:lnTo>
                  <a:pt x="6869" y="4482"/>
                </a:lnTo>
                <a:lnTo>
                  <a:pt x="6966" y="4092"/>
                </a:lnTo>
                <a:lnTo>
                  <a:pt x="7064" y="3678"/>
                </a:lnTo>
                <a:lnTo>
                  <a:pt x="7161" y="2875"/>
                </a:lnTo>
                <a:lnTo>
                  <a:pt x="7234" y="2144"/>
                </a:lnTo>
                <a:lnTo>
                  <a:pt x="7283" y="1535"/>
                </a:lnTo>
                <a:lnTo>
                  <a:pt x="7283" y="975"/>
                </a:lnTo>
                <a:lnTo>
                  <a:pt x="7283" y="975"/>
                </a:lnTo>
                <a:lnTo>
                  <a:pt x="7283" y="804"/>
                </a:lnTo>
                <a:lnTo>
                  <a:pt x="7210" y="609"/>
                </a:lnTo>
                <a:lnTo>
                  <a:pt x="7137" y="463"/>
                </a:lnTo>
                <a:lnTo>
                  <a:pt x="7015" y="317"/>
                </a:lnTo>
                <a:lnTo>
                  <a:pt x="6869" y="171"/>
                </a:lnTo>
                <a:lnTo>
                  <a:pt x="6698" y="98"/>
                </a:lnTo>
                <a:lnTo>
                  <a:pt x="6503" y="25"/>
                </a:lnTo>
                <a:lnTo>
                  <a:pt x="6309" y="1"/>
                </a:lnTo>
                <a:lnTo>
                  <a:pt x="6309" y="1"/>
                </a:lnTo>
                <a:lnTo>
                  <a:pt x="5943" y="25"/>
                </a:lnTo>
                <a:lnTo>
                  <a:pt x="5700" y="74"/>
                </a:lnTo>
                <a:lnTo>
                  <a:pt x="5505" y="147"/>
                </a:lnTo>
                <a:lnTo>
                  <a:pt x="5359" y="220"/>
                </a:lnTo>
                <a:lnTo>
                  <a:pt x="5359" y="220"/>
                </a:lnTo>
                <a:lnTo>
                  <a:pt x="4969" y="1462"/>
                </a:lnTo>
                <a:lnTo>
                  <a:pt x="4774" y="2022"/>
                </a:lnTo>
                <a:lnTo>
                  <a:pt x="4579" y="2534"/>
                </a:lnTo>
                <a:lnTo>
                  <a:pt x="4385" y="2996"/>
                </a:lnTo>
                <a:lnTo>
                  <a:pt x="4190" y="3386"/>
                </a:lnTo>
                <a:lnTo>
                  <a:pt x="4019" y="3678"/>
                </a:lnTo>
                <a:lnTo>
                  <a:pt x="3873" y="3922"/>
                </a:lnTo>
                <a:lnTo>
                  <a:pt x="3873" y="3922"/>
                </a:lnTo>
                <a:lnTo>
                  <a:pt x="3654" y="4141"/>
                </a:lnTo>
                <a:lnTo>
                  <a:pt x="3313" y="4482"/>
                </a:lnTo>
                <a:lnTo>
                  <a:pt x="2509" y="5237"/>
                </a:lnTo>
                <a:lnTo>
                  <a:pt x="1438" y="6211"/>
                </a:lnTo>
                <a:lnTo>
                  <a:pt x="1" y="6211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7"/>
          <p:cNvSpPr/>
          <p:nvPr/>
        </p:nvSpPr>
        <p:spPr>
          <a:xfrm>
            <a:off x="2259720" y="1033200"/>
            <a:ext cx="158400" cy="34560"/>
          </a:xfrm>
          <a:custGeom>
            <a:avLst/>
            <a:gdLst/>
            <a:ahLst/>
            <a:rect l="l" t="t" r="r" b="b"/>
            <a:pathLst>
              <a:path w="4092" h="902">
                <a:moveTo>
                  <a:pt x="4092" y="902"/>
                </a:moveTo>
                <a:lnTo>
                  <a:pt x="4092" y="1"/>
                </a:lnTo>
                <a:lnTo>
                  <a:pt x="0" y="1"/>
                </a:lnTo>
                <a:lnTo>
                  <a:pt x="0" y="902"/>
                </a:lnTo>
                <a:lnTo>
                  <a:pt x="4092" y="902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8"/>
          <p:cNvSpPr/>
          <p:nvPr/>
        </p:nvSpPr>
        <p:spPr>
          <a:xfrm>
            <a:off x="2259720" y="997200"/>
            <a:ext cx="158400" cy="34560"/>
          </a:xfrm>
          <a:custGeom>
            <a:avLst/>
            <a:gdLst/>
            <a:ahLst/>
            <a:rect l="l" t="t" r="r" b="b"/>
            <a:pathLst>
              <a:path w="4092" h="902">
                <a:moveTo>
                  <a:pt x="4092" y="901"/>
                </a:moveTo>
                <a:lnTo>
                  <a:pt x="4092" y="0"/>
                </a:lnTo>
                <a:lnTo>
                  <a:pt x="0" y="0"/>
                </a:lnTo>
                <a:lnTo>
                  <a:pt x="0" y="901"/>
                </a:lnTo>
                <a:lnTo>
                  <a:pt x="4092" y="901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9"/>
          <p:cNvSpPr/>
          <p:nvPr/>
        </p:nvSpPr>
        <p:spPr>
          <a:xfrm>
            <a:off x="2259720" y="1068120"/>
            <a:ext cx="158400" cy="46080"/>
          </a:xfrm>
          <a:custGeom>
            <a:avLst/>
            <a:gdLst/>
            <a:ahLst/>
            <a:rect l="l" t="t" r="r" b="b"/>
            <a:pathLst>
              <a:path w="4092" h="1195">
                <a:moveTo>
                  <a:pt x="0" y="1"/>
                </a:moveTo>
                <a:lnTo>
                  <a:pt x="0" y="171"/>
                </a:lnTo>
                <a:lnTo>
                  <a:pt x="0" y="171"/>
                </a:lnTo>
                <a:lnTo>
                  <a:pt x="24" y="318"/>
                </a:lnTo>
                <a:lnTo>
                  <a:pt x="98" y="464"/>
                </a:lnTo>
                <a:lnTo>
                  <a:pt x="195" y="585"/>
                </a:lnTo>
                <a:lnTo>
                  <a:pt x="341" y="659"/>
                </a:lnTo>
                <a:lnTo>
                  <a:pt x="1875" y="1170"/>
                </a:lnTo>
                <a:lnTo>
                  <a:pt x="1875" y="1170"/>
                </a:lnTo>
                <a:lnTo>
                  <a:pt x="2046" y="1194"/>
                </a:lnTo>
                <a:lnTo>
                  <a:pt x="2046" y="1194"/>
                </a:lnTo>
                <a:lnTo>
                  <a:pt x="2216" y="1170"/>
                </a:lnTo>
                <a:lnTo>
                  <a:pt x="3751" y="659"/>
                </a:lnTo>
                <a:lnTo>
                  <a:pt x="3751" y="659"/>
                </a:lnTo>
                <a:lnTo>
                  <a:pt x="3897" y="585"/>
                </a:lnTo>
                <a:lnTo>
                  <a:pt x="3994" y="464"/>
                </a:lnTo>
                <a:lnTo>
                  <a:pt x="4067" y="318"/>
                </a:lnTo>
                <a:lnTo>
                  <a:pt x="4092" y="171"/>
                </a:lnTo>
                <a:lnTo>
                  <a:pt x="4092" y="1"/>
                </a:lnTo>
                <a:lnTo>
                  <a:pt x="0" y="1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20"/>
          <p:cNvSpPr/>
          <p:nvPr/>
        </p:nvSpPr>
        <p:spPr>
          <a:xfrm>
            <a:off x="2242800" y="700560"/>
            <a:ext cx="54360" cy="258480"/>
          </a:xfrm>
          <a:custGeom>
            <a:avLst/>
            <a:gdLst/>
            <a:ahLst/>
            <a:rect l="l" t="t" r="r" b="b"/>
            <a:pathLst>
              <a:path w="1414" h="6675">
                <a:moveTo>
                  <a:pt x="1413" y="6674"/>
                </a:moveTo>
                <a:lnTo>
                  <a:pt x="1413" y="6674"/>
                </a:lnTo>
                <a:lnTo>
                  <a:pt x="585" y="2850"/>
                </a:lnTo>
                <a:lnTo>
                  <a:pt x="1" y="1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21"/>
          <p:cNvSpPr/>
          <p:nvPr/>
        </p:nvSpPr>
        <p:spPr>
          <a:xfrm>
            <a:off x="2139840" y="482400"/>
            <a:ext cx="398160" cy="476640"/>
          </a:xfrm>
          <a:custGeom>
            <a:avLst/>
            <a:gdLst/>
            <a:ahLst/>
            <a:rect l="l" t="t" r="r" b="b"/>
            <a:pathLst>
              <a:path w="10278" h="12301">
                <a:moveTo>
                  <a:pt x="7185" y="12300"/>
                </a:moveTo>
                <a:lnTo>
                  <a:pt x="7185" y="12300"/>
                </a:lnTo>
                <a:lnTo>
                  <a:pt x="7307" y="11764"/>
                </a:lnTo>
                <a:lnTo>
                  <a:pt x="7477" y="11253"/>
                </a:lnTo>
                <a:lnTo>
                  <a:pt x="7672" y="10766"/>
                </a:lnTo>
                <a:lnTo>
                  <a:pt x="7891" y="10327"/>
                </a:lnTo>
                <a:lnTo>
                  <a:pt x="8135" y="9913"/>
                </a:lnTo>
                <a:lnTo>
                  <a:pt x="8378" y="9499"/>
                </a:lnTo>
                <a:lnTo>
                  <a:pt x="8914" y="8720"/>
                </a:lnTo>
                <a:lnTo>
                  <a:pt x="9182" y="8330"/>
                </a:lnTo>
                <a:lnTo>
                  <a:pt x="9425" y="7941"/>
                </a:lnTo>
                <a:lnTo>
                  <a:pt x="9645" y="7551"/>
                </a:lnTo>
                <a:lnTo>
                  <a:pt x="9864" y="7113"/>
                </a:lnTo>
                <a:lnTo>
                  <a:pt x="10034" y="6674"/>
                </a:lnTo>
                <a:lnTo>
                  <a:pt x="10156" y="6187"/>
                </a:lnTo>
                <a:lnTo>
                  <a:pt x="10229" y="5676"/>
                </a:lnTo>
                <a:lnTo>
                  <a:pt x="10253" y="5408"/>
                </a:lnTo>
                <a:lnTo>
                  <a:pt x="10278" y="5140"/>
                </a:lnTo>
                <a:lnTo>
                  <a:pt x="10278" y="5140"/>
                </a:lnTo>
                <a:lnTo>
                  <a:pt x="10229" y="4604"/>
                </a:lnTo>
                <a:lnTo>
                  <a:pt x="10156" y="4093"/>
                </a:lnTo>
                <a:lnTo>
                  <a:pt x="10034" y="3605"/>
                </a:lnTo>
                <a:lnTo>
                  <a:pt x="9864" y="3143"/>
                </a:lnTo>
                <a:lnTo>
                  <a:pt x="9645" y="2680"/>
                </a:lnTo>
                <a:lnTo>
                  <a:pt x="9401" y="2266"/>
                </a:lnTo>
                <a:lnTo>
                  <a:pt x="9084" y="1876"/>
                </a:lnTo>
                <a:lnTo>
                  <a:pt x="8768" y="1511"/>
                </a:lnTo>
                <a:lnTo>
                  <a:pt x="8402" y="1170"/>
                </a:lnTo>
                <a:lnTo>
                  <a:pt x="8013" y="878"/>
                </a:lnTo>
                <a:lnTo>
                  <a:pt x="7574" y="634"/>
                </a:lnTo>
                <a:lnTo>
                  <a:pt x="7136" y="415"/>
                </a:lnTo>
                <a:lnTo>
                  <a:pt x="6673" y="244"/>
                </a:lnTo>
                <a:lnTo>
                  <a:pt x="6162" y="98"/>
                </a:lnTo>
                <a:lnTo>
                  <a:pt x="5675" y="25"/>
                </a:lnTo>
                <a:lnTo>
                  <a:pt x="5139" y="1"/>
                </a:lnTo>
                <a:lnTo>
                  <a:pt x="5139" y="1"/>
                </a:lnTo>
                <a:lnTo>
                  <a:pt x="4603" y="25"/>
                </a:lnTo>
                <a:lnTo>
                  <a:pt x="4116" y="98"/>
                </a:lnTo>
                <a:lnTo>
                  <a:pt x="3605" y="244"/>
                </a:lnTo>
                <a:lnTo>
                  <a:pt x="3142" y="415"/>
                </a:lnTo>
                <a:lnTo>
                  <a:pt x="2703" y="634"/>
                </a:lnTo>
                <a:lnTo>
                  <a:pt x="2265" y="878"/>
                </a:lnTo>
                <a:lnTo>
                  <a:pt x="1875" y="1170"/>
                </a:lnTo>
                <a:lnTo>
                  <a:pt x="1510" y="1511"/>
                </a:lnTo>
                <a:lnTo>
                  <a:pt x="1193" y="1876"/>
                </a:lnTo>
                <a:lnTo>
                  <a:pt x="877" y="2266"/>
                </a:lnTo>
                <a:lnTo>
                  <a:pt x="633" y="2680"/>
                </a:lnTo>
                <a:lnTo>
                  <a:pt x="414" y="3143"/>
                </a:lnTo>
                <a:lnTo>
                  <a:pt x="244" y="3605"/>
                </a:lnTo>
                <a:lnTo>
                  <a:pt x="122" y="4093"/>
                </a:lnTo>
                <a:lnTo>
                  <a:pt x="49" y="4604"/>
                </a:lnTo>
                <a:lnTo>
                  <a:pt x="0" y="5140"/>
                </a:lnTo>
                <a:lnTo>
                  <a:pt x="0" y="5140"/>
                </a:lnTo>
                <a:lnTo>
                  <a:pt x="24" y="5408"/>
                </a:lnTo>
                <a:lnTo>
                  <a:pt x="49" y="5676"/>
                </a:lnTo>
                <a:lnTo>
                  <a:pt x="122" y="6187"/>
                </a:lnTo>
                <a:lnTo>
                  <a:pt x="244" y="6674"/>
                </a:lnTo>
                <a:lnTo>
                  <a:pt x="414" y="7113"/>
                </a:lnTo>
                <a:lnTo>
                  <a:pt x="633" y="7551"/>
                </a:lnTo>
                <a:lnTo>
                  <a:pt x="852" y="7941"/>
                </a:lnTo>
                <a:lnTo>
                  <a:pt x="1096" y="8330"/>
                </a:lnTo>
                <a:lnTo>
                  <a:pt x="1364" y="8720"/>
                </a:lnTo>
                <a:lnTo>
                  <a:pt x="1900" y="9499"/>
                </a:lnTo>
                <a:lnTo>
                  <a:pt x="2143" y="9913"/>
                </a:lnTo>
                <a:lnTo>
                  <a:pt x="2387" y="10327"/>
                </a:lnTo>
                <a:lnTo>
                  <a:pt x="2606" y="10766"/>
                </a:lnTo>
                <a:lnTo>
                  <a:pt x="2801" y="11253"/>
                </a:lnTo>
                <a:lnTo>
                  <a:pt x="2971" y="11764"/>
                </a:lnTo>
                <a:lnTo>
                  <a:pt x="3093" y="12300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2"/>
          <p:cNvSpPr/>
          <p:nvPr/>
        </p:nvSpPr>
        <p:spPr>
          <a:xfrm>
            <a:off x="2380680" y="700560"/>
            <a:ext cx="54360" cy="258480"/>
          </a:xfrm>
          <a:custGeom>
            <a:avLst/>
            <a:gdLst/>
            <a:ahLst/>
            <a:rect l="l" t="t" r="r" b="b"/>
            <a:pathLst>
              <a:path w="1414" h="6675">
                <a:moveTo>
                  <a:pt x="1413" y="1"/>
                </a:moveTo>
                <a:lnTo>
                  <a:pt x="1413" y="1"/>
                </a:lnTo>
                <a:lnTo>
                  <a:pt x="829" y="2850"/>
                </a:lnTo>
                <a:lnTo>
                  <a:pt x="1" y="6674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3"/>
          <p:cNvSpPr/>
          <p:nvPr/>
        </p:nvSpPr>
        <p:spPr>
          <a:xfrm>
            <a:off x="2269440" y="691200"/>
            <a:ext cx="139680" cy="29880"/>
          </a:xfrm>
          <a:custGeom>
            <a:avLst/>
            <a:gdLst/>
            <a:ahLst/>
            <a:rect l="l" t="t" r="r" b="b"/>
            <a:pathLst>
              <a:path w="3606" h="780">
                <a:moveTo>
                  <a:pt x="1" y="73"/>
                </a:moveTo>
                <a:lnTo>
                  <a:pt x="829" y="780"/>
                </a:lnTo>
                <a:lnTo>
                  <a:pt x="1657" y="73"/>
                </a:lnTo>
                <a:lnTo>
                  <a:pt x="1657" y="73"/>
                </a:lnTo>
                <a:lnTo>
                  <a:pt x="1730" y="25"/>
                </a:lnTo>
                <a:lnTo>
                  <a:pt x="1803" y="0"/>
                </a:lnTo>
                <a:lnTo>
                  <a:pt x="1876" y="25"/>
                </a:lnTo>
                <a:lnTo>
                  <a:pt x="1949" y="73"/>
                </a:lnTo>
                <a:lnTo>
                  <a:pt x="2777" y="780"/>
                </a:lnTo>
                <a:lnTo>
                  <a:pt x="3605" y="73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24"/>
          <p:cNvSpPr/>
          <p:nvPr/>
        </p:nvSpPr>
        <p:spPr>
          <a:xfrm>
            <a:off x="2259720" y="963360"/>
            <a:ext cx="158400" cy="360"/>
          </a:xfrm>
          <a:custGeom>
            <a:avLst/>
            <a:gdLst/>
            <a:ahLst/>
            <a:rect l="l" t="t" r="r" b="b"/>
            <a:pathLst>
              <a:path w="4092" h="1">
                <a:moveTo>
                  <a:pt x="0" y="1"/>
                </a:moveTo>
                <a:lnTo>
                  <a:pt x="4092" y="1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PlaceHolder 25"/>
          <p:cNvSpPr>
            <a:spLocks noGrp="1"/>
          </p:cNvSpPr>
          <p:nvPr>
            <p:ph type="title"/>
          </p:nvPr>
        </p:nvSpPr>
        <p:spPr>
          <a:xfrm>
            <a:off x="144000" y="559440"/>
            <a:ext cx="2141640" cy="2630160"/>
          </a:xfrm>
          <a:prstGeom prst="rect">
            <a:avLst/>
          </a:prstGeom>
        </p:spPr>
        <p:txBody>
          <a:bodyPr tIns="91440" bIns="91440" anchor="ctr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PlaceHolder 26"/>
          <p:cNvSpPr>
            <a:spLocks noGrp="1"/>
          </p:cNvSpPr>
          <p:nvPr>
            <p:ph type="body"/>
          </p:nvPr>
        </p:nvSpPr>
        <p:spPr>
          <a:xfrm>
            <a:off x="2901960" y="1033560"/>
            <a:ext cx="5292000" cy="326700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07160" y="407160"/>
            <a:ext cx="8329320" cy="4329000"/>
          </a:xfrm>
          <a:prstGeom prst="rect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"/>
          <p:cNvSpPr/>
          <p:nvPr/>
        </p:nvSpPr>
        <p:spPr>
          <a:xfrm>
            <a:off x="-117360" y="847080"/>
            <a:ext cx="605160" cy="60516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3"/>
          <p:cNvSpPr/>
          <p:nvPr/>
        </p:nvSpPr>
        <p:spPr>
          <a:xfrm>
            <a:off x="217800" y="171360"/>
            <a:ext cx="1053720" cy="105372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4"/>
          <p:cNvSpPr/>
          <p:nvPr/>
        </p:nvSpPr>
        <p:spPr>
          <a:xfrm>
            <a:off x="1157040" y="-137160"/>
            <a:ext cx="398520" cy="39816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5"/>
          <p:cNvSpPr/>
          <p:nvPr/>
        </p:nvSpPr>
        <p:spPr>
          <a:xfrm>
            <a:off x="1397160" y="337680"/>
            <a:ext cx="136440" cy="13644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6"/>
          <p:cNvSpPr/>
          <p:nvPr/>
        </p:nvSpPr>
        <p:spPr>
          <a:xfrm>
            <a:off x="488160" y="1334520"/>
            <a:ext cx="212760" cy="21276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7"/>
          <p:cNvSpPr/>
          <p:nvPr/>
        </p:nvSpPr>
        <p:spPr>
          <a:xfrm>
            <a:off x="7848000" y="4168080"/>
            <a:ext cx="1097280" cy="109728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8"/>
          <p:cNvSpPr/>
          <p:nvPr/>
        </p:nvSpPr>
        <p:spPr>
          <a:xfrm>
            <a:off x="8507520" y="2981160"/>
            <a:ext cx="774360" cy="77436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CustomShape 9"/>
          <p:cNvSpPr/>
          <p:nvPr/>
        </p:nvSpPr>
        <p:spPr>
          <a:xfrm>
            <a:off x="8094240" y="3974040"/>
            <a:ext cx="412920" cy="41292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10"/>
          <p:cNvSpPr/>
          <p:nvPr/>
        </p:nvSpPr>
        <p:spPr>
          <a:xfrm>
            <a:off x="8622000" y="3872520"/>
            <a:ext cx="212760" cy="21276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11"/>
          <p:cNvSpPr/>
          <p:nvPr/>
        </p:nvSpPr>
        <p:spPr>
          <a:xfrm>
            <a:off x="7549920" y="4801680"/>
            <a:ext cx="212760" cy="21276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12"/>
          <p:cNvSpPr/>
          <p:nvPr/>
        </p:nvSpPr>
        <p:spPr>
          <a:xfrm>
            <a:off x="7325640" y="4674600"/>
            <a:ext cx="93600" cy="93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13"/>
          <p:cNvSpPr/>
          <p:nvPr/>
        </p:nvSpPr>
        <p:spPr>
          <a:xfrm>
            <a:off x="258120" y="1577160"/>
            <a:ext cx="93600" cy="93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CustomShape 14"/>
          <p:cNvSpPr/>
          <p:nvPr/>
        </p:nvSpPr>
        <p:spPr>
          <a:xfrm>
            <a:off x="8726400" y="3200040"/>
            <a:ext cx="336240" cy="33624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ffb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CustomShape 15"/>
          <p:cNvSpPr/>
          <p:nvPr/>
        </p:nvSpPr>
        <p:spPr>
          <a:xfrm>
            <a:off x="8142480" y="4659120"/>
            <a:ext cx="120960" cy="271440"/>
          </a:xfrm>
          <a:custGeom>
            <a:avLst/>
            <a:gdLst/>
            <a:ahLst/>
            <a:rect l="l" t="t" r="r" b="b"/>
            <a:pathLst>
              <a:path w="3922" h="8793">
                <a:moveTo>
                  <a:pt x="0" y="0"/>
                </a:moveTo>
                <a:lnTo>
                  <a:pt x="0" y="8792"/>
                </a:lnTo>
                <a:lnTo>
                  <a:pt x="3921" y="8792"/>
                </a:lnTo>
                <a:lnTo>
                  <a:pt x="3921" y="0"/>
                </a:lnTo>
                <a:lnTo>
                  <a:pt x="0" y="0"/>
                </a:lnTo>
                <a:close/>
                <a:moveTo>
                  <a:pt x="2411" y="2411"/>
                </a:moveTo>
                <a:lnTo>
                  <a:pt x="2411" y="2411"/>
                </a:lnTo>
                <a:lnTo>
                  <a:pt x="2265" y="2387"/>
                </a:lnTo>
                <a:lnTo>
                  <a:pt x="2143" y="2363"/>
                </a:lnTo>
                <a:lnTo>
                  <a:pt x="2022" y="2290"/>
                </a:lnTo>
                <a:lnTo>
                  <a:pt x="1924" y="2216"/>
                </a:lnTo>
                <a:lnTo>
                  <a:pt x="1827" y="2095"/>
                </a:lnTo>
                <a:lnTo>
                  <a:pt x="1754" y="1973"/>
                </a:lnTo>
                <a:lnTo>
                  <a:pt x="1729" y="1851"/>
                </a:lnTo>
                <a:lnTo>
                  <a:pt x="1705" y="1705"/>
                </a:lnTo>
                <a:lnTo>
                  <a:pt x="1705" y="1705"/>
                </a:lnTo>
                <a:lnTo>
                  <a:pt x="1729" y="1559"/>
                </a:lnTo>
                <a:lnTo>
                  <a:pt x="1754" y="1437"/>
                </a:lnTo>
                <a:lnTo>
                  <a:pt x="1827" y="1315"/>
                </a:lnTo>
                <a:lnTo>
                  <a:pt x="1924" y="1218"/>
                </a:lnTo>
                <a:lnTo>
                  <a:pt x="2022" y="1120"/>
                </a:lnTo>
                <a:lnTo>
                  <a:pt x="2143" y="1072"/>
                </a:lnTo>
                <a:lnTo>
                  <a:pt x="2265" y="1023"/>
                </a:lnTo>
                <a:lnTo>
                  <a:pt x="2411" y="999"/>
                </a:lnTo>
                <a:lnTo>
                  <a:pt x="2411" y="999"/>
                </a:lnTo>
                <a:lnTo>
                  <a:pt x="2557" y="1023"/>
                </a:lnTo>
                <a:lnTo>
                  <a:pt x="2679" y="1072"/>
                </a:lnTo>
                <a:lnTo>
                  <a:pt x="2801" y="1120"/>
                </a:lnTo>
                <a:lnTo>
                  <a:pt x="2898" y="1218"/>
                </a:lnTo>
                <a:lnTo>
                  <a:pt x="2996" y="1315"/>
                </a:lnTo>
                <a:lnTo>
                  <a:pt x="3069" y="1437"/>
                </a:lnTo>
                <a:lnTo>
                  <a:pt x="3093" y="1559"/>
                </a:lnTo>
                <a:lnTo>
                  <a:pt x="3118" y="1705"/>
                </a:lnTo>
                <a:lnTo>
                  <a:pt x="3118" y="1705"/>
                </a:lnTo>
                <a:lnTo>
                  <a:pt x="3093" y="1851"/>
                </a:lnTo>
                <a:lnTo>
                  <a:pt x="3069" y="1973"/>
                </a:lnTo>
                <a:lnTo>
                  <a:pt x="2996" y="2095"/>
                </a:lnTo>
                <a:lnTo>
                  <a:pt x="2898" y="2216"/>
                </a:lnTo>
                <a:lnTo>
                  <a:pt x="2801" y="2290"/>
                </a:lnTo>
                <a:lnTo>
                  <a:pt x="2679" y="2363"/>
                </a:lnTo>
                <a:lnTo>
                  <a:pt x="2557" y="2387"/>
                </a:lnTo>
                <a:lnTo>
                  <a:pt x="2411" y="2411"/>
                </a:lnTo>
                <a:lnTo>
                  <a:pt x="2411" y="2411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16"/>
          <p:cNvSpPr/>
          <p:nvPr/>
        </p:nvSpPr>
        <p:spPr>
          <a:xfrm>
            <a:off x="8272440" y="4477680"/>
            <a:ext cx="378360" cy="478440"/>
          </a:xfrm>
          <a:custGeom>
            <a:avLst/>
            <a:gdLst/>
            <a:ahLst/>
            <a:rect l="l" t="t" r="r" b="b"/>
            <a:pathLst>
              <a:path w="12252" h="15491">
                <a:moveTo>
                  <a:pt x="1" y="13396"/>
                </a:moveTo>
                <a:lnTo>
                  <a:pt x="1511" y="13396"/>
                </a:lnTo>
                <a:lnTo>
                  <a:pt x="1511" y="13396"/>
                </a:lnTo>
                <a:lnTo>
                  <a:pt x="1998" y="13639"/>
                </a:lnTo>
                <a:lnTo>
                  <a:pt x="2680" y="13932"/>
                </a:lnTo>
                <a:lnTo>
                  <a:pt x="3556" y="14273"/>
                </a:lnTo>
                <a:lnTo>
                  <a:pt x="4531" y="14638"/>
                </a:lnTo>
                <a:lnTo>
                  <a:pt x="5578" y="14955"/>
                </a:lnTo>
                <a:lnTo>
                  <a:pt x="6114" y="15101"/>
                </a:lnTo>
                <a:lnTo>
                  <a:pt x="6650" y="15222"/>
                </a:lnTo>
                <a:lnTo>
                  <a:pt x="7161" y="15344"/>
                </a:lnTo>
                <a:lnTo>
                  <a:pt x="7672" y="15417"/>
                </a:lnTo>
                <a:lnTo>
                  <a:pt x="8135" y="15466"/>
                </a:lnTo>
                <a:lnTo>
                  <a:pt x="8598" y="15490"/>
                </a:lnTo>
                <a:lnTo>
                  <a:pt x="8598" y="15490"/>
                </a:lnTo>
                <a:lnTo>
                  <a:pt x="9377" y="15490"/>
                </a:lnTo>
                <a:lnTo>
                  <a:pt x="9791" y="15466"/>
                </a:lnTo>
                <a:lnTo>
                  <a:pt x="10181" y="15417"/>
                </a:lnTo>
                <a:lnTo>
                  <a:pt x="10522" y="15320"/>
                </a:lnTo>
                <a:lnTo>
                  <a:pt x="10692" y="15271"/>
                </a:lnTo>
                <a:lnTo>
                  <a:pt x="10814" y="15222"/>
                </a:lnTo>
                <a:lnTo>
                  <a:pt x="10936" y="15149"/>
                </a:lnTo>
                <a:lnTo>
                  <a:pt x="11033" y="15052"/>
                </a:lnTo>
                <a:lnTo>
                  <a:pt x="11082" y="14955"/>
                </a:lnTo>
                <a:lnTo>
                  <a:pt x="11131" y="14833"/>
                </a:lnTo>
                <a:lnTo>
                  <a:pt x="11204" y="14126"/>
                </a:lnTo>
                <a:lnTo>
                  <a:pt x="11204" y="14126"/>
                </a:lnTo>
                <a:lnTo>
                  <a:pt x="11180" y="13956"/>
                </a:lnTo>
                <a:lnTo>
                  <a:pt x="11131" y="13810"/>
                </a:lnTo>
                <a:lnTo>
                  <a:pt x="11033" y="13664"/>
                </a:lnTo>
                <a:lnTo>
                  <a:pt x="10887" y="13542"/>
                </a:lnTo>
                <a:lnTo>
                  <a:pt x="10887" y="13542"/>
                </a:lnTo>
                <a:lnTo>
                  <a:pt x="11009" y="13518"/>
                </a:lnTo>
                <a:lnTo>
                  <a:pt x="11131" y="13469"/>
                </a:lnTo>
                <a:lnTo>
                  <a:pt x="11253" y="13420"/>
                </a:lnTo>
                <a:lnTo>
                  <a:pt x="11350" y="13323"/>
                </a:lnTo>
                <a:lnTo>
                  <a:pt x="11423" y="13225"/>
                </a:lnTo>
                <a:lnTo>
                  <a:pt x="11496" y="13104"/>
                </a:lnTo>
                <a:lnTo>
                  <a:pt x="11545" y="12957"/>
                </a:lnTo>
                <a:lnTo>
                  <a:pt x="11569" y="12836"/>
                </a:lnTo>
                <a:lnTo>
                  <a:pt x="11642" y="11959"/>
                </a:lnTo>
                <a:lnTo>
                  <a:pt x="11642" y="11959"/>
                </a:lnTo>
                <a:lnTo>
                  <a:pt x="11642" y="11837"/>
                </a:lnTo>
                <a:lnTo>
                  <a:pt x="11642" y="11740"/>
                </a:lnTo>
                <a:lnTo>
                  <a:pt x="11618" y="11618"/>
                </a:lnTo>
                <a:lnTo>
                  <a:pt x="11569" y="11521"/>
                </a:lnTo>
                <a:lnTo>
                  <a:pt x="11447" y="11350"/>
                </a:lnTo>
                <a:lnTo>
                  <a:pt x="11374" y="11277"/>
                </a:lnTo>
                <a:lnTo>
                  <a:pt x="11301" y="11204"/>
                </a:lnTo>
                <a:lnTo>
                  <a:pt x="11301" y="11204"/>
                </a:lnTo>
                <a:lnTo>
                  <a:pt x="11423" y="11180"/>
                </a:lnTo>
                <a:lnTo>
                  <a:pt x="11521" y="11131"/>
                </a:lnTo>
                <a:lnTo>
                  <a:pt x="11618" y="11058"/>
                </a:lnTo>
                <a:lnTo>
                  <a:pt x="11715" y="10960"/>
                </a:lnTo>
                <a:lnTo>
                  <a:pt x="11788" y="10863"/>
                </a:lnTo>
                <a:lnTo>
                  <a:pt x="11837" y="10766"/>
                </a:lnTo>
                <a:lnTo>
                  <a:pt x="11886" y="10644"/>
                </a:lnTo>
                <a:lnTo>
                  <a:pt x="11910" y="10498"/>
                </a:lnTo>
                <a:lnTo>
                  <a:pt x="11983" y="9645"/>
                </a:lnTo>
                <a:lnTo>
                  <a:pt x="11983" y="9645"/>
                </a:lnTo>
                <a:lnTo>
                  <a:pt x="11983" y="9523"/>
                </a:lnTo>
                <a:lnTo>
                  <a:pt x="11983" y="9402"/>
                </a:lnTo>
                <a:lnTo>
                  <a:pt x="11959" y="9280"/>
                </a:lnTo>
                <a:lnTo>
                  <a:pt x="11910" y="9182"/>
                </a:lnTo>
                <a:lnTo>
                  <a:pt x="11861" y="9085"/>
                </a:lnTo>
                <a:lnTo>
                  <a:pt x="11788" y="9012"/>
                </a:lnTo>
                <a:lnTo>
                  <a:pt x="11715" y="8939"/>
                </a:lnTo>
                <a:lnTo>
                  <a:pt x="11618" y="8866"/>
                </a:lnTo>
                <a:lnTo>
                  <a:pt x="11618" y="8866"/>
                </a:lnTo>
                <a:lnTo>
                  <a:pt x="11715" y="8841"/>
                </a:lnTo>
                <a:lnTo>
                  <a:pt x="11813" y="8768"/>
                </a:lnTo>
                <a:lnTo>
                  <a:pt x="11910" y="8695"/>
                </a:lnTo>
                <a:lnTo>
                  <a:pt x="11983" y="8622"/>
                </a:lnTo>
                <a:lnTo>
                  <a:pt x="12056" y="8525"/>
                </a:lnTo>
                <a:lnTo>
                  <a:pt x="12105" y="8427"/>
                </a:lnTo>
                <a:lnTo>
                  <a:pt x="12129" y="8306"/>
                </a:lnTo>
                <a:lnTo>
                  <a:pt x="12154" y="8184"/>
                </a:lnTo>
                <a:lnTo>
                  <a:pt x="12251" y="7307"/>
                </a:lnTo>
                <a:lnTo>
                  <a:pt x="12251" y="7307"/>
                </a:lnTo>
                <a:lnTo>
                  <a:pt x="12227" y="7185"/>
                </a:lnTo>
                <a:lnTo>
                  <a:pt x="12202" y="7064"/>
                </a:lnTo>
                <a:lnTo>
                  <a:pt x="12154" y="6966"/>
                </a:lnTo>
                <a:lnTo>
                  <a:pt x="12105" y="6869"/>
                </a:lnTo>
                <a:lnTo>
                  <a:pt x="12032" y="6771"/>
                </a:lnTo>
                <a:lnTo>
                  <a:pt x="11935" y="6698"/>
                </a:lnTo>
                <a:lnTo>
                  <a:pt x="11715" y="6552"/>
                </a:lnTo>
                <a:lnTo>
                  <a:pt x="11472" y="6430"/>
                </a:lnTo>
                <a:lnTo>
                  <a:pt x="11180" y="6333"/>
                </a:lnTo>
                <a:lnTo>
                  <a:pt x="10863" y="6260"/>
                </a:lnTo>
                <a:lnTo>
                  <a:pt x="10546" y="6211"/>
                </a:lnTo>
                <a:lnTo>
                  <a:pt x="10546" y="6211"/>
                </a:lnTo>
                <a:lnTo>
                  <a:pt x="9864" y="6114"/>
                </a:lnTo>
                <a:lnTo>
                  <a:pt x="8817" y="6016"/>
                </a:lnTo>
                <a:lnTo>
                  <a:pt x="7575" y="5943"/>
                </a:lnTo>
                <a:lnTo>
                  <a:pt x="6309" y="5870"/>
                </a:lnTo>
                <a:lnTo>
                  <a:pt x="6309" y="5870"/>
                </a:lnTo>
                <a:lnTo>
                  <a:pt x="6479" y="5578"/>
                </a:lnTo>
                <a:lnTo>
                  <a:pt x="6625" y="5237"/>
                </a:lnTo>
                <a:lnTo>
                  <a:pt x="6771" y="4872"/>
                </a:lnTo>
                <a:lnTo>
                  <a:pt x="6869" y="4482"/>
                </a:lnTo>
                <a:lnTo>
                  <a:pt x="6966" y="4092"/>
                </a:lnTo>
                <a:lnTo>
                  <a:pt x="7064" y="3678"/>
                </a:lnTo>
                <a:lnTo>
                  <a:pt x="7161" y="2875"/>
                </a:lnTo>
                <a:lnTo>
                  <a:pt x="7234" y="2144"/>
                </a:lnTo>
                <a:lnTo>
                  <a:pt x="7283" y="1535"/>
                </a:lnTo>
                <a:lnTo>
                  <a:pt x="7283" y="975"/>
                </a:lnTo>
                <a:lnTo>
                  <a:pt x="7283" y="975"/>
                </a:lnTo>
                <a:lnTo>
                  <a:pt x="7283" y="804"/>
                </a:lnTo>
                <a:lnTo>
                  <a:pt x="7210" y="609"/>
                </a:lnTo>
                <a:lnTo>
                  <a:pt x="7137" y="463"/>
                </a:lnTo>
                <a:lnTo>
                  <a:pt x="7015" y="317"/>
                </a:lnTo>
                <a:lnTo>
                  <a:pt x="6869" y="171"/>
                </a:lnTo>
                <a:lnTo>
                  <a:pt x="6698" y="98"/>
                </a:lnTo>
                <a:lnTo>
                  <a:pt x="6503" y="25"/>
                </a:lnTo>
                <a:lnTo>
                  <a:pt x="6309" y="1"/>
                </a:lnTo>
                <a:lnTo>
                  <a:pt x="6309" y="1"/>
                </a:lnTo>
                <a:lnTo>
                  <a:pt x="5943" y="25"/>
                </a:lnTo>
                <a:lnTo>
                  <a:pt x="5700" y="74"/>
                </a:lnTo>
                <a:lnTo>
                  <a:pt x="5505" y="147"/>
                </a:lnTo>
                <a:lnTo>
                  <a:pt x="5359" y="220"/>
                </a:lnTo>
                <a:lnTo>
                  <a:pt x="5359" y="220"/>
                </a:lnTo>
                <a:lnTo>
                  <a:pt x="4969" y="1462"/>
                </a:lnTo>
                <a:lnTo>
                  <a:pt x="4774" y="2022"/>
                </a:lnTo>
                <a:lnTo>
                  <a:pt x="4579" y="2534"/>
                </a:lnTo>
                <a:lnTo>
                  <a:pt x="4385" y="2996"/>
                </a:lnTo>
                <a:lnTo>
                  <a:pt x="4190" y="3386"/>
                </a:lnTo>
                <a:lnTo>
                  <a:pt x="4019" y="3678"/>
                </a:lnTo>
                <a:lnTo>
                  <a:pt x="3873" y="3922"/>
                </a:lnTo>
                <a:lnTo>
                  <a:pt x="3873" y="3922"/>
                </a:lnTo>
                <a:lnTo>
                  <a:pt x="3654" y="4141"/>
                </a:lnTo>
                <a:lnTo>
                  <a:pt x="3313" y="4482"/>
                </a:lnTo>
                <a:lnTo>
                  <a:pt x="2509" y="5237"/>
                </a:lnTo>
                <a:lnTo>
                  <a:pt x="1438" y="6211"/>
                </a:lnTo>
                <a:lnTo>
                  <a:pt x="1" y="6211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17"/>
          <p:cNvSpPr/>
          <p:nvPr/>
        </p:nvSpPr>
        <p:spPr>
          <a:xfrm>
            <a:off x="665640" y="933120"/>
            <a:ext cx="158400" cy="34560"/>
          </a:xfrm>
          <a:custGeom>
            <a:avLst/>
            <a:gdLst/>
            <a:ahLst/>
            <a:rect l="l" t="t" r="r" b="b"/>
            <a:pathLst>
              <a:path w="4092" h="902">
                <a:moveTo>
                  <a:pt x="4092" y="902"/>
                </a:moveTo>
                <a:lnTo>
                  <a:pt x="4092" y="1"/>
                </a:lnTo>
                <a:lnTo>
                  <a:pt x="0" y="1"/>
                </a:lnTo>
                <a:lnTo>
                  <a:pt x="0" y="902"/>
                </a:lnTo>
                <a:lnTo>
                  <a:pt x="4092" y="902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18"/>
          <p:cNvSpPr/>
          <p:nvPr/>
        </p:nvSpPr>
        <p:spPr>
          <a:xfrm>
            <a:off x="665640" y="897120"/>
            <a:ext cx="158400" cy="34560"/>
          </a:xfrm>
          <a:custGeom>
            <a:avLst/>
            <a:gdLst/>
            <a:ahLst/>
            <a:rect l="l" t="t" r="r" b="b"/>
            <a:pathLst>
              <a:path w="4092" h="902">
                <a:moveTo>
                  <a:pt x="4092" y="901"/>
                </a:moveTo>
                <a:lnTo>
                  <a:pt x="4092" y="0"/>
                </a:lnTo>
                <a:lnTo>
                  <a:pt x="0" y="0"/>
                </a:lnTo>
                <a:lnTo>
                  <a:pt x="0" y="901"/>
                </a:lnTo>
                <a:lnTo>
                  <a:pt x="4092" y="901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19"/>
          <p:cNvSpPr/>
          <p:nvPr/>
        </p:nvSpPr>
        <p:spPr>
          <a:xfrm>
            <a:off x="665640" y="968040"/>
            <a:ext cx="158400" cy="46080"/>
          </a:xfrm>
          <a:custGeom>
            <a:avLst/>
            <a:gdLst/>
            <a:ahLst/>
            <a:rect l="l" t="t" r="r" b="b"/>
            <a:pathLst>
              <a:path w="4092" h="1195">
                <a:moveTo>
                  <a:pt x="0" y="1"/>
                </a:moveTo>
                <a:lnTo>
                  <a:pt x="0" y="171"/>
                </a:lnTo>
                <a:lnTo>
                  <a:pt x="0" y="171"/>
                </a:lnTo>
                <a:lnTo>
                  <a:pt x="24" y="318"/>
                </a:lnTo>
                <a:lnTo>
                  <a:pt x="98" y="464"/>
                </a:lnTo>
                <a:lnTo>
                  <a:pt x="195" y="585"/>
                </a:lnTo>
                <a:lnTo>
                  <a:pt x="341" y="659"/>
                </a:lnTo>
                <a:lnTo>
                  <a:pt x="1875" y="1170"/>
                </a:lnTo>
                <a:lnTo>
                  <a:pt x="1875" y="1170"/>
                </a:lnTo>
                <a:lnTo>
                  <a:pt x="2046" y="1194"/>
                </a:lnTo>
                <a:lnTo>
                  <a:pt x="2046" y="1194"/>
                </a:lnTo>
                <a:lnTo>
                  <a:pt x="2216" y="1170"/>
                </a:lnTo>
                <a:lnTo>
                  <a:pt x="3751" y="659"/>
                </a:lnTo>
                <a:lnTo>
                  <a:pt x="3751" y="659"/>
                </a:lnTo>
                <a:lnTo>
                  <a:pt x="3897" y="585"/>
                </a:lnTo>
                <a:lnTo>
                  <a:pt x="3994" y="464"/>
                </a:lnTo>
                <a:lnTo>
                  <a:pt x="4067" y="318"/>
                </a:lnTo>
                <a:lnTo>
                  <a:pt x="4092" y="171"/>
                </a:lnTo>
                <a:lnTo>
                  <a:pt x="4092" y="1"/>
                </a:lnTo>
                <a:lnTo>
                  <a:pt x="0" y="1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20"/>
          <p:cNvSpPr/>
          <p:nvPr/>
        </p:nvSpPr>
        <p:spPr>
          <a:xfrm>
            <a:off x="648720" y="600480"/>
            <a:ext cx="54360" cy="258480"/>
          </a:xfrm>
          <a:custGeom>
            <a:avLst/>
            <a:gdLst/>
            <a:ahLst/>
            <a:rect l="l" t="t" r="r" b="b"/>
            <a:pathLst>
              <a:path w="1414" h="6675">
                <a:moveTo>
                  <a:pt x="1413" y="6674"/>
                </a:moveTo>
                <a:lnTo>
                  <a:pt x="1413" y="6674"/>
                </a:lnTo>
                <a:lnTo>
                  <a:pt x="585" y="2850"/>
                </a:lnTo>
                <a:lnTo>
                  <a:pt x="1" y="1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21"/>
          <p:cNvSpPr/>
          <p:nvPr/>
        </p:nvSpPr>
        <p:spPr>
          <a:xfrm>
            <a:off x="545760" y="382320"/>
            <a:ext cx="398160" cy="476640"/>
          </a:xfrm>
          <a:custGeom>
            <a:avLst/>
            <a:gdLst/>
            <a:ahLst/>
            <a:rect l="l" t="t" r="r" b="b"/>
            <a:pathLst>
              <a:path w="10278" h="12301">
                <a:moveTo>
                  <a:pt x="7185" y="12300"/>
                </a:moveTo>
                <a:lnTo>
                  <a:pt x="7185" y="12300"/>
                </a:lnTo>
                <a:lnTo>
                  <a:pt x="7307" y="11764"/>
                </a:lnTo>
                <a:lnTo>
                  <a:pt x="7477" y="11253"/>
                </a:lnTo>
                <a:lnTo>
                  <a:pt x="7672" y="10766"/>
                </a:lnTo>
                <a:lnTo>
                  <a:pt x="7891" y="10327"/>
                </a:lnTo>
                <a:lnTo>
                  <a:pt x="8135" y="9913"/>
                </a:lnTo>
                <a:lnTo>
                  <a:pt x="8378" y="9499"/>
                </a:lnTo>
                <a:lnTo>
                  <a:pt x="8914" y="8720"/>
                </a:lnTo>
                <a:lnTo>
                  <a:pt x="9182" y="8330"/>
                </a:lnTo>
                <a:lnTo>
                  <a:pt x="9425" y="7941"/>
                </a:lnTo>
                <a:lnTo>
                  <a:pt x="9645" y="7551"/>
                </a:lnTo>
                <a:lnTo>
                  <a:pt x="9864" y="7113"/>
                </a:lnTo>
                <a:lnTo>
                  <a:pt x="10034" y="6674"/>
                </a:lnTo>
                <a:lnTo>
                  <a:pt x="10156" y="6187"/>
                </a:lnTo>
                <a:lnTo>
                  <a:pt x="10229" y="5676"/>
                </a:lnTo>
                <a:lnTo>
                  <a:pt x="10253" y="5408"/>
                </a:lnTo>
                <a:lnTo>
                  <a:pt x="10278" y="5140"/>
                </a:lnTo>
                <a:lnTo>
                  <a:pt x="10278" y="5140"/>
                </a:lnTo>
                <a:lnTo>
                  <a:pt x="10229" y="4604"/>
                </a:lnTo>
                <a:lnTo>
                  <a:pt x="10156" y="4093"/>
                </a:lnTo>
                <a:lnTo>
                  <a:pt x="10034" y="3605"/>
                </a:lnTo>
                <a:lnTo>
                  <a:pt x="9864" y="3143"/>
                </a:lnTo>
                <a:lnTo>
                  <a:pt x="9645" y="2680"/>
                </a:lnTo>
                <a:lnTo>
                  <a:pt x="9401" y="2266"/>
                </a:lnTo>
                <a:lnTo>
                  <a:pt x="9084" y="1876"/>
                </a:lnTo>
                <a:lnTo>
                  <a:pt x="8768" y="1511"/>
                </a:lnTo>
                <a:lnTo>
                  <a:pt x="8402" y="1170"/>
                </a:lnTo>
                <a:lnTo>
                  <a:pt x="8013" y="878"/>
                </a:lnTo>
                <a:lnTo>
                  <a:pt x="7574" y="634"/>
                </a:lnTo>
                <a:lnTo>
                  <a:pt x="7136" y="415"/>
                </a:lnTo>
                <a:lnTo>
                  <a:pt x="6673" y="244"/>
                </a:lnTo>
                <a:lnTo>
                  <a:pt x="6162" y="98"/>
                </a:lnTo>
                <a:lnTo>
                  <a:pt x="5675" y="25"/>
                </a:lnTo>
                <a:lnTo>
                  <a:pt x="5139" y="1"/>
                </a:lnTo>
                <a:lnTo>
                  <a:pt x="5139" y="1"/>
                </a:lnTo>
                <a:lnTo>
                  <a:pt x="4603" y="25"/>
                </a:lnTo>
                <a:lnTo>
                  <a:pt x="4116" y="98"/>
                </a:lnTo>
                <a:lnTo>
                  <a:pt x="3605" y="244"/>
                </a:lnTo>
                <a:lnTo>
                  <a:pt x="3142" y="415"/>
                </a:lnTo>
                <a:lnTo>
                  <a:pt x="2703" y="634"/>
                </a:lnTo>
                <a:lnTo>
                  <a:pt x="2265" y="878"/>
                </a:lnTo>
                <a:lnTo>
                  <a:pt x="1875" y="1170"/>
                </a:lnTo>
                <a:lnTo>
                  <a:pt x="1510" y="1511"/>
                </a:lnTo>
                <a:lnTo>
                  <a:pt x="1193" y="1876"/>
                </a:lnTo>
                <a:lnTo>
                  <a:pt x="877" y="2266"/>
                </a:lnTo>
                <a:lnTo>
                  <a:pt x="633" y="2680"/>
                </a:lnTo>
                <a:lnTo>
                  <a:pt x="414" y="3143"/>
                </a:lnTo>
                <a:lnTo>
                  <a:pt x="244" y="3605"/>
                </a:lnTo>
                <a:lnTo>
                  <a:pt x="122" y="4093"/>
                </a:lnTo>
                <a:lnTo>
                  <a:pt x="49" y="4604"/>
                </a:lnTo>
                <a:lnTo>
                  <a:pt x="0" y="5140"/>
                </a:lnTo>
                <a:lnTo>
                  <a:pt x="0" y="5140"/>
                </a:lnTo>
                <a:lnTo>
                  <a:pt x="24" y="5408"/>
                </a:lnTo>
                <a:lnTo>
                  <a:pt x="49" y="5676"/>
                </a:lnTo>
                <a:lnTo>
                  <a:pt x="122" y="6187"/>
                </a:lnTo>
                <a:lnTo>
                  <a:pt x="244" y="6674"/>
                </a:lnTo>
                <a:lnTo>
                  <a:pt x="414" y="7113"/>
                </a:lnTo>
                <a:lnTo>
                  <a:pt x="633" y="7551"/>
                </a:lnTo>
                <a:lnTo>
                  <a:pt x="852" y="7941"/>
                </a:lnTo>
                <a:lnTo>
                  <a:pt x="1096" y="8330"/>
                </a:lnTo>
                <a:lnTo>
                  <a:pt x="1364" y="8720"/>
                </a:lnTo>
                <a:lnTo>
                  <a:pt x="1900" y="9499"/>
                </a:lnTo>
                <a:lnTo>
                  <a:pt x="2143" y="9913"/>
                </a:lnTo>
                <a:lnTo>
                  <a:pt x="2387" y="10327"/>
                </a:lnTo>
                <a:lnTo>
                  <a:pt x="2606" y="10766"/>
                </a:lnTo>
                <a:lnTo>
                  <a:pt x="2801" y="11253"/>
                </a:lnTo>
                <a:lnTo>
                  <a:pt x="2971" y="11764"/>
                </a:lnTo>
                <a:lnTo>
                  <a:pt x="3093" y="12300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22"/>
          <p:cNvSpPr/>
          <p:nvPr/>
        </p:nvSpPr>
        <p:spPr>
          <a:xfrm>
            <a:off x="786600" y="600480"/>
            <a:ext cx="54360" cy="258480"/>
          </a:xfrm>
          <a:custGeom>
            <a:avLst/>
            <a:gdLst/>
            <a:ahLst/>
            <a:rect l="l" t="t" r="r" b="b"/>
            <a:pathLst>
              <a:path w="1414" h="6675">
                <a:moveTo>
                  <a:pt x="1413" y="1"/>
                </a:moveTo>
                <a:lnTo>
                  <a:pt x="1413" y="1"/>
                </a:lnTo>
                <a:lnTo>
                  <a:pt x="829" y="2850"/>
                </a:lnTo>
                <a:lnTo>
                  <a:pt x="1" y="6674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23"/>
          <p:cNvSpPr/>
          <p:nvPr/>
        </p:nvSpPr>
        <p:spPr>
          <a:xfrm>
            <a:off x="675000" y="591120"/>
            <a:ext cx="139680" cy="29880"/>
          </a:xfrm>
          <a:custGeom>
            <a:avLst/>
            <a:gdLst/>
            <a:ahLst/>
            <a:rect l="l" t="t" r="r" b="b"/>
            <a:pathLst>
              <a:path w="3606" h="780">
                <a:moveTo>
                  <a:pt x="1" y="73"/>
                </a:moveTo>
                <a:lnTo>
                  <a:pt x="829" y="780"/>
                </a:lnTo>
                <a:lnTo>
                  <a:pt x="1657" y="73"/>
                </a:lnTo>
                <a:lnTo>
                  <a:pt x="1657" y="73"/>
                </a:lnTo>
                <a:lnTo>
                  <a:pt x="1730" y="25"/>
                </a:lnTo>
                <a:lnTo>
                  <a:pt x="1803" y="0"/>
                </a:lnTo>
                <a:lnTo>
                  <a:pt x="1876" y="25"/>
                </a:lnTo>
                <a:lnTo>
                  <a:pt x="1949" y="73"/>
                </a:lnTo>
                <a:lnTo>
                  <a:pt x="2777" y="780"/>
                </a:lnTo>
                <a:lnTo>
                  <a:pt x="3605" y="73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24"/>
          <p:cNvSpPr/>
          <p:nvPr/>
        </p:nvSpPr>
        <p:spPr>
          <a:xfrm>
            <a:off x="665640" y="863280"/>
            <a:ext cx="158400" cy="360"/>
          </a:xfrm>
          <a:custGeom>
            <a:avLst/>
            <a:gdLst/>
            <a:ahLst/>
            <a:rect l="l" t="t" r="r" b="b"/>
            <a:pathLst>
              <a:path w="4092" h="1">
                <a:moveTo>
                  <a:pt x="0" y="1"/>
                </a:moveTo>
                <a:lnTo>
                  <a:pt x="4092" y="1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PlaceHolder 2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PlaceHolder 2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407160" y="407160"/>
            <a:ext cx="8329320" cy="43290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2"/>
          <p:cNvSpPr/>
          <p:nvPr/>
        </p:nvSpPr>
        <p:spPr>
          <a:xfrm>
            <a:off x="-167040" y="559440"/>
            <a:ext cx="2630160" cy="263016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3"/>
          <p:cNvSpPr/>
          <p:nvPr/>
        </p:nvSpPr>
        <p:spPr>
          <a:xfrm>
            <a:off x="1812240" y="271440"/>
            <a:ext cx="1053720" cy="105372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4"/>
          <p:cNvSpPr/>
          <p:nvPr/>
        </p:nvSpPr>
        <p:spPr>
          <a:xfrm>
            <a:off x="1704600" y="-129600"/>
            <a:ext cx="300600" cy="300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5"/>
          <p:cNvSpPr/>
          <p:nvPr/>
        </p:nvSpPr>
        <p:spPr>
          <a:xfrm>
            <a:off x="228600" y="2887200"/>
            <a:ext cx="605160" cy="6051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6"/>
          <p:cNvSpPr/>
          <p:nvPr/>
        </p:nvSpPr>
        <p:spPr>
          <a:xfrm>
            <a:off x="1522800" y="316440"/>
            <a:ext cx="212760" cy="21276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7"/>
          <p:cNvSpPr/>
          <p:nvPr/>
        </p:nvSpPr>
        <p:spPr>
          <a:xfrm>
            <a:off x="7848000" y="4168080"/>
            <a:ext cx="1097280" cy="109728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8"/>
          <p:cNvSpPr/>
          <p:nvPr/>
        </p:nvSpPr>
        <p:spPr>
          <a:xfrm>
            <a:off x="8507520" y="2981160"/>
            <a:ext cx="774360" cy="77436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9"/>
          <p:cNvSpPr/>
          <p:nvPr/>
        </p:nvSpPr>
        <p:spPr>
          <a:xfrm>
            <a:off x="8094240" y="3974040"/>
            <a:ext cx="412920" cy="41292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10"/>
          <p:cNvSpPr/>
          <p:nvPr/>
        </p:nvSpPr>
        <p:spPr>
          <a:xfrm>
            <a:off x="8622000" y="3872520"/>
            <a:ext cx="212760" cy="21276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11"/>
          <p:cNvSpPr/>
          <p:nvPr/>
        </p:nvSpPr>
        <p:spPr>
          <a:xfrm>
            <a:off x="7549920" y="4801680"/>
            <a:ext cx="212760" cy="21276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12"/>
          <p:cNvSpPr/>
          <p:nvPr/>
        </p:nvSpPr>
        <p:spPr>
          <a:xfrm>
            <a:off x="7325640" y="4674600"/>
            <a:ext cx="93600" cy="9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13"/>
          <p:cNvSpPr/>
          <p:nvPr/>
        </p:nvSpPr>
        <p:spPr>
          <a:xfrm>
            <a:off x="91800" y="2887200"/>
            <a:ext cx="93600" cy="93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14"/>
          <p:cNvSpPr/>
          <p:nvPr/>
        </p:nvSpPr>
        <p:spPr>
          <a:xfrm>
            <a:off x="8726400" y="3200040"/>
            <a:ext cx="336240" cy="33624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15"/>
          <p:cNvSpPr/>
          <p:nvPr/>
        </p:nvSpPr>
        <p:spPr>
          <a:xfrm>
            <a:off x="8142480" y="4659120"/>
            <a:ext cx="120960" cy="271440"/>
          </a:xfrm>
          <a:custGeom>
            <a:avLst/>
            <a:gdLst/>
            <a:ahLst/>
            <a:rect l="l" t="t" r="r" b="b"/>
            <a:pathLst>
              <a:path w="3922" h="8793">
                <a:moveTo>
                  <a:pt x="0" y="0"/>
                </a:moveTo>
                <a:lnTo>
                  <a:pt x="0" y="8792"/>
                </a:lnTo>
                <a:lnTo>
                  <a:pt x="3921" y="8792"/>
                </a:lnTo>
                <a:lnTo>
                  <a:pt x="3921" y="0"/>
                </a:lnTo>
                <a:lnTo>
                  <a:pt x="0" y="0"/>
                </a:lnTo>
                <a:close/>
                <a:moveTo>
                  <a:pt x="2411" y="2411"/>
                </a:moveTo>
                <a:lnTo>
                  <a:pt x="2411" y="2411"/>
                </a:lnTo>
                <a:lnTo>
                  <a:pt x="2265" y="2387"/>
                </a:lnTo>
                <a:lnTo>
                  <a:pt x="2143" y="2363"/>
                </a:lnTo>
                <a:lnTo>
                  <a:pt x="2022" y="2290"/>
                </a:lnTo>
                <a:lnTo>
                  <a:pt x="1924" y="2216"/>
                </a:lnTo>
                <a:lnTo>
                  <a:pt x="1827" y="2095"/>
                </a:lnTo>
                <a:lnTo>
                  <a:pt x="1754" y="1973"/>
                </a:lnTo>
                <a:lnTo>
                  <a:pt x="1729" y="1851"/>
                </a:lnTo>
                <a:lnTo>
                  <a:pt x="1705" y="1705"/>
                </a:lnTo>
                <a:lnTo>
                  <a:pt x="1705" y="1705"/>
                </a:lnTo>
                <a:lnTo>
                  <a:pt x="1729" y="1559"/>
                </a:lnTo>
                <a:lnTo>
                  <a:pt x="1754" y="1437"/>
                </a:lnTo>
                <a:lnTo>
                  <a:pt x="1827" y="1315"/>
                </a:lnTo>
                <a:lnTo>
                  <a:pt x="1924" y="1218"/>
                </a:lnTo>
                <a:lnTo>
                  <a:pt x="2022" y="1120"/>
                </a:lnTo>
                <a:lnTo>
                  <a:pt x="2143" y="1072"/>
                </a:lnTo>
                <a:lnTo>
                  <a:pt x="2265" y="1023"/>
                </a:lnTo>
                <a:lnTo>
                  <a:pt x="2411" y="999"/>
                </a:lnTo>
                <a:lnTo>
                  <a:pt x="2411" y="999"/>
                </a:lnTo>
                <a:lnTo>
                  <a:pt x="2557" y="1023"/>
                </a:lnTo>
                <a:lnTo>
                  <a:pt x="2679" y="1072"/>
                </a:lnTo>
                <a:lnTo>
                  <a:pt x="2801" y="1120"/>
                </a:lnTo>
                <a:lnTo>
                  <a:pt x="2898" y="1218"/>
                </a:lnTo>
                <a:lnTo>
                  <a:pt x="2996" y="1315"/>
                </a:lnTo>
                <a:lnTo>
                  <a:pt x="3069" y="1437"/>
                </a:lnTo>
                <a:lnTo>
                  <a:pt x="3093" y="1559"/>
                </a:lnTo>
                <a:lnTo>
                  <a:pt x="3118" y="1705"/>
                </a:lnTo>
                <a:lnTo>
                  <a:pt x="3118" y="1705"/>
                </a:lnTo>
                <a:lnTo>
                  <a:pt x="3093" y="1851"/>
                </a:lnTo>
                <a:lnTo>
                  <a:pt x="3069" y="1973"/>
                </a:lnTo>
                <a:lnTo>
                  <a:pt x="2996" y="2095"/>
                </a:lnTo>
                <a:lnTo>
                  <a:pt x="2898" y="2216"/>
                </a:lnTo>
                <a:lnTo>
                  <a:pt x="2801" y="2290"/>
                </a:lnTo>
                <a:lnTo>
                  <a:pt x="2679" y="2363"/>
                </a:lnTo>
                <a:lnTo>
                  <a:pt x="2557" y="2387"/>
                </a:lnTo>
                <a:lnTo>
                  <a:pt x="2411" y="2411"/>
                </a:lnTo>
                <a:lnTo>
                  <a:pt x="2411" y="2411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16"/>
          <p:cNvSpPr/>
          <p:nvPr/>
        </p:nvSpPr>
        <p:spPr>
          <a:xfrm>
            <a:off x="8272440" y="4477680"/>
            <a:ext cx="378360" cy="478440"/>
          </a:xfrm>
          <a:custGeom>
            <a:avLst/>
            <a:gdLst/>
            <a:ahLst/>
            <a:rect l="l" t="t" r="r" b="b"/>
            <a:pathLst>
              <a:path w="12252" h="15491">
                <a:moveTo>
                  <a:pt x="1" y="13396"/>
                </a:moveTo>
                <a:lnTo>
                  <a:pt x="1511" y="13396"/>
                </a:lnTo>
                <a:lnTo>
                  <a:pt x="1511" y="13396"/>
                </a:lnTo>
                <a:lnTo>
                  <a:pt x="1998" y="13639"/>
                </a:lnTo>
                <a:lnTo>
                  <a:pt x="2680" y="13932"/>
                </a:lnTo>
                <a:lnTo>
                  <a:pt x="3556" y="14273"/>
                </a:lnTo>
                <a:lnTo>
                  <a:pt x="4531" y="14638"/>
                </a:lnTo>
                <a:lnTo>
                  <a:pt x="5578" y="14955"/>
                </a:lnTo>
                <a:lnTo>
                  <a:pt x="6114" y="15101"/>
                </a:lnTo>
                <a:lnTo>
                  <a:pt x="6650" y="15222"/>
                </a:lnTo>
                <a:lnTo>
                  <a:pt x="7161" y="15344"/>
                </a:lnTo>
                <a:lnTo>
                  <a:pt x="7672" y="15417"/>
                </a:lnTo>
                <a:lnTo>
                  <a:pt x="8135" y="15466"/>
                </a:lnTo>
                <a:lnTo>
                  <a:pt x="8598" y="15490"/>
                </a:lnTo>
                <a:lnTo>
                  <a:pt x="8598" y="15490"/>
                </a:lnTo>
                <a:lnTo>
                  <a:pt x="9377" y="15490"/>
                </a:lnTo>
                <a:lnTo>
                  <a:pt x="9791" y="15466"/>
                </a:lnTo>
                <a:lnTo>
                  <a:pt x="10181" y="15417"/>
                </a:lnTo>
                <a:lnTo>
                  <a:pt x="10522" y="15320"/>
                </a:lnTo>
                <a:lnTo>
                  <a:pt x="10692" y="15271"/>
                </a:lnTo>
                <a:lnTo>
                  <a:pt x="10814" y="15222"/>
                </a:lnTo>
                <a:lnTo>
                  <a:pt x="10936" y="15149"/>
                </a:lnTo>
                <a:lnTo>
                  <a:pt x="11033" y="15052"/>
                </a:lnTo>
                <a:lnTo>
                  <a:pt x="11082" y="14955"/>
                </a:lnTo>
                <a:lnTo>
                  <a:pt x="11131" y="14833"/>
                </a:lnTo>
                <a:lnTo>
                  <a:pt x="11204" y="14126"/>
                </a:lnTo>
                <a:lnTo>
                  <a:pt x="11204" y="14126"/>
                </a:lnTo>
                <a:lnTo>
                  <a:pt x="11180" y="13956"/>
                </a:lnTo>
                <a:lnTo>
                  <a:pt x="11131" y="13810"/>
                </a:lnTo>
                <a:lnTo>
                  <a:pt x="11033" y="13664"/>
                </a:lnTo>
                <a:lnTo>
                  <a:pt x="10887" y="13542"/>
                </a:lnTo>
                <a:lnTo>
                  <a:pt x="10887" y="13542"/>
                </a:lnTo>
                <a:lnTo>
                  <a:pt x="11009" y="13518"/>
                </a:lnTo>
                <a:lnTo>
                  <a:pt x="11131" y="13469"/>
                </a:lnTo>
                <a:lnTo>
                  <a:pt x="11253" y="13420"/>
                </a:lnTo>
                <a:lnTo>
                  <a:pt x="11350" y="13323"/>
                </a:lnTo>
                <a:lnTo>
                  <a:pt x="11423" y="13225"/>
                </a:lnTo>
                <a:lnTo>
                  <a:pt x="11496" y="13104"/>
                </a:lnTo>
                <a:lnTo>
                  <a:pt x="11545" y="12957"/>
                </a:lnTo>
                <a:lnTo>
                  <a:pt x="11569" y="12836"/>
                </a:lnTo>
                <a:lnTo>
                  <a:pt x="11642" y="11959"/>
                </a:lnTo>
                <a:lnTo>
                  <a:pt x="11642" y="11959"/>
                </a:lnTo>
                <a:lnTo>
                  <a:pt x="11642" y="11837"/>
                </a:lnTo>
                <a:lnTo>
                  <a:pt x="11642" y="11740"/>
                </a:lnTo>
                <a:lnTo>
                  <a:pt x="11618" y="11618"/>
                </a:lnTo>
                <a:lnTo>
                  <a:pt x="11569" y="11521"/>
                </a:lnTo>
                <a:lnTo>
                  <a:pt x="11447" y="11350"/>
                </a:lnTo>
                <a:lnTo>
                  <a:pt x="11374" y="11277"/>
                </a:lnTo>
                <a:lnTo>
                  <a:pt x="11301" y="11204"/>
                </a:lnTo>
                <a:lnTo>
                  <a:pt x="11301" y="11204"/>
                </a:lnTo>
                <a:lnTo>
                  <a:pt x="11423" y="11180"/>
                </a:lnTo>
                <a:lnTo>
                  <a:pt x="11521" y="11131"/>
                </a:lnTo>
                <a:lnTo>
                  <a:pt x="11618" y="11058"/>
                </a:lnTo>
                <a:lnTo>
                  <a:pt x="11715" y="10960"/>
                </a:lnTo>
                <a:lnTo>
                  <a:pt x="11788" y="10863"/>
                </a:lnTo>
                <a:lnTo>
                  <a:pt x="11837" y="10766"/>
                </a:lnTo>
                <a:lnTo>
                  <a:pt x="11886" y="10644"/>
                </a:lnTo>
                <a:lnTo>
                  <a:pt x="11910" y="10498"/>
                </a:lnTo>
                <a:lnTo>
                  <a:pt x="11983" y="9645"/>
                </a:lnTo>
                <a:lnTo>
                  <a:pt x="11983" y="9645"/>
                </a:lnTo>
                <a:lnTo>
                  <a:pt x="11983" y="9523"/>
                </a:lnTo>
                <a:lnTo>
                  <a:pt x="11983" y="9402"/>
                </a:lnTo>
                <a:lnTo>
                  <a:pt x="11959" y="9280"/>
                </a:lnTo>
                <a:lnTo>
                  <a:pt x="11910" y="9182"/>
                </a:lnTo>
                <a:lnTo>
                  <a:pt x="11861" y="9085"/>
                </a:lnTo>
                <a:lnTo>
                  <a:pt x="11788" y="9012"/>
                </a:lnTo>
                <a:lnTo>
                  <a:pt x="11715" y="8939"/>
                </a:lnTo>
                <a:lnTo>
                  <a:pt x="11618" y="8866"/>
                </a:lnTo>
                <a:lnTo>
                  <a:pt x="11618" y="8866"/>
                </a:lnTo>
                <a:lnTo>
                  <a:pt x="11715" y="8841"/>
                </a:lnTo>
                <a:lnTo>
                  <a:pt x="11813" y="8768"/>
                </a:lnTo>
                <a:lnTo>
                  <a:pt x="11910" y="8695"/>
                </a:lnTo>
                <a:lnTo>
                  <a:pt x="11983" y="8622"/>
                </a:lnTo>
                <a:lnTo>
                  <a:pt x="12056" y="8525"/>
                </a:lnTo>
                <a:lnTo>
                  <a:pt x="12105" y="8427"/>
                </a:lnTo>
                <a:lnTo>
                  <a:pt x="12129" y="8306"/>
                </a:lnTo>
                <a:lnTo>
                  <a:pt x="12154" y="8184"/>
                </a:lnTo>
                <a:lnTo>
                  <a:pt x="12251" y="7307"/>
                </a:lnTo>
                <a:lnTo>
                  <a:pt x="12251" y="7307"/>
                </a:lnTo>
                <a:lnTo>
                  <a:pt x="12227" y="7185"/>
                </a:lnTo>
                <a:lnTo>
                  <a:pt x="12202" y="7064"/>
                </a:lnTo>
                <a:lnTo>
                  <a:pt x="12154" y="6966"/>
                </a:lnTo>
                <a:lnTo>
                  <a:pt x="12105" y="6869"/>
                </a:lnTo>
                <a:lnTo>
                  <a:pt x="12032" y="6771"/>
                </a:lnTo>
                <a:lnTo>
                  <a:pt x="11935" y="6698"/>
                </a:lnTo>
                <a:lnTo>
                  <a:pt x="11715" y="6552"/>
                </a:lnTo>
                <a:lnTo>
                  <a:pt x="11472" y="6430"/>
                </a:lnTo>
                <a:lnTo>
                  <a:pt x="11180" y="6333"/>
                </a:lnTo>
                <a:lnTo>
                  <a:pt x="10863" y="6260"/>
                </a:lnTo>
                <a:lnTo>
                  <a:pt x="10546" y="6211"/>
                </a:lnTo>
                <a:lnTo>
                  <a:pt x="10546" y="6211"/>
                </a:lnTo>
                <a:lnTo>
                  <a:pt x="9864" y="6114"/>
                </a:lnTo>
                <a:lnTo>
                  <a:pt x="8817" y="6016"/>
                </a:lnTo>
                <a:lnTo>
                  <a:pt x="7575" y="5943"/>
                </a:lnTo>
                <a:lnTo>
                  <a:pt x="6309" y="5870"/>
                </a:lnTo>
                <a:lnTo>
                  <a:pt x="6309" y="5870"/>
                </a:lnTo>
                <a:lnTo>
                  <a:pt x="6479" y="5578"/>
                </a:lnTo>
                <a:lnTo>
                  <a:pt x="6625" y="5237"/>
                </a:lnTo>
                <a:lnTo>
                  <a:pt x="6771" y="4872"/>
                </a:lnTo>
                <a:lnTo>
                  <a:pt x="6869" y="4482"/>
                </a:lnTo>
                <a:lnTo>
                  <a:pt x="6966" y="4092"/>
                </a:lnTo>
                <a:lnTo>
                  <a:pt x="7064" y="3678"/>
                </a:lnTo>
                <a:lnTo>
                  <a:pt x="7161" y="2875"/>
                </a:lnTo>
                <a:lnTo>
                  <a:pt x="7234" y="2144"/>
                </a:lnTo>
                <a:lnTo>
                  <a:pt x="7283" y="1535"/>
                </a:lnTo>
                <a:lnTo>
                  <a:pt x="7283" y="975"/>
                </a:lnTo>
                <a:lnTo>
                  <a:pt x="7283" y="975"/>
                </a:lnTo>
                <a:lnTo>
                  <a:pt x="7283" y="804"/>
                </a:lnTo>
                <a:lnTo>
                  <a:pt x="7210" y="609"/>
                </a:lnTo>
                <a:lnTo>
                  <a:pt x="7137" y="463"/>
                </a:lnTo>
                <a:lnTo>
                  <a:pt x="7015" y="317"/>
                </a:lnTo>
                <a:lnTo>
                  <a:pt x="6869" y="171"/>
                </a:lnTo>
                <a:lnTo>
                  <a:pt x="6698" y="98"/>
                </a:lnTo>
                <a:lnTo>
                  <a:pt x="6503" y="25"/>
                </a:lnTo>
                <a:lnTo>
                  <a:pt x="6309" y="1"/>
                </a:lnTo>
                <a:lnTo>
                  <a:pt x="6309" y="1"/>
                </a:lnTo>
                <a:lnTo>
                  <a:pt x="5943" y="25"/>
                </a:lnTo>
                <a:lnTo>
                  <a:pt x="5700" y="74"/>
                </a:lnTo>
                <a:lnTo>
                  <a:pt x="5505" y="147"/>
                </a:lnTo>
                <a:lnTo>
                  <a:pt x="5359" y="220"/>
                </a:lnTo>
                <a:lnTo>
                  <a:pt x="5359" y="220"/>
                </a:lnTo>
                <a:lnTo>
                  <a:pt x="4969" y="1462"/>
                </a:lnTo>
                <a:lnTo>
                  <a:pt x="4774" y="2022"/>
                </a:lnTo>
                <a:lnTo>
                  <a:pt x="4579" y="2534"/>
                </a:lnTo>
                <a:lnTo>
                  <a:pt x="4385" y="2996"/>
                </a:lnTo>
                <a:lnTo>
                  <a:pt x="4190" y="3386"/>
                </a:lnTo>
                <a:lnTo>
                  <a:pt x="4019" y="3678"/>
                </a:lnTo>
                <a:lnTo>
                  <a:pt x="3873" y="3922"/>
                </a:lnTo>
                <a:lnTo>
                  <a:pt x="3873" y="3922"/>
                </a:lnTo>
                <a:lnTo>
                  <a:pt x="3654" y="4141"/>
                </a:lnTo>
                <a:lnTo>
                  <a:pt x="3313" y="4482"/>
                </a:lnTo>
                <a:lnTo>
                  <a:pt x="2509" y="5237"/>
                </a:lnTo>
                <a:lnTo>
                  <a:pt x="1438" y="6211"/>
                </a:lnTo>
                <a:lnTo>
                  <a:pt x="1" y="6211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17"/>
          <p:cNvSpPr/>
          <p:nvPr/>
        </p:nvSpPr>
        <p:spPr>
          <a:xfrm>
            <a:off x="2259720" y="1033200"/>
            <a:ext cx="158400" cy="34560"/>
          </a:xfrm>
          <a:custGeom>
            <a:avLst/>
            <a:gdLst/>
            <a:ahLst/>
            <a:rect l="l" t="t" r="r" b="b"/>
            <a:pathLst>
              <a:path w="4092" h="902">
                <a:moveTo>
                  <a:pt x="4092" y="902"/>
                </a:moveTo>
                <a:lnTo>
                  <a:pt x="4092" y="1"/>
                </a:lnTo>
                <a:lnTo>
                  <a:pt x="0" y="1"/>
                </a:lnTo>
                <a:lnTo>
                  <a:pt x="0" y="902"/>
                </a:lnTo>
                <a:lnTo>
                  <a:pt x="4092" y="902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18"/>
          <p:cNvSpPr/>
          <p:nvPr/>
        </p:nvSpPr>
        <p:spPr>
          <a:xfrm>
            <a:off x="2259720" y="997200"/>
            <a:ext cx="158400" cy="34560"/>
          </a:xfrm>
          <a:custGeom>
            <a:avLst/>
            <a:gdLst/>
            <a:ahLst/>
            <a:rect l="l" t="t" r="r" b="b"/>
            <a:pathLst>
              <a:path w="4092" h="902">
                <a:moveTo>
                  <a:pt x="4092" y="901"/>
                </a:moveTo>
                <a:lnTo>
                  <a:pt x="4092" y="0"/>
                </a:lnTo>
                <a:lnTo>
                  <a:pt x="0" y="0"/>
                </a:lnTo>
                <a:lnTo>
                  <a:pt x="0" y="901"/>
                </a:lnTo>
                <a:lnTo>
                  <a:pt x="4092" y="901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19"/>
          <p:cNvSpPr/>
          <p:nvPr/>
        </p:nvSpPr>
        <p:spPr>
          <a:xfrm>
            <a:off x="2259720" y="1068120"/>
            <a:ext cx="158400" cy="46080"/>
          </a:xfrm>
          <a:custGeom>
            <a:avLst/>
            <a:gdLst/>
            <a:ahLst/>
            <a:rect l="l" t="t" r="r" b="b"/>
            <a:pathLst>
              <a:path w="4092" h="1195">
                <a:moveTo>
                  <a:pt x="0" y="1"/>
                </a:moveTo>
                <a:lnTo>
                  <a:pt x="0" y="171"/>
                </a:lnTo>
                <a:lnTo>
                  <a:pt x="0" y="171"/>
                </a:lnTo>
                <a:lnTo>
                  <a:pt x="24" y="318"/>
                </a:lnTo>
                <a:lnTo>
                  <a:pt x="98" y="464"/>
                </a:lnTo>
                <a:lnTo>
                  <a:pt x="195" y="585"/>
                </a:lnTo>
                <a:lnTo>
                  <a:pt x="341" y="659"/>
                </a:lnTo>
                <a:lnTo>
                  <a:pt x="1875" y="1170"/>
                </a:lnTo>
                <a:lnTo>
                  <a:pt x="1875" y="1170"/>
                </a:lnTo>
                <a:lnTo>
                  <a:pt x="2046" y="1194"/>
                </a:lnTo>
                <a:lnTo>
                  <a:pt x="2046" y="1194"/>
                </a:lnTo>
                <a:lnTo>
                  <a:pt x="2216" y="1170"/>
                </a:lnTo>
                <a:lnTo>
                  <a:pt x="3751" y="659"/>
                </a:lnTo>
                <a:lnTo>
                  <a:pt x="3751" y="659"/>
                </a:lnTo>
                <a:lnTo>
                  <a:pt x="3897" y="585"/>
                </a:lnTo>
                <a:lnTo>
                  <a:pt x="3994" y="464"/>
                </a:lnTo>
                <a:lnTo>
                  <a:pt x="4067" y="318"/>
                </a:lnTo>
                <a:lnTo>
                  <a:pt x="4092" y="171"/>
                </a:lnTo>
                <a:lnTo>
                  <a:pt x="4092" y="1"/>
                </a:lnTo>
                <a:lnTo>
                  <a:pt x="0" y="1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20"/>
          <p:cNvSpPr/>
          <p:nvPr/>
        </p:nvSpPr>
        <p:spPr>
          <a:xfrm>
            <a:off x="2242800" y="700560"/>
            <a:ext cx="54360" cy="258480"/>
          </a:xfrm>
          <a:custGeom>
            <a:avLst/>
            <a:gdLst/>
            <a:ahLst/>
            <a:rect l="l" t="t" r="r" b="b"/>
            <a:pathLst>
              <a:path w="1414" h="6675">
                <a:moveTo>
                  <a:pt x="1413" y="6674"/>
                </a:moveTo>
                <a:lnTo>
                  <a:pt x="1413" y="6674"/>
                </a:lnTo>
                <a:lnTo>
                  <a:pt x="585" y="2850"/>
                </a:lnTo>
                <a:lnTo>
                  <a:pt x="1" y="1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21"/>
          <p:cNvSpPr/>
          <p:nvPr/>
        </p:nvSpPr>
        <p:spPr>
          <a:xfrm>
            <a:off x="2139840" y="482400"/>
            <a:ext cx="398160" cy="476640"/>
          </a:xfrm>
          <a:custGeom>
            <a:avLst/>
            <a:gdLst/>
            <a:ahLst/>
            <a:rect l="l" t="t" r="r" b="b"/>
            <a:pathLst>
              <a:path w="10278" h="12301">
                <a:moveTo>
                  <a:pt x="7185" y="12300"/>
                </a:moveTo>
                <a:lnTo>
                  <a:pt x="7185" y="12300"/>
                </a:lnTo>
                <a:lnTo>
                  <a:pt x="7307" y="11764"/>
                </a:lnTo>
                <a:lnTo>
                  <a:pt x="7477" y="11253"/>
                </a:lnTo>
                <a:lnTo>
                  <a:pt x="7672" y="10766"/>
                </a:lnTo>
                <a:lnTo>
                  <a:pt x="7891" y="10327"/>
                </a:lnTo>
                <a:lnTo>
                  <a:pt x="8135" y="9913"/>
                </a:lnTo>
                <a:lnTo>
                  <a:pt x="8378" y="9499"/>
                </a:lnTo>
                <a:lnTo>
                  <a:pt x="8914" y="8720"/>
                </a:lnTo>
                <a:lnTo>
                  <a:pt x="9182" y="8330"/>
                </a:lnTo>
                <a:lnTo>
                  <a:pt x="9425" y="7941"/>
                </a:lnTo>
                <a:lnTo>
                  <a:pt x="9645" y="7551"/>
                </a:lnTo>
                <a:lnTo>
                  <a:pt x="9864" y="7113"/>
                </a:lnTo>
                <a:lnTo>
                  <a:pt x="10034" y="6674"/>
                </a:lnTo>
                <a:lnTo>
                  <a:pt x="10156" y="6187"/>
                </a:lnTo>
                <a:lnTo>
                  <a:pt x="10229" y="5676"/>
                </a:lnTo>
                <a:lnTo>
                  <a:pt x="10253" y="5408"/>
                </a:lnTo>
                <a:lnTo>
                  <a:pt x="10278" y="5140"/>
                </a:lnTo>
                <a:lnTo>
                  <a:pt x="10278" y="5140"/>
                </a:lnTo>
                <a:lnTo>
                  <a:pt x="10229" y="4604"/>
                </a:lnTo>
                <a:lnTo>
                  <a:pt x="10156" y="4093"/>
                </a:lnTo>
                <a:lnTo>
                  <a:pt x="10034" y="3605"/>
                </a:lnTo>
                <a:lnTo>
                  <a:pt x="9864" y="3143"/>
                </a:lnTo>
                <a:lnTo>
                  <a:pt x="9645" y="2680"/>
                </a:lnTo>
                <a:lnTo>
                  <a:pt x="9401" y="2266"/>
                </a:lnTo>
                <a:lnTo>
                  <a:pt x="9084" y="1876"/>
                </a:lnTo>
                <a:lnTo>
                  <a:pt x="8768" y="1511"/>
                </a:lnTo>
                <a:lnTo>
                  <a:pt x="8402" y="1170"/>
                </a:lnTo>
                <a:lnTo>
                  <a:pt x="8013" y="878"/>
                </a:lnTo>
                <a:lnTo>
                  <a:pt x="7574" y="634"/>
                </a:lnTo>
                <a:lnTo>
                  <a:pt x="7136" y="415"/>
                </a:lnTo>
                <a:lnTo>
                  <a:pt x="6673" y="244"/>
                </a:lnTo>
                <a:lnTo>
                  <a:pt x="6162" y="98"/>
                </a:lnTo>
                <a:lnTo>
                  <a:pt x="5675" y="25"/>
                </a:lnTo>
                <a:lnTo>
                  <a:pt x="5139" y="1"/>
                </a:lnTo>
                <a:lnTo>
                  <a:pt x="5139" y="1"/>
                </a:lnTo>
                <a:lnTo>
                  <a:pt x="4603" y="25"/>
                </a:lnTo>
                <a:lnTo>
                  <a:pt x="4116" y="98"/>
                </a:lnTo>
                <a:lnTo>
                  <a:pt x="3605" y="244"/>
                </a:lnTo>
                <a:lnTo>
                  <a:pt x="3142" y="415"/>
                </a:lnTo>
                <a:lnTo>
                  <a:pt x="2703" y="634"/>
                </a:lnTo>
                <a:lnTo>
                  <a:pt x="2265" y="878"/>
                </a:lnTo>
                <a:lnTo>
                  <a:pt x="1875" y="1170"/>
                </a:lnTo>
                <a:lnTo>
                  <a:pt x="1510" y="1511"/>
                </a:lnTo>
                <a:lnTo>
                  <a:pt x="1193" y="1876"/>
                </a:lnTo>
                <a:lnTo>
                  <a:pt x="877" y="2266"/>
                </a:lnTo>
                <a:lnTo>
                  <a:pt x="633" y="2680"/>
                </a:lnTo>
                <a:lnTo>
                  <a:pt x="414" y="3143"/>
                </a:lnTo>
                <a:lnTo>
                  <a:pt x="244" y="3605"/>
                </a:lnTo>
                <a:lnTo>
                  <a:pt x="122" y="4093"/>
                </a:lnTo>
                <a:lnTo>
                  <a:pt x="49" y="4604"/>
                </a:lnTo>
                <a:lnTo>
                  <a:pt x="0" y="5140"/>
                </a:lnTo>
                <a:lnTo>
                  <a:pt x="0" y="5140"/>
                </a:lnTo>
                <a:lnTo>
                  <a:pt x="24" y="5408"/>
                </a:lnTo>
                <a:lnTo>
                  <a:pt x="49" y="5676"/>
                </a:lnTo>
                <a:lnTo>
                  <a:pt x="122" y="6187"/>
                </a:lnTo>
                <a:lnTo>
                  <a:pt x="244" y="6674"/>
                </a:lnTo>
                <a:lnTo>
                  <a:pt x="414" y="7113"/>
                </a:lnTo>
                <a:lnTo>
                  <a:pt x="633" y="7551"/>
                </a:lnTo>
                <a:lnTo>
                  <a:pt x="852" y="7941"/>
                </a:lnTo>
                <a:lnTo>
                  <a:pt x="1096" y="8330"/>
                </a:lnTo>
                <a:lnTo>
                  <a:pt x="1364" y="8720"/>
                </a:lnTo>
                <a:lnTo>
                  <a:pt x="1900" y="9499"/>
                </a:lnTo>
                <a:lnTo>
                  <a:pt x="2143" y="9913"/>
                </a:lnTo>
                <a:lnTo>
                  <a:pt x="2387" y="10327"/>
                </a:lnTo>
                <a:lnTo>
                  <a:pt x="2606" y="10766"/>
                </a:lnTo>
                <a:lnTo>
                  <a:pt x="2801" y="11253"/>
                </a:lnTo>
                <a:lnTo>
                  <a:pt x="2971" y="11764"/>
                </a:lnTo>
                <a:lnTo>
                  <a:pt x="3093" y="12300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22"/>
          <p:cNvSpPr/>
          <p:nvPr/>
        </p:nvSpPr>
        <p:spPr>
          <a:xfrm>
            <a:off x="2380680" y="700560"/>
            <a:ext cx="54360" cy="258480"/>
          </a:xfrm>
          <a:custGeom>
            <a:avLst/>
            <a:gdLst/>
            <a:ahLst/>
            <a:rect l="l" t="t" r="r" b="b"/>
            <a:pathLst>
              <a:path w="1414" h="6675">
                <a:moveTo>
                  <a:pt x="1413" y="1"/>
                </a:moveTo>
                <a:lnTo>
                  <a:pt x="1413" y="1"/>
                </a:lnTo>
                <a:lnTo>
                  <a:pt x="829" y="2850"/>
                </a:lnTo>
                <a:lnTo>
                  <a:pt x="1" y="6674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23"/>
          <p:cNvSpPr/>
          <p:nvPr/>
        </p:nvSpPr>
        <p:spPr>
          <a:xfrm>
            <a:off x="2269440" y="691200"/>
            <a:ext cx="139680" cy="29880"/>
          </a:xfrm>
          <a:custGeom>
            <a:avLst/>
            <a:gdLst/>
            <a:ahLst/>
            <a:rect l="l" t="t" r="r" b="b"/>
            <a:pathLst>
              <a:path w="3606" h="780">
                <a:moveTo>
                  <a:pt x="1" y="73"/>
                </a:moveTo>
                <a:lnTo>
                  <a:pt x="829" y="780"/>
                </a:lnTo>
                <a:lnTo>
                  <a:pt x="1657" y="73"/>
                </a:lnTo>
                <a:lnTo>
                  <a:pt x="1657" y="73"/>
                </a:lnTo>
                <a:lnTo>
                  <a:pt x="1730" y="25"/>
                </a:lnTo>
                <a:lnTo>
                  <a:pt x="1803" y="0"/>
                </a:lnTo>
                <a:lnTo>
                  <a:pt x="1876" y="25"/>
                </a:lnTo>
                <a:lnTo>
                  <a:pt x="1949" y="73"/>
                </a:lnTo>
                <a:lnTo>
                  <a:pt x="2777" y="780"/>
                </a:lnTo>
                <a:lnTo>
                  <a:pt x="3605" y="73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24"/>
          <p:cNvSpPr/>
          <p:nvPr/>
        </p:nvSpPr>
        <p:spPr>
          <a:xfrm>
            <a:off x="2259720" y="963360"/>
            <a:ext cx="158400" cy="360"/>
          </a:xfrm>
          <a:custGeom>
            <a:avLst/>
            <a:gdLst/>
            <a:ahLst/>
            <a:rect l="l" t="t" r="r" b="b"/>
            <a:pathLst>
              <a:path w="4092" h="1">
                <a:moveTo>
                  <a:pt x="0" y="1"/>
                </a:moveTo>
                <a:lnTo>
                  <a:pt x="4092" y="1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PlaceHolder 25"/>
          <p:cNvSpPr>
            <a:spLocks noGrp="1"/>
          </p:cNvSpPr>
          <p:nvPr>
            <p:ph type="title"/>
          </p:nvPr>
        </p:nvSpPr>
        <p:spPr>
          <a:xfrm>
            <a:off x="144000" y="559440"/>
            <a:ext cx="2141640" cy="2630160"/>
          </a:xfrm>
          <a:prstGeom prst="rect">
            <a:avLst/>
          </a:prstGeom>
        </p:spPr>
        <p:txBody>
          <a:bodyPr tIns="91440" bIns="91440" anchor="ctr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PlaceHolder 26"/>
          <p:cNvSpPr>
            <a:spLocks noGrp="1"/>
          </p:cNvSpPr>
          <p:nvPr>
            <p:ph type="body"/>
          </p:nvPr>
        </p:nvSpPr>
        <p:spPr>
          <a:xfrm>
            <a:off x="2831040" y="1200240"/>
            <a:ext cx="2516040" cy="31201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PlaceHolder 27"/>
          <p:cNvSpPr>
            <a:spLocks noGrp="1"/>
          </p:cNvSpPr>
          <p:nvPr>
            <p:ph type="body"/>
          </p:nvPr>
        </p:nvSpPr>
        <p:spPr>
          <a:xfrm>
            <a:off x="5650920" y="1200240"/>
            <a:ext cx="2671200" cy="31201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407160" y="407160"/>
            <a:ext cx="8329320" cy="4329000"/>
          </a:xfrm>
          <a:prstGeom prst="rect">
            <a:avLst/>
          </a:prstGeom>
          <a:solidFill>
            <a:srgbClr val="dee9f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2"/>
          <p:cNvSpPr/>
          <p:nvPr/>
        </p:nvSpPr>
        <p:spPr>
          <a:xfrm>
            <a:off x="-167040" y="559440"/>
            <a:ext cx="2630160" cy="263016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3"/>
          <p:cNvSpPr/>
          <p:nvPr/>
        </p:nvSpPr>
        <p:spPr>
          <a:xfrm>
            <a:off x="1812240" y="271440"/>
            <a:ext cx="1053720" cy="105372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4"/>
          <p:cNvSpPr/>
          <p:nvPr/>
        </p:nvSpPr>
        <p:spPr>
          <a:xfrm>
            <a:off x="1704600" y="-129600"/>
            <a:ext cx="300600" cy="300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5"/>
          <p:cNvSpPr/>
          <p:nvPr/>
        </p:nvSpPr>
        <p:spPr>
          <a:xfrm>
            <a:off x="228600" y="2887200"/>
            <a:ext cx="605160" cy="60516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6"/>
          <p:cNvSpPr/>
          <p:nvPr/>
        </p:nvSpPr>
        <p:spPr>
          <a:xfrm>
            <a:off x="1522800" y="316440"/>
            <a:ext cx="212760" cy="21276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7"/>
          <p:cNvSpPr/>
          <p:nvPr/>
        </p:nvSpPr>
        <p:spPr>
          <a:xfrm>
            <a:off x="7848000" y="4168080"/>
            <a:ext cx="1097280" cy="109728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8"/>
          <p:cNvSpPr/>
          <p:nvPr/>
        </p:nvSpPr>
        <p:spPr>
          <a:xfrm>
            <a:off x="8507520" y="2981160"/>
            <a:ext cx="774360" cy="77436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9"/>
          <p:cNvSpPr/>
          <p:nvPr/>
        </p:nvSpPr>
        <p:spPr>
          <a:xfrm>
            <a:off x="8094240" y="3974040"/>
            <a:ext cx="412920" cy="41292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10"/>
          <p:cNvSpPr/>
          <p:nvPr/>
        </p:nvSpPr>
        <p:spPr>
          <a:xfrm>
            <a:off x="8622000" y="3872520"/>
            <a:ext cx="212760" cy="21276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11"/>
          <p:cNvSpPr/>
          <p:nvPr/>
        </p:nvSpPr>
        <p:spPr>
          <a:xfrm>
            <a:off x="7549920" y="4801680"/>
            <a:ext cx="212760" cy="21276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12"/>
          <p:cNvSpPr/>
          <p:nvPr/>
        </p:nvSpPr>
        <p:spPr>
          <a:xfrm>
            <a:off x="7325640" y="4674600"/>
            <a:ext cx="93600" cy="9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9" name="CustomShape 13"/>
          <p:cNvSpPr/>
          <p:nvPr/>
        </p:nvSpPr>
        <p:spPr>
          <a:xfrm>
            <a:off x="91800" y="2887200"/>
            <a:ext cx="93600" cy="93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14"/>
          <p:cNvSpPr/>
          <p:nvPr/>
        </p:nvSpPr>
        <p:spPr>
          <a:xfrm>
            <a:off x="8726400" y="3200040"/>
            <a:ext cx="336240" cy="33624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15"/>
          <p:cNvSpPr/>
          <p:nvPr/>
        </p:nvSpPr>
        <p:spPr>
          <a:xfrm>
            <a:off x="8142480" y="4659120"/>
            <a:ext cx="120960" cy="271440"/>
          </a:xfrm>
          <a:custGeom>
            <a:avLst/>
            <a:gdLst/>
            <a:ahLst/>
            <a:rect l="l" t="t" r="r" b="b"/>
            <a:pathLst>
              <a:path w="3922" h="8793">
                <a:moveTo>
                  <a:pt x="0" y="0"/>
                </a:moveTo>
                <a:lnTo>
                  <a:pt x="0" y="8792"/>
                </a:lnTo>
                <a:lnTo>
                  <a:pt x="3921" y="8792"/>
                </a:lnTo>
                <a:lnTo>
                  <a:pt x="3921" y="0"/>
                </a:lnTo>
                <a:lnTo>
                  <a:pt x="0" y="0"/>
                </a:lnTo>
                <a:close/>
                <a:moveTo>
                  <a:pt x="2411" y="2411"/>
                </a:moveTo>
                <a:lnTo>
                  <a:pt x="2411" y="2411"/>
                </a:lnTo>
                <a:lnTo>
                  <a:pt x="2265" y="2387"/>
                </a:lnTo>
                <a:lnTo>
                  <a:pt x="2143" y="2363"/>
                </a:lnTo>
                <a:lnTo>
                  <a:pt x="2022" y="2290"/>
                </a:lnTo>
                <a:lnTo>
                  <a:pt x="1924" y="2216"/>
                </a:lnTo>
                <a:lnTo>
                  <a:pt x="1827" y="2095"/>
                </a:lnTo>
                <a:lnTo>
                  <a:pt x="1754" y="1973"/>
                </a:lnTo>
                <a:lnTo>
                  <a:pt x="1729" y="1851"/>
                </a:lnTo>
                <a:lnTo>
                  <a:pt x="1705" y="1705"/>
                </a:lnTo>
                <a:lnTo>
                  <a:pt x="1705" y="1705"/>
                </a:lnTo>
                <a:lnTo>
                  <a:pt x="1729" y="1559"/>
                </a:lnTo>
                <a:lnTo>
                  <a:pt x="1754" y="1437"/>
                </a:lnTo>
                <a:lnTo>
                  <a:pt x="1827" y="1315"/>
                </a:lnTo>
                <a:lnTo>
                  <a:pt x="1924" y="1218"/>
                </a:lnTo>
                <a:lnTo>
                  <a:pt x="2022" y="1120"/>
                </a:lnTo>
                <a:lnTo>
                  <a:pt x="2143" y="1072"/>
                </a:lnTo>
                <a:lnTo>
                  <a:pt x="2265" y="1023"/>
                </a:lnTo>
                <a:lnTo>
                  <a:pt x="2411" y="999"/>
                </a:lnTo>
                <a:lnTo>
                  <a:pt x="2411" y="999"/>
                </a:lnTo>
                <a:lnTo>
                  <a:pt x="2557" y="1023"/>
                </a:lnTo>
                <a:lnTo>
                  <a:pt x="2679" y="1072"/>
                </a:lnTo>
                <a:lnTo>
                  <a:pt x="2801" y="1120"/>
                </a:lnTo>
                <a:lnTo>
                  <a:pt x="2898" y="1218"/>
                </a:lnTo>
                <a:lnTo>
                  <a:pt x="2996" y="1315"/>
                </a:lnTo>
                <a:lnTo>
                  <a:pt x="3069" y="1437"/>
                </a:lnTo>
                <a:lnTo>
                  <a:pt x="3093" y="1559"/>
                </a:lnTo>
                <a:lnTo>
                  <a:pt x="3118" y="1705"/>
                </a:lnTo>
                <a:lnTo>
                  <a:pt x="3118" y="1705"/>
                </a:lnTo>
                <a:lnTo>
                  <a:pt x="3093" y="1851"/>
                </a:lnTo>
                <a:lnTo>
                  <a:pt x="3069" y="1973"/>
                </a:lnTo>
                <a:lnTo>
                  <a:pt x="2996" y="2095"/>
                </a:lnTo>
                <a:lnTo>
                  <a:pt x="2898" y="2216"/>
                </a:lnTo>
                <a:lnTo>
                  <a:pt x="2801" y="2290"/>
                </a:lnTo>
                <a:lnTo>
                  <a:pt x="2679" y="2363"/>
                </a:lnTo>
                <a:lnTo>
                  <a:pt x="2557" y="2387"/>
                </a:lnTo>
                <a:lnTo>
                  <a:pt x="2411" y="2411"/>
                </a:lnTo>
                <a:lnTo>
                  <a:pt x="2411" y="2411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16"/>
          <p:cNvSpPr/>
          <p:nvPr/>
        </p:nvSpPr>
        <p:spPr>
          <a:xfrm>
            <a:off x="8272440" y="4477680"/>
            <a:ext cx="378360" cy="478440"/>
          </a:xfrm>
          <a:custGeom>
            <a:avLst/>
            <a:gdLst/>
            <a:ahLst/>
            <a:rect l="l" t="t" r="r" b="b"/>
            <a:pathLst>
              <a:path w="12252" h="15491">
                <a:moveTo>
                  <a:pt x="1" y="13396"/>
                </a:moveTo>
                <a:lnTo>
                  <a:pt x="1511" y="13396"/>
                </a:lnTo>
                <a:lnTo>
                  <a:pt x="1511" y="13396"/>
                </a:lnTo>
                <a:lnTo>
                  <a:pt x="1998" y="13639"/>
                </a:lnTo>
                <a:lnTo>
                  <a:pt x="2680" y="13932"/>
                </a:lnTo>
                <a:lnTo>
                  <a:pt x="3556" y="14273"/>
                </a:lnTo>
                <a:lnTo>
                  <a:pt x="4531" y="14638"/>
                </a:lnTo>
                <a:lnTo>
                  <a:pt x="5578" y="14955"/>
                </a:lnTo>
                <a:lnTo>
                  <a:pt x="6114" y="15101"/>
                </a:lnTo>
                <a:lnTo>
                  <a:pt x="6650" y="15222"/>
                </a:lnTo>
                <a:lnTo>
                  <a:pt x="7161" y="15344"/>
                </a:lnTo>
                <a:lnTo>
                  <a:pt x="7672" y="15417"/>
                </a:lnTo>
                <a:lnTo>
                  <a:pt x="8135" y="15466"/>
                </a:lnTo>
                <a:lnTo>
                  <a:pt x="8598" y="15490"/>
                </a:lnTo>
                <a:lnTo>
                  <a:pt x="8598" y="15490"/>
                </a:lnTo>
                <a:lnTo>
                  <a:pt x="9377" y="15490"/>
                </a:lnTo>
                <a:lnTo>
                  <a:pt x="9791" y="15466"/>
                </a:lnTo>
                <a:lnTo>
                  <a:pt x="10181" y="15417"/>
                </a:lnTo>
                <a:lnTo>
                  <a:pt x="10522" y="15320"/>
                </a:lnTo>
                <a:lnTo>
                  <a:pt x="10692" y="15271"/>
                </a:lnTo>
                <a:lnTo>
                  <a:pt x="10814" y="15222"/>
                </a:lnTo>
                <a:lnTo>
                  <a:pt x="10936" y="15149"/>
                </a:lnTo>
                <a:lnTo>
                  <a:pt x="11033" y="15052"/>
                </a:lnTo>
                <a:lnTo>
                  <a:pt x="11082" y="14955"/>
                </a:lnTo>
                <a:lnTo>
                  <a:pt x="11131" y="14833"/>
                </a:lnTo>
                <a:lnTo>
                  <a:pt x="11204" y="14126"/>
                </a:lnTo>
                <a:lnTo>
                  <a:pt x="11204" y="14126"/>
                </a:lnTo>
                <a:lnTo>
                  <a:pt x="11180" y="13956"/>
                </a:lnTo>
                <a:lnTo>
                  <a:pt x="11131" y="13810"/>
                </a:lnTo>
                <a:lnTo>
                  <a:pt x="11033" y="13664"/>
                </a:lnTo>
                <a:lnTo>
                  <a:pt x="10887" y="13542"/>
                </a:lnTo>
                <a:lnTo>
                  <a:pt x="10887" y="13542"/>
                </a:lnTo>
                <a:lnTo>
                  <a:pt x="11009" y="13518"/>
                </a:lnTo>
                <a:lnTo>
                  <a:pt x="11131" y="13469"/>
                </a:lnTo>
                <a:lnTo>
                  <a:pt x="11253" y="13420"/>
                </a:lnTo>
                <a:lnTo>
                  <a:pt x="11350" y="13323"/>
                </a:lnTo>
                <a:lnTo>
                  <a:pt x="11423" y="13225"/>
                </a:lnTo>
                <a:lnTo>
                  <a:pt x="11496" y="13104"/>
                </a:lnTo>
                <a:lnTo>
                  <a:pt x="11545" y="12957"/>
                </a:lnTo>
                <a:lnTo>
                  <a:pt x="11569" y="12836"/>
                </a:lnTo>
                <a:lnTo>
                  <a:pt x="11642" y="11959"/>
                </a:lnTo>
                <a:lnTo>
                  <a:pt x="11642" y="11959"/>
                </a:lnTo>
                <a:lnTo>
                  <a:pt x="11642" y="11837"/>
                </a:lnTo>
                <a:lnTo>
                  <a:pt x="11642" y="11740"/>
                </a:lnTo>
                <a:lnTo>
                  <a:pt x="11618" y="11618"/>
                </a:lnTo>
                <a:lnTo>
                  <a:pt x="11569" y="11521"/>
                </a:lnTo>
                <a:lnTo>
                  <a:pt x="11447" y="11350"/>
                </a:lnTo>
                <a:lnTo>
                  <a:pt x="11374" y="11277"/>
                </a:lnTo>
                <a:lnTo>
                  <a:pt x="11301" y="11204"/>
                </a:lnTo>
                <a:lnTo>
                  <a:pt x="11301" y="11204"/>
                </a:lnTo>
                <a:lnTo>
                  <a:pt x="11423" y="11180"/>
                </a:lnTo>
                <a:lnTo>
                  <a:pt x="11521" y="11131"/>
                </a:lnTo>
                <a:lnTo>
                  <a:pt x="11618" y="11058"/>
                </a:lnTo>
                <a:lnTo>
                  <a:pt x="11715" y="10960"/>
                </a:lnTo>
                <a:lnTo>
                  <a:pt x="11788" y="10863"/>
                </a:lnTo>
                <a:lnTo>
                  <a:pt x="11837" y="10766"/>
                </a:lnTo>
                <a:lnTo>
                  <a:pt x="11886" y="10644"/>
                </a:lnTo>
                <a:lnTo>
                  <a:pt x="11910" y="10498"/>
                </a:lnTo>
                <a:lnTo>
                  <a:pt x="11983" y="9645"/>
                </a:lnTo>
                <a:lnTo>
                  <a:pt x="11983" y="9645"/>
                </a:lnTo>
                <a:lnTo>
                  <a:pt x="11983" y="9523"/>
                </a:lnTo>
                <a:lnTo>
                  <a:pt x="11983" y="9402"/>
                </a:lnTo>
                <a:lnTo>
                  <a:pt x="11959" y="9280"/>
                </a:lnTo>
                <a:lnTo>
                  <a:pt x="11910" y="9182"/>
                </a:lnTo>
                <a:lnTo>
                  <a:pt x="11861" y="9085"/>
                </a:lnTo>
                <a:lnTo>
                  <a:pt x="11788" y="9012"/>
                </a:lnTo>
                <a:lnTo>
                  <a:pt x="11715" y="8939"/>
                </a:lnTo>
                <a:lnTo>
                  <a:pt x="11618" y="8866"/>
                </a:lnTo>
                <a:lnTo>
                  <a:pt x="11618" y="8866"/>
                </a:lnTo>
                <a:lnTo>
                  <a:pt x="11715" y="8841"/>
                </a:lnTo>
                <a:lnTo>
                  <a:pt x="11813" y="8768"/>
                </a:lnTo>
                <a:lnTo>
                  <a:pt x="11910" y="8695"/>
                </a:lnTo>
                <a:lnTo>
                  <a:pt x="11983" y="8622"/>
                </a:lnTo>
                <a:lnTo>
                  <a:pt x="12056" y="8525"/>
                </a:lnTo>
                <a:lnTo>
                  <a:pt x="12105" y="8427"/>
                </a:lnTo>
                <a:lnTo>
                  <a:pt x="12129" y="8306"/>
                </a:lnTo>
                <a:lnTo>
                  <a:pt x="12154" y="8184"/>
                </a:lnTo>
                <a:lnTo>
                  <a:pt x="12251" y="7307"/>
                </a:lnTo>
                <a:lnTo>
                  <a:pt x="12251" y="7307"/>
                </a:lnTo>
                <a:lnTo>
                  <a:pt x="12227" y="7185"/>
                </a:lnTo>
                <a:lnTo>
                  <a:pt x="12202" y="7064"/>
                </a:lnTo>
                <a:lnTo>
                  <a:pt x="12154" y="6966"/>
                </a:lnTo>
                <a:lnTo>
                  <a:pt x="12105" y="6869"/>
                </a:lnTo>
                <a:lnTo>
                  <a:pt x="12032" y="6771"/>
                </a:lnTo>
                <a:lnTo>
                  <a:pt x="11935" y="6698"/>
                </a:lnTo>
                <a:lnTo>
                  <a:pt x="11715" y="6552"/>
                </a:lnTo>
                <a:lnTo>
                  <a:pt x="11472" y="6430"/>
                </a:lnTo>
                <a:lnTo>
                  <a:pt x="11180" y="6333"/>
                </a:lnTo>
                <a:lnTo>
                  <a:pt x="10863" y="6260"/>
                </a:lnTo>
                <a:lnTo>
                  <a:pt x="10546" y="6211"/>
                </a:lnTo>
                <a:lnTo>
                  <a:pt x="10546" y="6211"/>
                </a:lnTo>
                <a:lnTo>
                  <a:pt x="9864" y="6114"/>
                </a:lnTo>
                <a:lnTo>
                  <a:pt x="8817" y="6016"/>
                </a:lnTo>
                <a:lnTo>
                  <a:pt x="7575" y="5943"/>
                </a:lnTo>
                <a:lnTo>
                  <a:pt x="6309" y="5870"/>
                </a:lnTo>
                <a:lnTo>
                  <a:pt x="6309" y="5870"/>
                </a:lnTo>
                <a:lnTo>
                  <a:pt x="6479" y="5578"/>
                </a:lnTo>
                <a:lnTo>
                  <a:pt x="6625" y="5237"/>
                </a:lnTo>
                <a:lnTo>
                  <a:pt x="6771" y="4872"/>
                </a:lnTo>
                <a:lnTo>
                  <a:pt x="6869" y="4482"/>
                </a:lnTo>
                <a:lnTo>
                  <a:pt x="6966" y="4092"/>
                </a:lnTo>
                <a:lnTo>
                  <a:pt x="7064" y="3678"/>
                </a:lnTo>
                <a:lnTo>
                  <a:pt x="7161" y="2875"/>
                </a:lnTo>
                <a:lnTo>
                  <a:pt x="7234" y="2144"/>
                </a:lnTo>
                <a:lnTo>
                  <a:pt x="7283" y="1535"/>
                </a:lnTo>
                <a:lnTo>
                  <a:pt x="7283" y="975"/>
                </a:lnTo>
                <a:lnTo>
                  <a:pt x="7283" y="975"/>
                </a:lnTo>
                <a:lnTo>
                  <a:pt x="7283" y="804"/>
                </a:lnTo>
                <a:lnTo>
                  <a:pt x="7210" y="609"/>
                </a:lnTo>
                <a:lnTo>
                  <a:pt x="7137" y="463"/>
                </a:lnTo>
                <a:lnTo>
                  <a:pt x="7015" y="317"/>
                </a:lnTo>
                <a:lnTo>
                  <a:pt x="6869" y="171"/>
                </a:lnTo>
                <a:lnTo>
                  <a:pt x="6698" y="98"/>
                </a:lnTo>
                <a:lnTo>
                  <a:pt x="6503" y="25"/>
                </a:lnTo>
                <a:lnTo>
                  <a:pt x="6309" y="1"/>
                </a:lnTo>
                <a:lnTo>
                  <a:pt x="6309" y="1"/>
                </a:lnTo>
                <a:lnTo>
                  <a:pt x="5943" y="25"/>
                </a:lnTo>
                <a:lnTo>
                  <a:pt x="5700" y="74"/>
                </a:lnTo>
                <a:lnTo>
                  <a:pt x="5505" y="147"/>
                </a:lnTo>
                <a:lnTo>
                  <a:pt x="5359" y="220"/>
                </a:lnTo>
                <a:lnTo>
                  <a:pt x="5359" y="220"/>
                </a:lnTo>
                <a:lnTo>
                  <a:pt x="4969" y="1462"/>
                </a:lnTo>
                <a:lnTo>
                  <a:pt x="4774" y="2022"/>
                </a:lnTo>
                <a:lnTo>
                  <a:pt x="4579" y="2534"/>
                </a:lnTo>
                <a:lnTo>
                  <a:pt x="4385" y="2996"/>
                </a:lnTo>
                <a:lnTo>
                  <a:pt x="4190" y="3386"/>
                </a:lnTo>
                <a:lnTo>
                  <a:pt x="4019" y="3678"/>
                </a:lnTo>
                <a:lnTo>
                  <a:pt x="3873" y="3922"/>
                </a:lnTo>
                <a:lnTo>
                  <a:pt x="3873" y="3922"/>
                </a:lnTo>
                <a:lnTo>
                  <a:pt x="3654" y="4141"/>
                </a:lnTo>
                <a:lnTo>
                  <a:pt x="3313" y="4482"/>
                </a:lnTo>
                <a:lnTo>
                  <a:pt x="2509" y="5237"/>
                </a:lnTo>
                <a:lnTo>
                  <a:pt x="1438" y="6211"/>
                </a:lnTo>
                <a:lnTo>
                  <a:pt x="1" y="6211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17"/>
          <p:cNvSpPr/>
          <p:nvPr/>
        </p:nvSpPr>
        <p:spPr>
          <a:xfrm>
            <a:off x="2259720" y="1033200"/>
            <a:ext cx="158400" cy="34560"/>
          </a:xfrm>
          <a:custGeom>
            <a:avLst/>
            <a:gdLst/>
            <a:ahLst/>
            <a:rect l="l" t="t" r="r" b="b"/>
            <a:pathLst>
              <a:path w="4092" h="902">
                <a:moveTo>
                  <a:pt x="4092" y="902"/>
                </a:moveTo>
                <a:lnTo>
                  <a:pt x="4092" y="1"/>
                </a:lnTo>
                <a:lnTo>
                  <a:pt x="0" y="1"/>
                </a:lnTo>
                <a:lnTo>
                  <a:pt x="0" y="902"/>
                </a:lnTo>
                <a:lnTo>
                  <a:pt x="4092" y="902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18"/>
          <p:cNvSpPr/>
          <p:nvPr/>
        </p:nvSpPr>
        <p:spPr>
          <a:xfrm>
            <a:off x="2259720" y="997200"/>
            <a:ext cx="158400" cy="34560"/>
          </a:xfrm>
          <a:custGeom>
            <a:avLst/>
            <a:gdLst/>
            <a:ahLst/>
            <a:rect l="l" t="t" r="r" b="b"/>
            <a:pathLst>
              <a:path w="4092" h="902">
                <a:moveTo>
                  <a:pt x="4092" y="901"/>
                </a:moveTo>
                <a:lnTo>
                  <a:pt x="4092" y="0"/>
                </a:lnTo>
                <a:lnTo>
                  <a:pt x="0" y="0"/>
                </a:lnTo>
                <a:lnTo>
                  <a:pt x="0" y="901"/>
                </a:lnTo>
                <a:lnTo>
                  <a:pt x="4092" y="901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19"/>
          <p:cNvSpPr/>
          <p:nvPr/>
        </p:nvSpPr>
        <p:spPr>
          <a:xfrm>
            <a:off x="2259720" y="1068120"/>
            <a:ext cx="158400" cy="46080"/>
          </a:xfrm>
          <a:custGeom>
            <a:avLst/>
            <a:gdLst/>
            <a:ahLst/>
            <a:rect l="l" t="t" r="r" b="b"/>
            <a:pathLst>
              <a:path w="4092" h="1195">
                <a:moveTo>
                  <a:pt x="0" y="1"/>
                </a:moveTo>
                <a:lnTo>
                  <a:pt x="0" y="171"/>
                </a:lnTo>
                <a:lnTo>
                  <a:pt x="0" y="171"/>
                </a:lnTo>
                <a:lnTo>
                  <a:pt x="24" y="318"/>
                </a:lnTo>
                <a:lnTo>
                  <a:pt x="98" y="464"/>
                </a:lnTo>
                <a:lnTo>
                  <a:pt x="195" y="585"/>
                </a:lnTo>
                <a:lnTo>
                  <a:pt x="341" y="659"/>
                </a:lnTo>
                <a:lnTo>
                  <a:pt x="1875" y="1170"/>
                </a:lnTo>
                <a:lnTo>
                  <a:pt x="1875" y="1170"/>
                </a:lnTo>
                <a:lnTo>
                  <a:pt x="2046" y="1194"/>
                </a:lnTo>
                <a:lnTo>
                  <a:pt x="2046" y="1194"/>
                </a:lnTo>
                <a:lnTo>
                  <a:pt x="2216" y="1170"/>
                </a:lnTo>
                <a:lnTo>
                  <a:pt x="3751" y="659"/>
                </a:lnTo>
                <a:lnTo>
                  <a:pt x="3751" y="659"/>
                </a:lnTo>
                <a:lnTo>
                  <a:pt x="3897" y="585"/>
                </a:lnTo>
                <a:lnTo>
                  <a:pt x="3994" y="464"/>
                </a:lnTo>
                <a:lnTo>
                  <a:pt x="4067" y="318"/>
                </a:lnTo>
                <a:lnTo>
                  <a:pt x="4092" y="171"/>
                </a:lnTo>
                <a:lnTo>
                  <a:pt x="4092" y="1"/>
                </a:lnTo>
                <a:lnTo>
                  <a:pt x="0" y="1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20"/>
          <p:cNvSpPr/>
          <p:nvPr/>
        </p:nvSpPr>
        <p:spPr>
          <a:xfrm>
            <a:off x="2242800" y="700560"/>
            <a:ext cx="54360" cy="258480"/>
          </a:xfrm>
          <a:custGeom>
            <a:avLst/>
            <a:gdLst/>
            <a:ahLst/>
            <a:rect l="l" t="t" r="r" b="b"/>
            <a:pathLst>
              <a:path w="1414" h="6675">
                <a:moveTo>
                  <a:pt x="1413" y="6674"/>
                </a:moveTo>
                <a:lnTo>
                  <a:pt x="1413" y="6674"/>
                </a:lnTo>
                <a:lnTo>
                  <a:pt x="585" y="2850"/>
                </a:lnTo>
                <a:lnTo>
                  <a:pt x="1" y="1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7" name="CustomShape 21"/>
          <p:cNvSpPr/>
          <p:nvPr/>
        </p:nvSpPr>
        <p:spPr>
          <a:xfrm>
            <a:off x="2139840" y="482400"/>
            <a:ext cx="398160" cy="476640"/>
          </a:xfrm>
          <a:custGeom>
            <a:avLst/>
            <a:gdLst/>
            <a:ahLst/>
            <a:rect l="l" t="t" r="r" b="b"/>
            <a:pathLst>
              <a:path w="10278" h="12301">
                <a:moveTo>
                  <a:pt x="7185" y="12300"/>
                </a:moveTo>
                <a:lnTo>
                  <a:pt x="7185" y="12300"/>
                </a:lnTo>
                <a:lnTo>
                  <a:pt x="7307" y="11764"/>
                </a:lnTo>
                <a:lnTo>
                  <a:pt x="7477" y="11253"/>
                </a:lnTo>
                <a:lnTo>
                  <a:pt x="7672" y="10766"/>
                </a:lnTo>
                <a:lnTo>
                  <a:pt x="7891" y="10327"/>
                </a:lnTo>
                <a:lnTo>
                  <a:pt x="8135" y="9913"/>
                </a:lnTo>
                <a:lnTo>
                  <a:pt x="8378" y="9499"/>
                </a:lnTo>
                <a:lnTo>
                  <a:pt x="8914" y="8720"/>
                </a:lnTo>
                <a:lnTo>
                  <a:pt x="9182" y="8330"/>
                </a:lnTo>
                <a:lnTo>
                  <a:pt x="9425" y="7941"/>
                </a:lnTo>
                <a:lnTo>
                  <a:pt x="9645" y="7551"/>
                </a:lnTo>
                <a:lnTo>
                  <a:pt x="9864" y="7113"/>
                </a:lnTo>
                <a:lnTo>
                  <a:pt x="10034" y="6674"/>
                </a:lnTo>
                <a:lnTo>
                  <a:pt x="10156" y="6187"/>
                </a:lnTo>
                <a:lnTo>
                  <a:pt x="10229" y="5676"/>
                </a:lnTo>
                <a:lnTo>
                  <a:pt x="10253" y="5408"/>
                </a:lnTo>
                <a:lnTo>
                  <a:pt x="10278" y="5140"/>
                </a:lnTo>
                <a:lnTo>
                  <a:pt x="10278" y="5140"/>
                </a:lnTo>
                <a:lnTo>
                  <a:pt x="10229" y="4604"/>
                </a:lnTo>
                <a:lnTo>
                  <a:pt x="10156" y="4093"/>
                </a:lnTo>
                <a:lnTo>
                  <a:pt x="10034" y="3605"/>
                </a:lnTo>
                <a:lnTo>
                  <a:pt x="9864" y="3143"/>
                </a:lnTo>
                <a:lnTo>
                  <a:pt x="9645" y="2680"/>
                </a:lnTo>
                <a:lnTo>
                  <a:pt x="9401" y="2266"/>
                </a:lnTo>
                <a:lnTo>
                  <a:pt x="9084" y="1876"/>
                </a:lnTo>
                <a:lnTo>
                  <a:pt x="8768" y="1511"/>
                </a:lnTo>
                <a:lnTo>
                  <a:pt x="8402" y="1170"/>
                </a:lnTo>
                <a:lnTo>
                  <a:pt x="8013" y="878"/>
                </a:lnTo>
                <a:lnTo>
                  <a:pt x="7574" y="634"/>
                </a:lnTo>
                <a:lnTo>
                  <a:pt x="7136" y="415"/>
                </a:lnTo>
                <a:lnTo>
                  <a:pt x="6673" y="244"/>
                </a:lnTo>
                <a:lnTo>
                  <a:pt x="6162" y="98"/>
                </a:lnTo>
                <a:lnTo>
                  <a:pt x="5675" y="25"/>
                </a:lnTo>
                <a:lnTo>
                  <a:pt x="5139" y="1"/>
                </a:lnTo>
                <a:lnTo>
                  <a:pt x="5139" y="1"/>
                </a:lnTo>
                <a:lnTo>
                  <a:pt x="4603" y="25"/>
                </a:lnTo>
                <a:lnTo>
                  <a:pt x="4116" y="98"/>
                </a:lnTo>
                <a:lnTo>
                  <a:pt x="3605" y="244"/>
                </a:lnTo>
                <a:lnTo>
                  <a:pt x="3142" y="415"/>
                </a:lnTo>
                <a:lnTo>
                  <a:pt x="2703" y="634"/>
                </a:lnTo>
                <a:lnTo>
                  <a:pt x="2265" y="878"/>
                </a:lnTo>
                <a:lnTo>
                  <a:pt x="1875" y="1170"/>
                </a:lnTo>
                <a:lnTo>
                  <a:pt x="1510" y="1511"/>
                </a:lnTo>
                <a:lnTo>
                  <a:pt x="1193" y="1876"/>
                </a:lnTo>
                <a:lnTo>
                  <a:pt x="877" y="2266"/>
                </a:lnTo>
                <a:lnTo>
                  <a:pt x="633" y="2680"/>
                </a:lnTo>
                <a:lnTo>
                  <a:pt x="414" y="3143"/>
                </a:lnTo>
                <a:lnTo>
                  <a:pt x="244" y="3605"/>
                </a:lnTo>
                <a:lnTo>
                  <a:pt x="122" y="4093"/>
                </a:lnTo>
                <a:lnTo>
                  <a:pt x="49" y="4604"/>
                </a:lnTo>
                <a:lnTo>
                  <a:pt x="0" y="5140"/>
                </a:lnTo>
                <a:lnTo>
                  <a:pt x="0" y="5140"/>
                </a:lnTo>
                <a:lnTo>
                  <a:pt x="24" y="5408"/>
                </a:lnTo>
                <a:lnTo>
                  <a:pt x="49" y="5676"/>
                </a:lnTo>
                <a:lnTo>
                  <a:pt x="122" y="6187"/>
                </a:lnTo>
                <a:lnTo>
                  <a:pt x="244" y="6674"/>
                </a:lnTo>
                <a:lnTo>
                  <a:pt x="414" y="7113"/>
                </a:lnTo>
                <a:lnTo>
                  <a:pt x="633" y="7551"/>
                </a:lnTo>
                <a:lnTo>
                  <a:pt x="852" y="7941"/>
                </a:lnTo>
                <a:lnTo>
                  <a:pt x="1096" y="8330"/>
                </a:lnTo>
                <a:lnTo>
                  <a:pt x="1364" y="8720"/>
                </a:lnTo>
                <a:lnTo>
                  <a:pt x="1900" y="9499"/>
                </a:lnTo>
                <a:lnTo>
                  <a:pt x="2143" y="9913"/>
                </a:lnTo>
                <a:lnTo>
                  <a:pt x="2387" y="10327"/>
                </a:lnTo>
                <a:lnTo>
                  <a:pt x="2606" y="10766"/>
                </a:lnTo>
                <a:lnTo>
                  <a:pt x="2801" y="11253"/>
                </a:lnTo>
                <a:lnTo>
                  <a:pt x="2971" y="11764"/>
                </a:lnTo>
                <a:lnTo>
                  <a:pt x="3093" y="12300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22"/>
          <p:cNvSpPr/>
          <p:nvPr/>
        </p:nvSpPr>
        <p:spPr>
          <a:xfrm>
            <a:off x="2380680" y="700560"/>
            <a:ext cx="54360" cy="258480"/>
          </a:xfrm>
          <a:custGeom>
            <a:avLst/>
            <a:gdLst/>
            <a:ahLst/>
            <a:rect l="l" t="t" r="r" b="b"/>
            <a:pathLst>
              <a:path w="1414" h="6675">
                <a:moveTo>
                  <a:pt x="1413" y="1"/>
                </a:moveTo>
                <a:lnTo>
                  <a:pt x="1413" y="1"/>
                </a:lnTo>
                <a:lnTo>
                  <a:pt x="829" y="2850"/>
                </a:lnTo>
                <a:lnTo>
                  <a:pt x="1" y="6674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23"/>
          <p:cNvSpPr/>
          <p:nvPr/>
        </p:nvSpPr>
        <p:spPr>
          <a:xfrm>
            <a:off x="2269440" y="691200"/>
            <a:ext cx="139680" cy="29880"/>
          </a:xfrm>
          <a:custGeom>
            <a:avLst/>
            <a:gdLst/>
            <a:ahLst/>
            <a:rect l="l" t="t" r="r" b="b"/>
            <a:pathLst>
              <a:path w="3606" h="780">
                <a:moveTo>
                  <a:pt x="1" y="73"/>
                </a:moveTo>
                <a:lnTo>
                  <a:pt x="829" y="780"/>
                </a:lnTo>
                <a:lnTo>
                  <a:pt x="1657" y="73"/>
                </a:lnTo>
                <a:lnTo>
                  <a:pt x="1657" y="73"/>
                </a:lnTo>
                <a:lnTo>
                  <a:pt x="1730" y="25"/>
                </a:lnTo>
                <a:lnTo>
                  <a:pt x="1803" y="0"/>
                </a:lnTo>
                <a:lnTo>
                  <a:pt x="1876" y="25"/>
                </a:lnTo>
                <a:lnTo>
                  <a:pt x="1949" y="73"/>
                </a:lnTo>
                <a:lnTo>
                  <a:pt x="2777" y="780"/>
                </a:lnTo>
                <a:lnTo>
                  <a:pt x="3605" y="73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24"/>
          <p:cNvSpPr/>
          <p:nvPr/>
        </p:nvSpPr>
        <p:spPr>
          <a:xfrm>
            <a:off x="2259720" y="963360"/>
            <a:ext cx="158400" cy="360"/>
          </a:xfrm>
          <a:custGeom>
            <a:avLst/>
            <a:gdLst/>
            <a:ahLst/>
            <a:rect l="l" t="t" r="r" b="b"/>
            <a:pathLst>
              <a:path w="4092" h="1">
                <a:moveTo>
                  <a:pt x="0" y="1"/>
                </a:moveTo>
                <a:lnTo>
                  <a:pt x="4092" y="1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PlaceHolder 25"/>
          <p:cNvSpPr>
            <a:spLocks noGrp="1"/>
          </p:cNvSpPr>
          <p:nvPr>
            <p:ph type="title"/>
          </p:nvPr>
        </p:nvSpPr>
        <p:spPr>
          <a:xfrm>
            <a:off x="144000" y="559440"/>
            <a:ext cx="2141640" cy="2630160"/>
          </a:xfrm>
          <a:prstGeom prst="rect">
            <a:avLst/>
          </a:prstGeom>
        </p:spPr>
        <p:txBody>
          <a:bodyPr tIns="91440" bIns="91440" anchor="ctr"/>
          <a:p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PlaceHolder 26"/>
          <p:cNvSpPr>
            <a:spLocks noGrp="1"/>
          </p:cNvSpPr>
          <p:nvPr>
            <p:ph type="body"/>
          </p:nvPr>
        </p:nvSpPr>
        <p:spPr>
          <a:xfrm>
            <a:off x="2683080" y="1428840"/>
            <a:ext cx="1858320" cy="273888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3" name="PlaceHolder 27"/>
          <p:cNvSpPr>
            <a:spLocks noGrp="1"/>
          </p:cNvSpPr>
          <p:nvPr>
            <p:ph type="body"/>
          </p:nvPr>
        </p:nvSpPr>
        <p:spPr>
          <a:xfrm>
            <a:off x="4637160" y="1428840"/>
            <a:ext cx="1858320" cy="273888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PlaceHolder 28"/>
          <p:cNvSpPr>
            <a:spLocks noGrp="1"/>
          </p:cNvSpPr>
          <p:nvPr>
            <p:ph type="body"/>
          </p:nvPr>
        </p:nvSpPr>
        <p:spPr>
          <a:xfrm>
            <a:off x="6591240" y="1428840"/>
            <a:ext cx="1858320" cy="273888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0" y="0"/>
            <a:ext cx="9143640" cy="51570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2"/>
          <p:cNvSpPr/>
          <p:nvPr/>
        </p:nvSpPr>
        <p:spPr>
          <a:xfrm>
            <a:off x="-117360" y="847080"/>
            <a:ext cx="605160" cy="60516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CustomShape 3"/>
          <p:cNvSpPr/>
          <p:nvPr/>
        </p:nvSpPr>
        <p:spPr>
          <a:xfrm>
            <a:off x="217800" y="171360"/>
            <a:ext cx="1053720" cy="1053720"/>
          </a:xfrm>
          <a:prstGeom prst="ellipse">
            <a:avLst/>
          </a:prstGeom>
          <a:solidFill>
            <a:srgbClr val="ffb600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4"/>
          <p:cNvSpPr/>
          <p:nvPr/>
        </p:nvSpPr>
        <p:spPr>
          <a:xfrm>
            <a:off x="1157040" y="-137160"/>
            <a:ext cx="398520" cy="39816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5"/>
          <p:cNvSpPr/>
          <p:nvPr/>
        </p:nvSpPr>
        <p:spPr>
          <a:xfrm>
            <a:off x="1397160" y="337680"/>
            <a:ext cx="136440" cy="13644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6" name="CustomShape 6"/>
          <p:cNvSpPr/>
          <p:nvPr/>
        </p:nvSpPr>
        <p:spPr>
          <a:xfrm>
            <a:off x="488160" y="1334520"/>
            <a:ext cx="212760" cy="21276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CustomShape 7"/>
          <p:cNvSpPr/>
          <p:nvPr/>
        </p:nvSpPr>
        <p:spPr>
          <a:xfrm>
            <a:off x="7848000" y="4168080"/>
            <a:ext cx="1097280" cy="109728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CustomShape 8"/>
          <p:cNvSpPr/>
          <p:nvPr/>
        </p:nvSpPr>
        <p:spPr>
          <a:xfrm>
            <a:off x="8507520" y="2981160"/>
            <a:ext cx="774360" cy="77436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CustomShape 9"/>
          <p:cNvSpPr/>
          <p:nvPr/>
        </p:nvSpPr>
        <p:spPr>
          <a:xfrm>
            <a:off x="8094240" y="3974040"/>
            <a:ext cx="412920" cy="412920"/>
          </a:xfrm>
          <a:prstGeom prst="ellipse">
            <a:avLst/>
          </a:prstGeom>
          <a:solidFill>
            <a:srgbClr val="fc4540">
              <a:alpha val="79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CustomShape 10"/>
          <p:cNvSpPr/>
          <p:nvPr/>
        </p:nvSpPr>
        <p:spPr>
          <a:xfrm>
            <a:off x="8622000" y="3872520"/>
            <a:ext cx="212760" cy="21276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1" name="CustomShape 11"/>
          <p:cNvSpPr/>
          <p:nvPr/>
        </p:nvSpPr>
        <p:spPr>
          <a:xfrm>
            <a:off x="7549920" y="4801680"/>
            <a:ext cx="212760" cy="21276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CustomShape 12"/>
          <p:cNvSpPr/>
          <p:nvPr/>
        </p:nvSpPr>
        <p:spPr>
          <a:xfrm>
            <a:off x="7325640" y="4674600"/>
            <a:ext cx="93600" cy="9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3" name="CustomShape 13"/>
          <p:cNvSpPr/>
          <p:nvPr/>
        </p:nvSpPr>
        <p:spPr>
          <a:xfrm>
            <a:off x="258120" y="1577160"/>
            <a:ext cx="93600" cy="93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14"/>
          <p:cNvSpPr/>
          <p:nvPr/>
        </p:nvSpPr>
        <p:spPr>
          <a:xfrm>
            <a:off x="8726400" y="3200040"/>
            <a:ext cx="336240" cy="336240"/>
          </a:xfrm>
          <a:custGeom>
            <a:avLst/>
            <a:gdLst/>
            <a:ahLst/>
            <a:rect l="l" t="t" r="r" b="b"/>
            <a:pathLst>
              <a:path w="16027" h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240">
            <a:solidFill>
              <a:srgbClr val="ffb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5" name="CustomShape 15"/>
          <p:cNvSpPr/>
          <p:nvPr/>
        </p:nvSpPr>
        <p:spPr>
          <a:xfrm>
            <a:off x="8142480" y="4659120"/>
            <a:ext cx="120960" cy="271440"/>
          </a:xfrm>
          <a:custGeom>
            <a:avLst/>
            <a:gdLst/>
            <a:ahLst/>
            <a:rect l="l" t="t" r="r" b="b"/>
            <a:pathLst>
              <a:path w="3922" h="8793">
                <a:moveTo>
                  <a:pt x="0" y="0"/>
                </a:moveTo>
                <a:lnTo>
                  <a:pt x="0" y="8792"/>
                </a:lnTo>
                <a:lnTo>
                  <a:pt x="3921" y="8792"/>
                </a:lnTo>
                <a:lnTo>
                  <a:pt x="3921" y="0"/>
                </a:lnTo>
                <a:lnTo>
                  <a:pt x="0" y="0"/>
                </a:lnTo>
                <a:close/>
                <a:moveTo>
                  <a:pt x="2411" y="2411"/>
                </a:moveTo>
                <a:lnTo>
                  <a:pt x="2411" y="2411"/>
                </a:lnTo>
                <a:lnTo>
                  <a:pt x="2265" y="2387"/>
                </a:lnTo>
                <a:lnTo>
                  <a:pt x="2143" y="2363"/>
                </a:lnTo>
                <a:lnTo>
                  <a:pt x="2022" y="2290"/>
                </a:lnTo>
                <a:lnTo>
                  <a:pt x="1924" y="2216"/>
                </a:lnTo>
                <a:lnTo>
                  <a:pt x="1827" y="2095"/>
                </a:lnTo>
                <a:lnTo>
                  <a:pt x="1754" y="1973"/>
                </a:lnTo>
                <a:lnTo>
                  <a:pt x="1729" y="1851"/>
                </a:lnTo>
                <a:lnTo>
                  <a:pt x="1705" y="1705"/>
                </a:lnTo>
                <a:lnTo>
                  <a:pt x="1705" y="1705"/>
                </a:lnTo>
                <a:lnTo>
                  <a:pt x="1729" y="1559"/>
                </a:lnTo>
                <a:lnTo>
                  <a:pt x="1754" y="1437"/>
                </a:lnTo>
                <a:lnTo>
                  <a:pt x="1827" y="1315"/>
                </a:lnTo>
                <a:lnTo>
                  <a:pt x="1924" y="1218"/>
                </a:lnTo>
                <a:lnTo>
                  <a:pt x="2022" y="1120"/>
                </a:lnTo>
                <a:lnTo>
                  <a:pt x="2143" y="1072"/>
                </a:lnTo>
                <a:lnTo>
                  <a:pt x="2265" y="1023"/>
                </a:lnTo>
                <a:lnTo>
                  <a:pt x="2411" y="999"/>
                </a:lnTo>
                <a:lnTo>
                  <a:pt x="2411" y="999"/>
                </a:lnTo>
                <a:lnTo>
                  <a:pt x="2557" y="1023"/>
                </a:lnTo>
                <a:lnTo>
                  <a:pt x="2679" y="1072"/>
                </a:lnTo>
                <a:lnTo>
                  <a:pt x="2801" y="1120"/>
                </a:lnTo>
                <a:lnTo>
                  <a:pt x="2898" y="1218"/>
                </a:lnTo>
                <a:lnTo>
                  <a:pt x="2996" y="1315"/>
                </a:lnTo>
                <a:lnTo>
                  <a:pt x="3069" y="1437"/>
                </a:lnTo>
                <a:lnTo>
                  <a:pt x="3093" y="1559"/>
                </a:lnTo>
                <a:lnTo>
                  <a:pt x="3118" y="1705"/>
                </a:lnTo>
                <a:lnTo>
                  <a:pt x="3118" y="1705"/>
                </a:lnTo>
                <a:lnTo>
                  <a:pt x="3093" y="1851"/>
                </a:lnTo>
                <a:lnTo>
                  <a:pt x="3069" y="1973"/>
                </a:lnTo>
                <a:lnTo>
                  <a:pt x="2996" y="2095"/>
                </a:lnTo>
                <a:lnTo>
                  <a:pt x="2898" y="2216"/>
                </a:lnTo>
                <a:lnTo>
                  <a:pt x="2801" y="2290"/>
                </a:lnTo>
                <a:lnTo>
                  <a:pt x="2679" y="2363"/>
                </a:lnTo>
                <a:lnTo>
                  <a:pt x="2557" y="2387"/>
                </a:lnTo>
                <a:lnTo>
                  <a:pt x="2411" y="2411"/>
                </a:lnTo>
                <a:lnTo>
                  <a:pt x="2411" y="2411"/>
                </a:lnTo>
                <a:close/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CustomShape 16"/>
          <p:cNvSpPr/>
          <p:nvPr/>
        </p:nvSpPr>
        <p:spPr>
          <a:xfrm>
            <a:off x="8272440" y="4477680"/>
            <a:ext cx="378360" cy="478440"/>
          </a:xfrm>
          <a:custGeom>
            <a:avLst/>
            <a:gdLst/>
            <a:ahLst/>
            <a:rect l="l" t="t" r="r" b="b"/>
            <a:pathLst>
              <a:path w="12252" h="15491">
                <a:moveTo>
                  <a:pt x="1" y="13396"/>
                </a:moveTo>
                <a:lnTo>
                  <a:pt x="1511" y="13396"/>
                </a:lnTo>
                <a:lnTo>
                  <a:pt x="1511" y="13396"/>
                </a:lnTo>
                <a:lnTo>
                  <a:pt x="1998" y="13639"/>
                </a:lnTo>
                <a:lnTo>
                  <a:pt x="2680" y="13932"/>
                </a:lnTo>
                <a:lnTo>
                  <a:pt x="3556" y="14273"/>
                </a:lnTo>
                <a:lnTo>
                  <a:pt x="4531" y="14638"/>
                </a:lnTo>
                <a:lnTo>
                  <a:pt x="5578" y="14955"/>
                </a:lnTo>
                <a:lnTo>
                  <a:pt x="6114" y="15101"/>
                </a:lnTo>
                <a:lnTo>
                  <a:pt x="6650" y="15222"/>
                </a:lnTo>
                <a:lnTo>
                  <a:pt x="7161" y="15344"/>
                </a:lnTo>
                <a:lnTo>
                  <a:pt x="7672" y="15417"/>
                </a:lnTo>
                <a:lnTo>
                  <a:pt x="8135" y="15466"/>
                </a:lnTo>
                <a:lnTo>
                  <a:pt x="8598" y="15490"/>
                </a:lnTo>
                <a:lnTo>
                  <a:pt x="8598" y="15490"/>
                </a:lnTo>
                <a:lnTo>
                  <a:pt x="9377" y="15490"/>
                </a:lnTo>
                <a:lnTo>
                  <a:pt x="9791" y="15466"/>
                </a:lnTo>
                <a:lnTo>
                  <a:pt x="10181" y="15417"/>
                </a:lnTo>
                <a:lnTo>
                  <a:pt x="10522" y="15320"/>
                </a:lnTo>
                <a:lnTo>
                  <a:pt x="10692" y="15271"/>
                </a:lnTo>
                <a:lnTo>
                  <a:pt x="10814" y="15222"/>
                </a:lnTo>
                <a:lnTo>
                  <a:pt x="10936" y="15149"/>
                </a:lnTo>
                <a:lnTo>
                  <a:pt x="11033" y="15052"/>
                </a:lnTo>
                <a:lnTo>
                  <a:pt x="11082" y="14955"/>
                </a:lnTo>
                <a:lnTo>
                  <a:pt x="11131" y="14833"/>
                </a:lnTo>
                <a:lnTo>
                  <a:pt x="11204" y="14126"/>
                </a:lnTo>
                <a:lnTo>
                  <a:pt x="11204" y="14126"/>
                </a:lnTo>
                <a:lnTo>
                  <a:pt x="11180" y="13956"/>
                </a:lnTo>
                <a:lnTo>
                  <a:pt x="11131" y="13810"/>
                </a:lnTo>
                <a:lnTo>
                  <a:pt x="11033" y="13664"/>
                </a:lnTo>
                <a:lnTo>
                  <a:pt x="10887" y="13542"/>
                </a:lnTo>
                <a:lnTo>
                  <a:pt x="10887" y="13542"/>
                </a:lnTo>
                <a:lnTo>
                  <a:pt x="11009" y="13518"/>
                </a:lnTo>
                <a:lnTo>
                  <a:pt x="11131" y="13469"/>
                </a:lnTo>
                <a:lnTo>
                  <a:pt x="11253" y="13420"/>
                </a:lnTo>
                <a:lnTo>
                  <a:pt x="11350" y="13323"/>
                </a:lnTo>
                <a:lnTo>
                  <a:pt x="11423" y="13225"/>
                </a:lnTo>
                <a:lnTo>
                  <a:pt x="11496" y="13104"/>
                </a:lnTo>
                <a:lnTo>
                  <a:pt x="11545" y="12957"/>
                </a:lnTo>
                <a:lnTo>
                  <a:pt x="11569" y="12836"/>
                </a:lnTo>
                <a:lnTo>
                  <a:pt x="11642" y="11959"/>
                </a:lnTo>
                <a:lnTo>
                  <a:pt x="11642" y="11959"/>
                </a:lnTo>
                <a:lnTo>
                  <a:pt x="11642" y="11837"/>
                </a:lnTo>
                <a:lnTo>
                  <a:pt x="11642" y="11740"/>
                </a:lnTo>
                <a:lnTo>
                  <a:pt x="11618" y="11618"/>
                </a:lnTo>
                <a:lnTo>
                  <a:pt x="11569" y="11521"/>
                </a:lnTo>
                <a:lnTo>
                  <a:pt x="11447" y="11350"/>
                </a:lnTo>
                <a:lnTo>
                  <a:pt x="11374" y="11277"/>
                </a:lnTo>
                <a:lnTo>
                  <a:pt x="11301" y="11204"/>
                </a:lnTo>
                <a:lnTo>
                  <a:pt x="11301" y="11204"/>
                </a:lnTo>
                <a:lnTo>
                  <a:pt x="11423" y="11180"/>
                </a:lnTo>
                <a:lnTo>
                  <a:pt x="11521" y="11131"/>
                </a:lnTo>
                <a:lnTo>
                  <a:pt x="11618" y="11058"/>
                </a:lnTo>
                <a:lnTo>
                  <a:pt x="11715" y="10960"/>
                </a:lnTo>
                <a:lnTo>
                  <a:pt x="11788" y="10863"/>
                </a:lnTo>
                <a:lnTo>
                  <a:pt x="11837" y="10766"/>
                </a:lnTo>
                <a:lnTo>
                  <a:pt x="11886" y="10644"/>
                </a:lnTo>
                <a:lnTo>
                  <a:pt x="11910" y="10498"/>
                </a:lnTo>
                <a:lnTo>
                  <a:pt x="11983" y="9645"/>
                </a:lnTo>
                <a:lnTo>
                  <a:pt x="11983" y="9645"/>
                </a:lnTo>
                <a:lnTo>
                  <a:pt x="11983" y="9523"/>
                </a:lnTo>
                <a:lnTo>
                  <a:pt x="11983" y="9402"/>
                </a:lnTo>
                <a:lnTo>
                  <a:pt x="11959" y="9280"/>
                </a:lnTo>
                <a:lnTo>
                  <a:pt x="11910" y="9182"/>
                </a:lnTo>
                <a:lnTo>
                  <a:pt x="11861" y="9085"/>
                </a:lnTo>
                <a:lnTo>
                  <a:pt x="11788" y="9012"/>
                </a:lnTo>
                <a:lnTo>
                  <a:pt x="11715" y="8939"/>
                </a:lnTo>
                <a:lnTo>
                  <a:pt x="11618" y="8866"/>
                </a:lnTo>
                <a:lnTo>
                  <a:pt x="11618" y="8866"/>
                </a:lnTo>
                <a:lnTo>
                  <a:pt x="11715" y="8841"/>
                </a:lnTo>
                <a:lnTo>
                  <a:pt x="11813" y="8768"/>
                </a:lnTo>
                <a:lnTo>
                  <a:pt x="11910" y="8695"/>
                </a:lnTo>
                <a:lnTo>
                  <a:pt x="11983" y="8622"/>
                </a:lnTo>
                <a:lnTo>
                  <a:pt x="12056" y="8525"/>
                </a:lnTo>
                <a:lnTo>
                  <a:pt x="12105" y="8427"/>
                </a:lnTo>
                <a:lnTo>
                  <a:pt x="12129" y="8306"/>
                </a:lnTo>
                <a:lnTo>
                  <a:pt x="12154" y="8184"/>
                </a:lnTo>
                <a:lnTo>
                  <a:pt x="12251" y="7307"/>
                </a:lnTo>
                <a:lnTo>
                  <a:pt x="12251" y="7307"/>
                </a:lnTo>
                <a:lnTo>
                  <a:pt x="12227" y="7185"/>
                </a:lnTo>
                <a:lnTo>
                  <a:pt x="12202" y="7064"/>
                </a:lnTo>
                <a:lnTo>
                  <a:pt x="12154" y="6966"/>
                </a:lnTo>
                <a:lnTo>
                  <a:pt x="12105" y="6869"/>
                </a:lnTo>
                <a:lnTo>
                  <a:pt x="12032" y="6771"/>
                </a:lnTo>
                <a:lnTo>
                  <a:pt x="11935" y="6698"/>
                </a:lnTo>
                <a:lnTo>
                  <a:pt x="11715" y="6552"/>
                </a:lnTo>
                <a:lnTo>
                  <a:pt x="11472" y="6430"/>
                </a:lnTo>
                <a:lnTo>
                  <a:pt x="11180" y="6333"/>
                </a:lnTo>
                <a:lnTo>
                  <a:pt x="10863" y="6260"/>
                </a:lnTo>
                <a:lnTo>
                  <a:pt x="10546" y="6211"/>
                </a:lnTo>
                <a:lnTo>
                  <a:pt x="10546" y="6211"/>
                </a:lnTo>
                <a:lnTo>
                  <a:pt x="9864" y="6114"/>
                </a:lnTo>
                <a:lnTo>
                  <a:pt x="8817" y="6016"/>
                </a:lnTo>
                <a:lnTo>
                  <a:pt x="7575" y="5943"/>
                </a:lnTo>
                <a:lnTo>
                  <a:pt x="6309" y="5870"/>
                </a:lnTo>
                <a:lnTo>
                  <a:pt x="6309" y="5870"/>
                </a:lnTo>
                <a:lnTo>
                  <a:pt x="6479" y="5578"/>
                </a:lnTo>
                <a:lnTo>
                  <a:pt x="6625" y="5237"/>
                </a:lnTo>
                <a:lnTo>
                  <a:pt x="6771" y="4872"/>
                </a:lnTo>
                <a:lnTo>
                  <a:pt x="6869" y="4482"/>
                </a:lnTo>
                <a:lnTo>
                  <a:pt x="6966" y="4092"/>
                </a:lnTo>
                <a:lnTo>
                  <a:pt x="7064" y="3678"/>
                </a:lnTo>
                <a:lnTo>
                  <a:pt x="7161" y="2875"/>
                </a:lnTo>
                <a:lnTo>
                  <a:pt x="7234" y="2144"/>
                </a:lnTo>
                <a:lnTo>
                  <a:pt x="7283" y="1535"/>
                </a:lnTo>
                <a:lnTo>
                  <a:pt x="7283" y="975"/>
                </a:lnTo>
                <a:lnTo>
                  <a:pt x="7283" y="975"/>
                </a:lnTo>
                <a:lnTo>
                  <a:pt x="7283" y="804"/>
                </a:lnTo>
                <a:lnTo>
                  <a:pt x="7210" y="609"/>
                </a:lnTo>
                <a:lnTo>
                  <a:pt x="7137" y="463"/>
                </a:lnTo>
                <a:lnTo>
                  <a:pt x="7015" y="317"/>
                </a:lnTo>
                <a:lnTo>
                  <a:pt x="6869" y="171"/>
                </a:lnTo>
                <a:lnTo>
                  <a:pt x="6698" y="98"/>
                </a:lnTo>
                <a:lnTo>
                  <a:pt x="6503" y="25"/>
                </a:lnTo>
                <a:lnTo>
                  <a:pt x="6309" y="1"/>
                </a:lnTo>
                <a:lnTo>
                  <a:pt x="6309" y="1"/>
                </a:lnTo>
                <a:lnTo>
                  <a:pt x="5943" y="25"/>
                </a:lnTo>
                <a:lnTo>
                  <a:pt x="5700" y="74"/>
                </a:lnTo>
                <a:lnTo>
                  <a:pt x="5505" y="147"/>
                </a:lnTo>
                <a:lnTo>
                  <a:pt x="5359" y="220"/>
                </a:lnTo>
                <a:lnTo>
                  <a:pt x="5359" y="220"/>
                </a:lnTo>
                <a:lnTo>
                  <a:pt x="4969" y="1462"/>
                </a:lnTo>
                <a:lnTo>
                  <a:pt x="4774" y="2022"/>
                </a:lnTo>
                <a:lnTo>
                  <a:pt x="4579" y="2534"/>
                </a:lnTo>
                <a:lnTo>
                  <a:pt x="4385" y="2996"/>
                </a:lnTo>
                <a:lnTo>
                  <a:pt x="4190" y="3386"/>
                </a:lnTo>
                <a:lnTo>
                  <a:pt x="4019" y="3678"/>
                </a:lnTo>
                <a:lnTo>
                  <a:pt x="3873" y="3922"/>
                </a:lnTo>
                <a:lnTo>
                  <a:pt x="3873" y="3922"/>
                </a:lnTo>
                <a:lnTo>
                  <a:pt x="3654" y="4141"/>
                </a:lnTo>
                <a:lnTo>
                  <a:pt x="3313" y="4482"/>
                </a:lnTo>
                <a:lnTo>
                  <a:pt x="2509" y="5237"/>
                </a:lnTo>
                <a:lnTo>
                  <a:pt x="1438" y="6211"/>
                </a:lnTo>
                <a:lnTo>
                  <a:pt x="1" y="6211"/>
                </a:lnTo>
              </a:path>
            </a:pathLst>
          </a:custGeom>
          <a:noFill/>
          <a:ln w="122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17"/>
          <p:cNvSpPr/>
          <p:nvPr/>
        </p:nvSpPr>
        <p:spPr>
          <a:xfrm>
            <a:off x="665640" y="933120"/>
            <a:ext cx="158400" cy="34560"/>
          </a:xfrm>
          <a:custGeom>
            <a:avLst/>
            <a:gdLst/>
            <a:ahLst/>
            <a:rect l="l" t="t" r="r" b="b"/>
            <a:pathLst>
              <a:path w="4092" h="902">
                <a:moveTo>
                  <a:pt x="4092" y="902"/>
                </a:moveTo>
                <a:lnTo>
                  <a:pt x="4092" y="1"/>
                </a:lnTo>
                <a:lnTo>
                  <a:pt x="0" y="1"/>
                </a:lnTo>
                <a:lnTo>
                  <a:pt x="0" y="902"/>
                </a:lnTo>
                <a:lnTo>
                  <a:pt x="4092" y="902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18"/>
          <p:cNvSpPr/>
          <p:nvPr/>
        </p:nvSpPr>
        <p:spPr>
          <a:xfrm>
            <a:off x="665640" y="897120"/>
            <a:ext cx="158400" cy="34560"/>
          </a:xfrm>
          <a:custGeom>
            <a:avLst/>
            <a:gdLst/>
            <a:ahLst/>
            <a:rect l="l" t="t" r="r" b="b"/>
            <a:pathLst>
              <a:path w="4092" h="902">
                <a:moveTo>
                  <a:pt x="4092" y="901"/>
                </a:moveTo>
                <a:lnTo>
                  <a:pt x="4092" y="0"/>
                </a:lnTo>
                <a:lnTo>
                  <a:pt x="0" y="0"/>
                </a:lnTo>
                <a:lnTo>
                  <a:pt x="0" y="901"/>
                </a:lnTo>
                <a:lnTo>
                  <a:pt x="4092" y="901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19"/>
          <p:cNvSpPr/>
          <p:nvPr/>
        </p:nvSpPr>
        <p:spPr>
          <a:xfrm>
            <a:off x="665640" y="968040"/>
            <a:ext cx="158400" cy="46080"/>
          </a:xfrm>
          <a:custGeom>
            <a:avLst/>
            <a:gdLst/>
            <a:ahLst/>
            <a:rect l="l" t="t" r="r" b="b"/>
            <a:pathLst>
              <a:path w="4092" h="1195">
                <a:moveTo>
                  <a:pt x="0" y="1"/>
                </a:moveTo>
                <a:lnTo>
                  <a:pt x="0" y="171"/>
                </a:lnTo>
                <a:lnTo>
                  <a:pt x="0" y="171"/>
                </a:lnTo>
                <a:lnTo>
                  <a:pt x="24" y="318"/>
                </a:lnTo>
                <a:lnTo>
                  <a:pt x="98" y="464"/>
                </a:lnTo>
                <a:lnTo>
                  <a:pt x="195" y="585"/>
                </a:lnTo>
                <a:lnTo>
                  <a:pt x="341" y="659"/>
                </a:lnTo>
                <a:lnTo>
                  <a:pt x="1875" y="1170"/>
                </a:lnTo>
                <a:lnTo>
                  <a:pt x="1875" y="1170"/>
                </a:lnTo>
                <a:lnTo>
                  <a:pt x="2046" y="1194"/>
                </a:lnTo>
                <a:lnTo>
                  <a:pt x="2046" y="1194"/>
                </a:lnTo>
                <a:lnTo>
                  <a:pt x="2216" y="1170"/>
                </a:lnTo>
                <a:lnTo>
                  <a:pt x="3751" y="659"/>
                </a:lnTo>
                <a:lnTo>
                  <a:pt x="3751" y="659"/>
                </a:lnTo>
                <a:lnTo>
                  <a:pt x="3897" y="585"/>
                </a:lnTo>
                <a:lnTo>
                  <a:pt x="3994" y="464"/>
                </a:lnTo>
                <a:lnTo>
                  <a:pt x="4067" y="318"/>
                </a:lnTo>
                <a:lnTo>
                  <a:pt x="4092" y="171"/>
                </a:lnTo>
                <a:lnTo>
                  <a:pt x="4092" y="1"/>
                </a:lnTo>
                <a:lnTo>
                  <a:pt x="0" y="1"/>
                </a:lnTo>
                <a:close/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CustomShape 20"/>
          <p:cNvSpPr/>
          <p:nvPr/>
        </p:nvSpPr>
        <p:spPr>
          <a:xfrm>
            <a:off x="648720" y="600480"/>
            <a:ext cx="54360" cy="258480"/>
          </a:xfrm>
          <a:custGeom>
            <a:avLst/>
            <a:gdLst/>
            <a:ahLst/>
            <a:rect l="l" t="t" r="r" b="b"/>
            <a:pathLst>
              <a:path w="1414" h="6675">
                <a:moveTo>
                  <a:pt x="1413" y="6674"/>
                </a:moveTo>
                <a:lnTo>
                  <a:pt x="1413" y="6674"/>
                </a:lnTo>
                <a:lnTo>
                  <a:pt x="585" y="2850"/>
                </a:lnTo>
                <a:lnTo>
                  <a:pt x="1" y="1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CustomShape 21"/>
          <p:cNvSpPr/>
          <p:nvPr/>
        </p:nvSpPr>
        <p:spPr>
          <a:xfrm>
            <a:off x="545760" y="382320"/>
            <a:ext cx="398160" cy="476640"/>
          </a:xfrm>
          <a:custGeom>
            <a:avLst/>
            <a:gdLst/>
            <a:ahLst/>
            <a:rect l="l" t="t" r="r" b="b"/>
            <a:pathLst>
              <a:path w="10278" h="12301">
                <a:moveTo>
                  <a:pt x="7185" y="12300"/>
                </a:moveTo>
                <a:lnTo>
                  <a:pt x="7185" y="12300"/>
                </a:lnTo>
                <a:lnTo>
                  <a:pt x="7307" y="11764"/>
                </a:lnTo>
                <a:lnTo>
                  <a:pt x="7477" y="11253"/>
                </a:lnTo>
                <a:lnTo>
                  <a:pt x="7672" y="10766"/>
                </a:lnTo>
                <a:lnTo>
                  <a:pt x="7891" y="10327"/>
                </a:lnTo>
                <a:lnTo>
                  <a:pt x="8135" y="9913"/>
                </a:lnTo>
                <a:lnTo>
                  <a:pt x="8378" y="9499"/>
                </a:lnTo>
                <a:lnTo>
                  <a:pt x="8914" y="8720"/>
                </a:lnTo>
                <a:lnTo>
                  <a:pt x="9182" y="8330"/>
                </a:lnTo>
                <a:lnTo>
                  <a:pt x="9425" y="7941"/>
                </a:lnTo>
                <a:lnTo>
                  <a:pt x="9645" y="7551"/>
                </a:lnTo>
                <a:lnTo>
                  <a:pt x="9864" y="7113"/>
                </a:lnTo>
                <a:lnTo>
                  <a:pt x="10034" y="6674"/>
                </a:lnTo>
                <a:lnTo>
                  <a:pt x="10156" y="6187"/>
                </a:lnTo>
                <a:lnTo>
                  <a:pt x="10229" y="5676"/>
                </a:lnTo>
                <a:lnTo>
                  <a:pt x="10253" y="5408"/>
                </a:lnTo>
                <a:lnTo>
                  <a:pt x="10278" y="5140"/>
                </a:lnTo>
                <a:lnTo>
                  <a:pt x="10278" y="5140"/>
                </a:lnTo>
                <a:lnTo>
                  <a:pt x="10229" y="4604"/>
                </a:lnTo>
                <a:lnTo>
                  <a:pt x="10156" y="4093"/>
                </a:lnTo>
                <a:lnTo>
                  <a:pt x="10034" y="3605"/>
                </a:lnTo>
                <a:lnTo>
                  <a:pt x="9864" y="3143"/>
                </a:lnTo>
                <a:lnTo>
                  <a:pt x="9645" y="2680"/>
                </a:lnTo>
                <a:lnTo>
                  <a:pt x="9401" y="2266"/>
                </a:lnTo>
                <a:lnTo>
                  <a:pt x="9084" y="1876"/>
                </a:lnTo>
                <a:lnTo>
                  <a:pt x="8768" y="1511"/>
                </a:lnTo>
                <a:lnTo>
                  <a:pt x="8402" y="1170"/>
                </a:lnTo>
                <a:lnTo>
                  <a:pt x="8013" y="878"/>
                </a:lnTo>
                <a:lnTo>
                  <a:pt x="7574" y="634"/>
                </a:lnTo>
                <a:lnTo>
                  <a:pt x="7136" y="415"/>
                </a:lnTo>
                <a:lnTo>
                  <a:pt x="6673" y="244"/>
                </a:lnTo>
                <a:lnTo>
                  <a:pt x="6162" y="98"/>
                </a:lnTo>
                <a:lnTo>
                  <a:pt x="5675" y="25"/>
                </a:lnTo>
                <a:lnTo>
                  <a:pt x="5139" y="1"/>
                </a:lnTo>
                <a:lnTo>
                  <a:pt x="5139" y="1"/>
                </a:lnTo>
                <a:lnTo>
                  <a:pt x="4603" y="25"/>
                </a:lnTo>
                <a:lnTo>
                  <a:pt x="4116" y="98"/>
                </a:lnTo>
                <a:lnTo>
                  <a:pt x="3605" y="244"/>
                </a:lnTo>
                <a:lnTo>
                  <a:pt x="3142" y="415"/>
                </a:lnTo>
                <a:lnTo>
                  <a:pt x="2703" y="634"/>
                </a:lnTo>
                <a:lnTo>
                  <a:pt x="2265" y="878"/>
                </a:lnTo>
                <a:lnTo>
                  <a:pt x="1875" y="1170"/>
                </a:lnTo>
                <a:lnTo>
                  <a:pt x="1510" y="1511"/>
                </a:lnTo>
                <a:lnTo>
                  <a:pt x="1193" y="1876"/>
                </a:lnTo>
                <a:lnTo>
                  <a:pt x="877" y="2266"/>
                </a:lnTo>
                <a:lnTo>
                  <a:pt x="633" y="2680"/>
                </a:lnTo>
                <a:lnTo>
                  <a:pt x="414" y="3143"/>
                </a:lnTo>
                <a:lnTo>
                  <a:pt x="244" y="3605"/>
                </a:lnTo>
                <a:lnTo>
                  <a:pt x="122" y="4093"/>
                </a:lnTo>
                <a:lnTo>
                  <a:pt x="49" y="4604"/>
                </a:lnTo>
                <a:lnTo>
                  <a:pt x="0" y="5140"/>
                </a:lnTo>
                <a:lnTo>
                  <a:pt x="0" y="5140"/>
                </a:lnTo>
                <a:lnTo>
                  <a:pt x="24" y="5408"/>
                </a:lnTo>
                <a:lnTo>
                  <a:pt x="49" y="5676"/>
                </a:lnTo>
                <a:lnTo>
                  <a:pt x="122" y="6187"/>
                </a:lnTo>
                <a:lnTo>
                  <a:pt x="244" y="6674"/>
                </a:lnTo>
                <a:lnTo>
                  <a:pt x="414" y="7113"/>
                </a:lnTo>
                <a:lnTo>
                  <a:pt x="633" y="7551"/>
                </a:lnTo>
                <a:lnTo>
                  <a:pt x="852" y="7941"/>
                </a:lnTo>
                <a:lnTo>
                  <a:pt x="1096" y="8330"/>
                </a:lnTo>
                <a:lnTo>
                  <a:pt x="1364" y="8720"/>
                </a:lnTo>
                <a:lnTo>
                  <a:pt x="1900" y="9499"/>
                </a:lnTo>
                <a:lnTo>
                  <a:pt x="2143" y="9913"/>
                </a:lnTo>
                <a:lnTo>
                  <a:pt x="2387" y="10327"/>
                </a:lnTo>
                <a:lnTo>
                  <a:pt x="2606" y="10766"/>
                </a:lnTo>
                <a:lnTo>
                  <a:pt x="2801" y="11253"/>
                </a:lnTo>
                <a:lnTo>
                  <a:pt x="2971" y="11764"/>
                </a:lnTo>
                <a:lnTo>
                  <a:pt x="3093" y="12300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CustomShape 22"/>
          <p:cNvSpPr/>
          <p:nvPr/>
        </p:nvSpPr>
        <p:spPr>
          <a:xfrm>
            <a:off x="786600" y="600480"/>
            <a:ext cx="54360" cy="258480"/>
          </a:xfrm>
          <a:custGeom>
            <a:avLst/>
            <a:gdLst/>
            <a:ahLst/>
            <a:rect l="l" t="t" r="r" b="b"/>
            <a:pathLst>
              <a:path w="1414" h="6675">
                <a:moveTo>
                  <a:pt x="1413" y="1"/>
                </a:moveTo>
                <a:lnTo>
                  <a:pt x="1413" y="1"/>
                </a:lnTo>
                <a:lnTo>
                  <a:pt x="829" y="2850"/>
                </a:lnTo>
                <a:lnTo>
                  <a:pt x="1" y="6674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23"/>
          <p:cNvSpPr/>
          <p:nvPr/>
        </p:nvSpPr>
        <p:spPr>
          <a:xfrm>
            <a:off x="675000" y="591120"/>
            <a:ext cx="139680" cy="29880"/>
          </a:xfrm>
          <a:custGeom>
            <a:avLst/>
            <a:gdLst/>
            <a:ahLst/>
            <a:rect l="l" t="t" r="r" b="b"/>
            <a:pathLst>
              <a:path w="3606" h="780">
                <a:moveTo>
                  <a:pt x="1" y="73"/>
                </a:moveTo>
                <a:lnTo>
                  <a:pt x="829" y="780"/>
                </a:lnTo>
                <a:lnTo>
                  <a:pt x="1657" y="73"/>
                </a:lnTo>
                <a:lnTo>
                  <a:pt x="1657" y="73"/>
                </a:lnTo>
                <a:lnTo>
                  <a:pt x="1730" y="25"/>
                </a:lnTo>
                <a:lnTo>
                  <a:pt x="1803" y="0"/>
                </a:lnTo>
                <a:lnTo>
                  <a:pt x="1876" y="25"/>
                </a:lnTo>
                <a:lnTo>
                  <a:pt x="1949" y="73"/>
                </a:lnTo>
                <a:lnTo>
                  <a:pt x="2777" y="780"/>
                </a:lnTo>
                <a:lnTo>
                  <a:pt x="3605" y="73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24"/>
          <p:cNvSpPr/>
          <p:nvPr/>
        </p:nvSpPr>
        <p:spPr>
          <a:xfrm>
            <a:off x="665640" y="863280"/>
            <a:ext cx="158400" cy="360"/>
          </a:xfrm>
          <a:custGeom>
            <a:avLst/>
            <a:gdLst/>
            <a:ahLst/>
            <a:rect l="l" t="t" r="r" b="b"/>
            <a:pathLst>
              <a:path w="4092" h="1">
                <a:moveTo>
                  <a:pt x="0" y="1"/>
                </a:moveTo>
                <a:lnTo>
                  <a:pt x="4092" y="1"/>
                </a:lnTo>
              </a:path>
            </a:pathLst>
          </a:custGeom>
          <a:noFill/>
          <a:ln w="12240">
            <a:solidFill>
              <a:srgbClr val="02bdc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5" name="PlaceHolder 2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6" name="PlaceHolder 2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3" Type="http://schemas.openxmlformats.org/officeDocument/2006/relationships/comments" Target="../comments/commen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97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slideLayout" Target="../slideLayouts/slideLayout1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TextShape 1"/>
          <p:cNvSpPr txBox="1"/>
          <p:nvPr/>
        </p:nvSpPr>
        <p:spPr>
          <a:xfrm>
            <a:off x="2757240" y="961200"/>
            <a:ext cx="3629160" cy="3220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 Light"/>
                <a:ea typeface="Roboto Slab Light"/>
              </a:rPr>
              <a:t>Treinamento</a:t>
            </a:r>
            <a:r>
              <a:rPr b="0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 Light"/>
                <a:ea typeface="Roboto Slab Light"/>
              </a:rPr>
              <a:t>
</a:t>
            </a:r>
            <a:r>
              <a:rPr b="0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 Light"/>
                <a:ea typeface="Roboto Slab Light"/>
              </a:rPr>
              <a:t>BDD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TextShape 1"/>
          <p:cNvSpPr txBox="1"/>
          <p:nvPr/>
        </p:nvSpPr>
        <p:spPr>
          <a:xfrm>
            <a:off x="144000" y="559440"/>
            <a:ext cx="2141640" cy="2630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 Light"/>
                <a:ea typeface="Roboto Slab Light"/>
              </a:rPr>
              <a:t>E a equipe identificou e especificou que: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8" name="TextShape 2"/>
          <p:cNvSpPr txBox="1"/>
          <p:nvPr/>
        </p:nvSpPr>
        <p:spPr>
          <a:xfrm>
            <a:off x="2998080" y="559440"/>
            <a:ext cx="5491080" cy="3849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1" lang="pt-BR" sz="18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Cenário: </a:t>
            </a:r>
            <a:r>
              <a:rPr b="0" lang="pt-BR" sz="18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Transferir dinheiro para uma conta poupança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1" lang="pt-BR" sz="18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Dado </a:t>
            </a:r>
            <a:r>
              <a:rPr b="0" lang="pt-BR" sz="18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que eu tenho uma conta corrente com R$ 1000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1" lang="pt-BR" sz="18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 </a:t>
            </a:r>
            <a:r>
              <a:rPr b="0" lang="pt-BR" sz="18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 que eu tenha uma conta poupança com R$ 2000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1" lang="pt-BR" sz="18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Quando </a:t>
            </a:r>
            <a:r>
              <a:rPr b="0" lang="pt-BR" sz="18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eu transferir R$ 500 para a minha conta poupança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1" lang="pt-BR" sz="18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Então </a:t>
            </a:r>
            <a:r>
              <a:rPr b="0" lang="pt-BR" sz="18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eu deveria ter R$ 500 em minha conta corrente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1" lang="pt-BR" sz="18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 </a:t>
            </a:r>
            <a:r>
              <a:rPr b="0" lang="pt-BR" sz="18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eu deveria ter R$ 2500 em minha conta poupança.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TextShape 1"/>
          <p:cNvSpPr txBox="1"/>
          <p:nvPr/>
        </p:nvSpPr>
        <p:spPr>
          <a:xfrm>
            <a:off x="1242360" y="1704600"/>
            <a:ext cx="6659280" cy="81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i="1" lang="pt-BR" sz="23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O Cucumber foi originalmente criado por membros da comunidade Ruby para apoiar o desenvolvimento de testes de aceitação automatizado utilizando a técnica BDD. Desde então o Cucumber cresceu e foi traduzido em várias linguagens, inclusive o Java, permitindo assim que vários de desenvolvedores desfrutem de suas vantagens.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001"/>
              </a:spcAft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001"/>
              </a:spcAft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TextShape 1"/>
          <p:cNvSpPr txBox="1"/>
          <p:nvPr/>
        </p:nvSpPr>
        <p:spPr>
          <a:xfrm>
            <a:off x="144000" y="559440"/>
            <a:ext cx="2141640" cy="2630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 Light"/>
                <a:ea typeface="Roboto Slab Light"/>
              </a:rPr>
              <a:t>Visão geral do Cucumber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1" name="Shape 456" descr=""/>
          <p:cNvPicPr/>
          <p:nvPr/>
        </p:nvPicPr>
        <p:blipFill>
          <a:blip r:embed="rId1"/>
          <a:stretch/>
        </p:blipFill>
        <p:spPr>
          <a:xfrm>
            <a:off x="3057480" y="317880"/>
            <a:ext cx="3275640" cy="4449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TextShape 1"/>
          <p:cNvSpPr txBox="1"/>
          <p:nvPr/>
        </p:nvSpPr>
        <p:spPr>
          <a:xfrm>
            <a:off x="144000" y="559440"/>
            <a:ext cx="2141640" cy="2630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 Light"/>
                <a:ea typeface="Roboto Slab Light"/>
              </a:rPr>
              <a:t>Os passos para usar esse framework</a:t>
            </a: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 Light"/>
                <a:ea typeface="Roboto Slab Light"/>
              </a:rPr>
              <a:t>
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3" name="TextShape 2"/>
          <p:cNvSpPr txBox="1"/>
          <p:nvPr/>
        </p:nvSpPr>
        <p:spPr>
          <a:xfrm>
            <a:off x="2901960" y="1033560"/>
            <a:ext cx="5292000" cy="3267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spcAft>
                <a:spcPts val="1001"/>
              </a:spcAft>
              <a:buClr>
                <a:srgbClr val="a6bcc9"/>
              </a:buClr>
              <a:buFont typeface="Lato Light"/>
              <a:buAutoNum type="arabicPeriod"/>
            </a:pPr>
            <a:r>
              <a:rPr b="0" lang="pt-BR" sz="20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Descreva um comportamento em um texto simples;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001"/>
              </a:spcAft>
              <a:buClr>
                <a:srgbClr val="a6bcc9"/>
              </a:buClr>
              <a:buFont typeface="Lato Light"/>
              <a:buAutoNum type="arabicPeriod"/>
            </a:pPr>
            <a:r>
              <a:rPr b="0" lang="pt-BR" sz="20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Escreva uma definição dos passos em Java ou em outras linguagens;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001"/>
              </a:spcAft>
              <a:buClr>
                <a:srgbClr val="a6bcc9"/>
              </a:buClr>
              <a:buFont typeface="Lato Light"/>
              <a:buAutoNum type="arabicPeriod"/>
            </a:pPr>
            <a:r>
              <a:rPr b="0" lang="pt-BR" sz="20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Execute e veja os passos falharem;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001"/>
              </a:spcAft>
              <a:buClr>
                <a:srgbClr val="a6bcc9"/>
              </a:buClr>
              <a:buFont typeface="Lato Light"/>
              <a:buAutoNum type="arabicPeriod"/>
            </a:pPr>
            <a:r>
              <a:rPr b="0" lang="pt-BR" sz="20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Escreva o código  para fazer os passos passarem;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001"/>
              </a:spcAft>
              <a:buClr>
                <a:srgbClr val="a6bcc9"/>
              </a:buClr>
              <a:buFont typeface="Lato Light"/>
              <a:buAutoNum type="arabicPeriod"/>
            </a:pPr>
            <a:r>
              <a:rPr b="0" lang="pt-BR" sz="20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Se necessário, refatorar o código ou o comportamento descrito.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Shape 1"/>
          <p:cNvSpPr txBox="1"/>
          <p:nvPr/>
        </p:nvSpPr>
        <p:spPr>
          <a:xfrm>
            <a:off x="1242360" y="1704600"/>
            <a:ext cx="6659280" cy="81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i="1" lang="pt-BR" sz="23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Para começarmos, a técnica BDD se inicia na identificação do objetivo de negócio e como exemplo tomamos como objetivo de negócio a “Negociação bancária” que contém um Banco e Conta bancária. Vejamos as funcionalidades que devemos assegurar que funcionem.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001"/>
              </a:spcAft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001"/>
              </a:spcAft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TextShape 1"/>
          <p:cNvSpPr txBox="1"/>
          <p:nvPr/>
        </p:nvSpPr>
        <p:spPr>
          <a:xfrm>
            <a:off x="144000" y="559440"/>
            <a:ext cx="2141640" cy="2630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 Light"/>
                <a:ea typeface="Roboto Slab Light"/>
              </a:rPr>
              <a:t>Visão geral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6" name="TextShape 2"/>
          <p:cNvSpPr txBox="1"/>
          <p:nvPr/>
        </p:nvSpPr>
        <p:spPr>
          <a:xfrm>
            <a:off x="2831040" y="559440"/>
            <a:ext cx="5511600" cy="37609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spcAft>
                <a:spcPts val="1001"/>
              </a:spcAft>
              <a:buClr>
                <a:srgbClr val="a6bcc9"/>
              </a:buClr>
              <a:buFont typeface="Lato"/>
              <a:buAutoNum type="arabicPeriod"/>
            </a:pPr>
            <a:r>
              <a:rPr b="1" lang="pt-BR" sz="18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Primeira funcionalidade: </a:t>
            </a:r>
            <a:r>
              <a:rPr b="0" lang="pt-BR" sz="18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Consiste em possibilitar que o usuário realize as operações bancárias utilizando sua conta, que são: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pt-BR" sz="18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1.1 Fazer saque e depósito, considerando as seguintes restrições: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pt-BR" sz="18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1.1.1 Só libera o saque se o valor deste for menor ou o igual ao valor do saldo disponível na conta;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pt-BR" sz="18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1.1.2 Só libera o depósito se o valor deste for menor ou igual ao valor do limite disponível na conta.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TextShape 1"/>
          <p:cNvSpPr txBox="1"/>
          <p:nvPr/>
        </p:nvSpPr>
        <p:spPr>
          <a:xfrm>
            <a:off x="144000" y="559440"/>
            <a:ext cx="2141640" cy="2630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 Light"/>
                <a:ea typeface="Roboto Slab Light"/>
              </a:rPr>
              <a:t>Visão geral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8" name="TextShape 2"/>
          <p:cNvSpPr txBox="1"/>
          <p:nvPr/>
        </p:nvSpPr>
        <p:spPr>
          <a:xfrm>
            <a:off x="2901960" y="1033560"/>
            <a:ext cx="5292000" cy="3267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1" lang="pt-BR" sz="20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2. Segunda funcionalidade: </a:t>
            </a:r>
            <a:r>
              <a:rPr b="0" lang="pt-BR" sz="20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Consiste em possibilitar o usuário realizar operações básicas no banco que são: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pt-BR" sz="20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2.1 Obter o total de dinheiro no banco;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pt-BR" sz="20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2.2 Obter total de contas criadas no banco.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TextShape 1"/>
          <p:cNvSpPr txBox="1"/>
          <p:nvPr/>
        </p:nvSpPr>
        <p:spPr>
          <a:xfrm>
            <a:off x="1466280" y="1991880"/>
            <a:ext cx="621144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t-BR" sz="7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 Light"/>
                <a:ea typeface="Roboto Slab Light"/>
              </a:rPr>
              <a:t>Configurando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TextShape 1"/>
          <p:cNvSpPr txBox="1"/>
          <p:nvPr/>
        </p:nvSpPr>
        <p:spPr>
          <a:xfrm>
            <a:off x="1242360" y="1704600"/>
            <a:ext cx="6659280" cy="81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i="1" lang="pt-BR" sz="30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Vamos agora para a prática.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i="1" lang="pt-BR" sz="30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PS: abrir agora o arquivo de configuração.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extShape 1"/>
          <p:cNvSpPr txBox="1"/>
          <p:nvPr/>
        </p:nvSpPr>
        <p:spPr>
          <a:xfrm>
            <a:off x="685800" y="1507320"/>
            <a:ext cx="65934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b600"/>
                </a:solidFill>
                <a:uFill>
                  <a:solidFill>
                    <a:srgbClr val="ffffff"/>
                  </a:solidFill>
                </a:uFill>
                <a:latin typeface="Roboto Slab Light"/>
                <a:ea typeface="Roboto Slab Light"/>
              </a:rPr>
              <a:t>Olá!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4" name="TextShape 2"/>
          <p:cNvSpPr txBox="1"/>
          <p:nvPr/>
        </p:nvSpPr>
        <p:spPr>
          <a:xfrm>
            <a:off x="685800" y="2401920"/>
            <a:ext cx="6593400" cy="1769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Nós somos: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Leticia Souza - </a:t>
            </a: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15/0015160</a:t>
            </a: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              Rafael Bragança -  </a:t>
            </a: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10/0120181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Varley Silva - </a:t>
            </a: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15/0047428</a:t>
            </a: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                    Victor Leite - </a:t>
            </a:r>
            <a:r>
              <a:rPr b="0" lang="pt-BR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16/0147191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5" name="Shape 384" descr=""/>
          <p:cNvPicPr/>
          <p:nvPr/>
        </p:nvPicPr>
        <p:blipFill>
          <a:blip r:embed="rId1"/>
          <a:stretch/>
        </p:blipFill>
        <p:spPr>
          <a:xfrm>
            <a:off x="6265080" y="1981080"/>
            <a:ext cx="2071080" cy="207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TextShape 1"/>
          <p:cNvSpPr txBox="1"/>
          <p:nvPr/>
        </p:nvSpPr>
        <p:spPr>
          <a:xfrm>
            <a:off x="144000" y="559440"/>
            <a:ext cx="2141640" cy="2630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2" name="TextShape 2"/>
          <p:cNvSpPr txBox="1"/>
          <p:nvPr/>
        </p:nvSpPr>
        <p:spPr>
          <a:xfrm>
            <a:off x="2901960" y="1033560"/>
            <a:ext cx="5292000" cy="3267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pt-BR" sz="20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Referencias: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pt-BR" sz="20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http://www.devmedia.com.br/desenvolvimento-orientado-a-comportamento-bdd-com-cucumber/33547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TextShape 1"/>
          <p:cNvSpPr txBox="1"/>
          <p:nvPr/>
        </p:nvSpPr>
        <p:spPr>
          <a:xfrm>
            <a:off x="685800" y="1507320"/>
            <a:ext cx="65934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 Light"/>
                <a:ea typeface="Roboto Slab Light"/>
              </a:rPr>
              <a:t>Obrigado!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4" name="TextShape 2"/>
          <p:cNvSpPr txBox="1"/>
          <p:nvPr/>
        </p:nvSpPr>
        <p:spPr>
          <a:xfrm>
            <a:off x="685800" y="2401920"/>
            <a:ext cx="6593400" cy="1769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pt-BR" sz="36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Duvidas?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0" lang="pt-BR" sz="36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Todo: inserir treinamento completo aqui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TextShape 1"/>
          <p:cNvSpPr txBox="1"/>
          <p:nvPr/>
        </p:nvSpPr>
        <p:spPr>
          <a:xfrm>
            <a:off x="2886120" y="1888200"/>
            <a:ext cx="337140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2bdc7"/>
                </a:solidFill>
                <a:uFill>
                  <a:solidFill>
                    <a:srgbClr val="ffffff"/>
                  </a:solidFill>
                </a:uFill>
                <a:latin typeface="Roboto Slab Light"/>
                <a:ea typeface="Roboto Slab Light"/>
              </a:rPr>
              <a:t>
</a:t>
            </a:r>
            <a:r>
              <a:rPr b="0" lang="pt-BR" sz="3000" spc="-1" strike="noStrike">
                <a:solidFill>
                  <a:srgbClr val="02bdc7"/>
                </a:solidFill>
                <a:uFill>
                  <a:solidFill>
                    <a:srgbClr val="ffffff"/>
                  </a:solidFill>
                </a:uFill>
                <a:latin typeface="Roboto Slab Light"/>
                <a:ea typeface="Roboto Slab Light"/>
              </a:rPr>
              <a:t>O que é o BDD?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7" name="TextShape 2"/>
          <p:cNvSpPr txBox="1"/>
          <p:nvPr/>
        </p:nvSpPr>
        <p:spPr>
          <a:xfrm>
            <a:off x="2886120" y="2916360"/>
            <a:ext cx="3371400" cy="784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TextShape 1"/>
          <p:cNvSpPr txBox="1"/>
          <p:nvPr/>
        </p:nvSpPr>
        <p:spPr>
          <a:xfrm>
            <a:off x="1242360" y="1704600"/>
            <a:ext cx="6659280" cy="81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i="1" lang="pt-BR" sz="24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BDD é técnica de desenvolvimento ágil que visa integrar regras de negócios com linguagem de programação, focando o comportamento do software. Além disso, pode-se dizer também, que BDD é a evolução do TDD. Isto porque, os testes ainda orientam o desenvolvimento, ou seja, primeiro se escreve o teste e depois o código.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TextShape 1"/>
          <p:cNvSpPr txBox="1"/>
          <p:nvPr/>
        </p:nvSpPr>
        <p:spPr>
          <a:xfrm>
            <a:off x="1242360" y="1704600"/>
            <a:ext cx="6659280" cy="81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  <a:spcAft>
                <a:spcPts val="1001"/>
              </a:spcAft>
            </a:pPr>
            <a:r>
              <a:rPr b="0" i="1" lang="pt-BR" sz="21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O foco em BDD é a linguagem e as interações usadas no processo de desenvolvimento de software. Desenvolvedores que se beneficiam destas técnicas escrevem os testes em sua língua nativa em combinação com a linguagem ubíqua (Ubiquitous Language). Isso permite que eles foquem em por que o código deve ser criado, ao invés de detalhes técnicos, e ainda possibilita uma comunicação eficiente entre as equipes de desenvolvimento e testes.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TextShape 1"/>
          <p:cNvSpPr txBox="1"/>
          <p:nvPr/>
        </p:nvSpPr>
        <p:spPr>
          <a:xfrm>
            <a:off x="144000" y="559440"/>
            <a:ext cx="2141640" cy="2630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 Light"/>
                <a:ea typeface="Roboto Slab Light"/>
              </a:rPr>
              <a:t>Pontos chaves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1" name="TextShape 2"/>
          <p:cNvSpPr txBox="1"/>
          <p:nvPr/>
        </p:nvSpPr>
        <p:spPr>
          <a:xfrm>
            <a:off x="2901960" y="1033560"/>
            <a:ext cx="5292000" cy="3267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28240">
              <a:lnSpc>
                <a:spcPct val="100000"/>
              </a:lnSpc>
              <a:spcAft>
                <a:spcPts val="1001"/>
              </a:spcAft>
              <a:buClr>
                <a:srgbClr val="a6bcc9"/>
              </a:buClr>
              <a:buFont typeface="Lato Light"/>
              <a:buChar char="○"/>
            </a:pPr>
            <a:r>
              <a:rPr b="0" lang="pt-BR" sz="20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Inventado no ano de 2000, por Dan North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001"/>
              </a:spcAft>
              <a:buClr>
                <a:srgbClr val="a6bcc9"/>
              </a:buClr>
              <a:buFont typeface="Lato Light"/>
              <a:buChar char="○"/>
            </a:pPr>
            <a:r>
              <a:rPr b="0" lang="pt-BR" sz="20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Desenvolvimento orientado por comportamento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228240">
              <a:lnSpc>
                <a:spcPct val="100000"/>
              </a:lnSpc>
              <a:spcAft>
                <a:spcPts val="1001"/>
              </a:spcAft>
              <a:buClr>
                <a:srgbClr val="a6bcc9"/>
              </a:buClr>
              <a:buFont typeface="Lato Light"/>
              <a:buChar char="○"/>
            </a:pPr>
            <a:r>
              <a:rPr b="0" lang="pt-BR" sz="20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BDD NÃO é um método de desenvolvimento de software, muito menos um substituto para o XP, SCRUM e afins.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CustomShape 1"/>
          <p:cNvSpPr/>
          <p:nvPr/>
        </p:nvSpPr>
        <p:spPr>
          <a:xfrm>
            <a:off x="3459600" y="627840"/>
            <a:ext cx="2224440" cy="22244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TextShape 2"/>
          <p:cNvSpPr txBox="1"/>
          <p:nvPr/>
        </p:nvSpPr>
        <p:spPr>
          <a:xfrm>
            <a:off x="1638360" y="3067920"/>
            <a:ext cx="5866920" cy="11595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 Light"/>
                <a:ea typeface="Roboto Slab Light"/>
              </a:rPr>
              <a:t>E como funciona?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4" name="CustomShape 3"/>
          <p:cNvSpPr/>
          <p:nvPr/>
        </p:nvSpPr>
        <p:spPr>
          <a:xfrm>
            <a:off x="4475880" y="1163880"/>
            <a:ext cx="749520" cy="749520"/>
          </a:xfrm>
          <a:custGeom>
            <a:avLst/>
            <a:gdLst/>
            <a:ahLst/>
            <a:rect l="l" t="t" r="r" b="b"/>
            <a:pathLst>
              <a:path w="8452" h="8452">
                <a:moveTo>
                  <a:pt x="0" y="8135"/>
                </a:moveTo>
                <a:lnTo>
                  <a:pt x="0" y="8135"/>
                </a:lnTo>
                <a:lnTo>
                  <a:pt x="438" y="8257"/>
                </a:lnTo>
                <a:lnTo>
                  <a:pt x="852" y="8354"/>
                </a:lnTo>
                <a:lnTo>
                  <a:pt x="1291" y="8403"/>
                </a:lnTo>
                <a:lnTo>
                  <a:pt x="1729" y="8452"/>
                </a:lnTo>
                <a:lnTo>
                  <a:pt x="2168" y="8452"/>
                </a:lnTo>
                <a:lnTo>
                  <a:pt x="2606" y="8427"/>
                </a:lnTo>
                <a:lnTo>
                  <a:pt x="3020" y="8378"/>
                </a:lnTo>
                <a:lnTo>
                  <a:pt x="3458" y="8281"/>
                </a:lnTo>
                <a:lnTo>
                  <a:pt x="3872" y="8184"/>
                </a:lnTo>
                <a:lnTo>
                  <a:pt x="4311" y="8037"/>
                </a:lnTo>
                <a:lnTo>
                  <a:pt x="4701" y="7867"/>
                </a:lnTo>
                <a:lnTo>
                  <a:pt x="5115" y="7672"/>
                </a:lnTo>
                <a:lnTo>
                  <a:pt x="5504" y="7429"/>
                </a:lnTo>
                <a:lnTo>
                  <a:pt x="5870" y="7185"/>
                </a:lnTo>
                <a:lnTo>
                  <a:pt x="6235" y="6893"/>
                </a:lnTo>
                <a:lnTo>
                  <a:pt x="6576" y="6576"/>
                </a:lnTo>
                <a:lnTo>
                  <a:pt x="6576" y="6576"/>
                </a:lnTo>
                <a:lnTo>
                  <a:pt x="6892" y="6235"/>
                </a:lnTo>
                <a:lnTo>
                  <a:pt x="7185" y="5870"/>
                </a:lnTo>
                <a:lnTo>
                  <a:pt x="7428" y="5505"/>
                </a:lnTo>
                <a:lnTo>
                  <a:pt x="7672" y="5115"/>
                </a:lnTo>
                <a:lnTo>
                  <a:pt x="7867" y="4701"/>
                </a:lnTo>
                <a:lnTo>
                  <a:pt x="8037" y="4311"/>
                </a:lnTo>
                <a:lnTo>
                  <a:pt x="8183" y="3873"/>
                </a:lnTo>
                <a:lnTo>
                  <a:pt x="8281" y="3459"/>
                </a:lnTo>
                <a:lnTo>
                  <a:pt x="8378" y="3020"/>
                </a:lnTo>
                <a:lnTo>
                  <a:pt x="8427" y="2606"/>
                </a:lnTo>
                <a:lnTo>
                  <a:pt x="8451" y="2168"/>
                </a:lnTo>
                <a:lnTo>
                  <a:pt x="8451" y="1730"/>
                </a:lnTo>
                <a:lnTo>
                  <a:pt x="8402" y="1291"/>
                </a:lnTo>
                <a:lnTo>
                  <a:pt x="8354" y="853"/>
                </a:lnTo>
                <a:lnTo>
                  <a:pt x="8256" y="439"/>
                </a:lnTo>
                <a:lnTo>
                  <a:pt x="8135" y="0"/>
                </a:lnTo>
              </a:path>
            </a:pathLst>
          </a:custGeom>
          <a:noFill/>
          <a:ln w="19080">
            <a:solidFill>
              <a:srgbClr val="ff97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4"/>
          <p:cNvSpPr/>
          <p:nvPr/>
        </p:nvSpPr>
        <p:spPr>
          <a:xfrm>
            <a:off x="3940200" y="627840"/>
            <a:ext cx="1447200" cy="1447200"/>
          </a:xfrm>
          <a:custGeom>
            <a:avLst/>
            <a:gdLst/>
            <a:ahLst/>
            <a:rect l="l" t="t" r="r" b="b"/>
            <a:pathLst>
              <a:path w="16318" h="16319">
                <a:moveTo>
                  <a:pt x="16074" y="244"/>
                </a:moveTo>
                <a:lnTo>
                  <a:pt x="16074" y="244"/>
                </a:lnTo>
                <a:lnTo>
                  <a:pt x="15928" y="122"/>
                </a:lnTo>
                <a:lnTo>
                  <a:pt x="15758" y="49"/>
                </a:lnTo>
                <a:lnTo>
                  <a:pt x="15538" y="0"/>
                </a:lnTo>
                <a:lnTo>
                  <a:pt x="15319" y="0"/>
                </a:lnTo>
                <a:lnTo>
                  <a:pt x="15051" y="25"/>
                </a:lnTo>
                <a:lnTo>
                  <a:pt x="14759" y="73"/>
                </a:lnTo>
                <a:lnTo>
                  <a:pt x="14442" y="171"/>
                </a:lnTo>
                <a:lnTo>
                  <a:pt x="14102" y="293"/>
                </a:lnTo>
                <a:lnTo>
                  <a:pt x="13736" y="439"/>
                </a:lnTo>
                <a:lnTo>
                  <a:pt x="13347" y="609"/>
                </a:lnTo>
                <a:lnTo>
                  <a:pt x="12957" y="828"/>
                </a:lnTo>
                <a:lnTo>
                  <a:pt x="12543" y="1048"/>
                </a:lnTo>
                <a:lnTo>
                  <a:pt x="11666" y="1608"/>
                </a:lnTo>
                <a:lnTo>
                  <a:pt x="10716" y="2265"/>
                </a:lnTo>
                <a:lnTo>
                  <a:pt x="10716" y="2265"/>
                </a:lnTo>
                <a:lnTo>
                  <a:pt x="10278" y="2095"/>
                </a:lnTo>
                <a:lnTo>
                  <a:pt x="9815" y="1949"/>
                </a:lnTo>
                <a:lnTo>
                  <a:pt x="9352" y="1851"/>
                </a:lnTo>
                <a:lnTo>
                  <a:pt x="8890" y="1778"/>
                </a:lnTo>
                <a:lnTo>
                  <a:pt x="8427" y="1730"/>
                </a:lnTo>
                <a:lnTo>
                  <a:pt x="7940" y="1730"/>
                </a:lnTo>
                <a:lnTo>
                  <a:pt x="7477" y="1778"/>
                </a:lnTo>
                <a:lnTo>
                  <a:pt x="7014" y="1827"/>
                </a:lnTo>
                <a:lnTo>
                  <a:pt x="6551" y="1924"/>
                </a:lnTo>
                <a:lnTo>
                  <a:pt x="6089" y="2070"/>
                </a:lnTo>
                <a:lnTo>
                  <a:pt x="5650" y="2241"/>
                </a:lnTo>
                <a:lnTo>
                  <a:pt x="5212" y="2436"/>
                </a:lnTo>
                <a:lnTo>
                  <a:pt x="4774" y="2679"/>
                </a:lnTo>
                <a:lnTo>
                  <a:pt x="4384" y="2972"/>
                </a:lnTo>
                <a:lnTo>
                  <a:pt x="3994" y="3264"/>
                </a:lnTo>
                <a:lnTo>
                  <a:pt x="3605" y="3605"/>
                </a:lnTo>
                <a:lnTo>
                  <a:pt x="3605" y="3605"/>
                </a:lnTo>
                <a:lnTo>
                  <a:pt x="3264" y="3995"/>
                </a:lnTo>
                <a:lnTo>
                  <a:pt x="2971" y="4384"/>
                </a:lnTo>
                <a:lnTo>
                  <a:pt x="2679" y="4774"/>
                </a:lnTo>
                <a:lnTo>
                  <a:pt x="2436" y="5212"/>
                </a:lnTo>
                <a:lnTo>
                  <a:pt x="2241" y="5651"/>
                </a:lnTo>
                <a:lnTo>
                  <a:pt x="2070" y="6089"/>
                </a:lnTo>
                <a:lnTo>
                  <a:pt x="1924" y="6552"/>
                </a:lnTo>
                <a:lnTo>
                  <a:pt x="1827" y="7015"/>
                </a:lnTo>
                <a:lnTo>
                  <a:pt x="1778" y="7477"/>
                </a:lnTo>
                <a:lnTo>
                  <a:pt x="1729" y="7940"/>
                </a:lnTo>
                <a:lnTo>
                  <a:pt x="1729" y="8427"/>
                </a:lnTo>
                <a:lnTo>
                  <a:pt x="1778" y="8890"/>
                </a:lnTo>
                <a:lnTo>
                  <a:pt x="1851" y="9353"/>
                </a:lnTo>
                <a:lnTo>
                  <a:pt x="1948" y="9815"/>
                </a:lnTo>
                <a:lnTo>
                  <a:pt x="2095" y="10278"/>
                </a:lnTo>
                <a:lnTo>
                  <a:pt x="2265" y="10716"/>
                </a:lnTo>
                <a:lnTo>
                  <a:pt x="2265" y="10716"/>
                </a:lnTo>
                <a:lnTo>
                  <a:pt x="1607" y="11666"/>
                </a:lnTo>
                <a:lnTo>
                  <a:pt x="1047" y="12543"/>
                </a:lnTo>
                <a:lnTo>
                  <a:pt x="828" y="12957"/>
                </a:lnTo>
                <a:lnTo>
                  <a:pt x="609" y="13347"/>
                </a:lnTo>
                <a:lnTo>
                  <a:pt x="438" y="13737"/>
                </a:lnTo>
                <a:lnTo>
                  <a:pt x="292" y="14102"/>
                </a:lnTo>
                <a:lnTo>
                  <a:pt x="170" y="14443"/>
                </a:lnTo>
                <a:lnTo>
                  <a:pt x="73" y="14759"/>
                </a:lnTo>
                <a:lnTo>
                  <a:pt x="24" y="15052"/>
                </a:lnTo>
                <a:lnTo>
                  <a:pt x="0" y="15320"/>
                </a:lnTo>
                <a:lnTo>
                  <a:pt x="0" y="15539"/>
                </a:lnTo>
                <a:lnTo>
                  <a:pt x="49" y="15758"/>
                </a:lnTo>
                <a:lnTo>
                  <a:pt x="122" y="15928"/>
                </a:lnTo>
                <a:lnTo>
                  <a:pt x="244" y="16075"/>
                </a:lnTo>
                <a:lnTo>
                  <a:pt x="244" y="16075"/>
                </a:lnTo>
                <a:lnTo>
                  <a:pt x="341" y="16172"/>
                </a:lnTo>
                <a:lnTo>
                  <a:pt x="487" y="16245"/>
                </a:lnTo>
                <a:lnTo>
                  <a:pt x="633" y="16294"/>
                </a:lnTo>
                <a:lnTo>
                  <a:pt x="804" y="16318"/>
                </a:lnTo>
                <a:lnTo>
                  <a:pt x="974" y="16318"/>
                </a:lnTo>
                <a:lnTo>
                  <a:pt x="1169" y="16318"/>
                </a:lnTo>
                <a:lnTo>
                  <a:pt x="1388" y="16269"/>
                </a:lnTo>
                <a:lnTo>
                  <a:pt x="1632" y="16221"/>
                </a:lnTo>
                <a:lnTo>
                  <a:pt x="2143" y="16075"/>
                </a:lnTo>
                <a:lnTo>
                  <a:pt x="2703" y="15831"/>
                </a:lnTo>
                <a:lnTo>
                  <a:pt x="3312" y="15539"/>
                </a:lnTo>
                <a:lnTo>
                  <a:pt x="3946" y="15149"/>
                </a:lnTo>
                <a:lnTo>
                  <a:pt x="4652" y="14711"/>
                </a:lnTo>
                <a:lnTo>
                  <a:pt x="5358" y="14224"/>
                </a:lnTo>
                <a:lnTo>
                  <a:pt x="6113" y="13663"/>
                </a:lnTo>
                <a:lnTo>
                  <a:pt x="6892" y="13055"/>
                </a:lnTo>
                <a:lnTo>
                  <a:pt x="7696" y="12397"/>
                </a:lnTo>
                <a:lnTo>
                  <a:pt x="8500" y="11691"/>
                </a:lnTo>
                <a:lnTo>
                  <a:pt x="9304" y="10936"/>
                </a:lnTo>
                <a:lnTo>
                  <a:pt x="10132" y="10132"/>
                </a:lnTo>
                <a:lnTo>
                  <a:pt x="10132" y="10132"/>
                </a:lnTo>
                <a:lnTo>
                  <a:pt x="10935" y="9304"/>
                </a:lnTo>
                <a:lnTo>
                  <a:pt x="11690" y="8500"/>
                </a:lnTo>
                <a:lnTo>
                  <a:pt x="12397" y="7696"/>
                </a:lnTo>
                <a:lnTo>
                  <a:pt x="13054" y="6893"/>
                </a:lnTo>
                <a:lnTo>
                  <a:pt x="13663" y="6113"/>
                </a:lnTo>
                <a:lnTo>
                  <a:pt x="14223" y="5358"/>
                </a:lnTo>
                <a:lnTo>
                  <a:pt x="14710" y="4652"/>
                </a:lnTo>
                <a:lnTo>
                  <a:pt x="15149" y="3946"/>
                </a:lnTo>
                <a:lnTo>
                  <a:pt x="15538" y="3313"/>
                </a:lnTo>
                <a:lnTo>
                  <a:pt x="15831" y="2704"/>
                </a:lnTo>
                <a:lnTo>
                  <a:pt x="16074" y="2144"/>
                </a:lnTo>
                <a:lnTo>
                  <a:pt x="16220" y="1632"/>
                </a:lnTo>
                <a:lnTo>
                  <a:pt x="16269" y="1389"/>
                </a:lnTo>
                <a:lnTo>
                  <a:pt x="16318" y="1169"/>
                </a:lnTo>
                <a:lnTo>
                  <a:pt x="16318" y="975"/>
                </a:lnTo>
                <a:lnTo>
                  <a:pt x="16318" y="804"/>
                </a:lnTo>
                <a:lnTo>
                  <a:pt x="16293" y="634"/>
                </a:lnTo>
                <a:lnTo>
                  <a:pt x="16245" y="487"/>
                </a:lnTo>
                <a:lnTo>
                  <a:pt x="16172" y="341"/>
                </a:lnTo>
                <a:lnTo>
                  <a:pt x="16074" y="244"/>
                </a:lnTo>
                <a:lnTo>
                  <a:pt x="16074" y="244"/>
                </a:lnTo>
                <a:close/>
                <a:moveTo>
                  <a:pt x="1827" y="13810"/>
                </a:moveTo>
                <a:lnTo>
                  <a:pt x="1827" y="13810"/>
                </a:lnTo>
                <a:lnTo>
                  <a:pt x="1754" y="13737"/>
                </a:lnTo>
                <a:lnTo>
                  <a:pt x="1729" y="13639"/>
                </a:lnTo>
                <a:lnTo>
                  <a:pt x="1681" y="13542"/>
                </a:lnTo>
                <a:lnTo>
                  <a:pt x="1681" y="13444"/>
                </a:lnTo>
                <a:lnTo>
                  <a:pt x="1681" y="13176"/>
                </a:lnTo>
                <a:lnTo>
                  <a:pt x="1754" y="12884"/>
                </a:lnTo>
                <a:lnTo>
                  <a:pt x="1875" y="12519"/>
                </a:lnTo>
                <a:lnTo>
                  <a:pt x="2046" y="12153"/>
                </a:lnTo>
                <a:lnTo>
                  <a:pt x="2265" y="11715"/>
                </a:lnTo>
                <a:lnTo>
                  <a:pt x="2533" y="11277"/>
                </a:lnTo>
                <a:lnTo>
                  <a:pt x="2533" y="11277"/>
                </a:lnTo>
                <a:lnTo>
                  <a:pt x="2752" y="11642"/>
                </a:lnTo>
                <a:lnTo>
                  <a:pt x="3020" y="12007"/>
                </a:lnTo>
                <a:lnTo>
                  <a:pt x="3288" y="12373"/>
                </a:lnTo>
                <a:lnTo>
                  <a:pt x="3605" y="12714"/>
                </a:lnTo>
                <a:lnTo>
                  <a:pt x="3605" y="12714"/>
                </a:lnTo>
                <a:lnTo>
                  <a:pt x="3897" y="12957"/>
                </a:lnTo>
                <a:lnTo>
                  <a:pt x="4165" y="13201"/>
                </a:lnTo>
                <a:lnTo>
                  <a:pt x="4165" y="13201"/>
                </a:lnTo>
                <a:lnTo>
                  <a:pt x="3751" y="13444"/>
                </a:lnTo>
                <a:lnTo>
                  <a:pt x="3361" y="13639"/>
                </a:lnTo>
                <a:lnTo>
                  <a:pt x="3020" y="13785"/>
                </a:lnTo>
                <a:lnTo>
                  <a:pt x="2679" y="13883"/>
                </a:lnTo>
                <a:lnTo>
                  <a:pt x="2411" y="13956"/>
                </a:lnTo>
                <a:lnTo>
                  <a:pt x="2168" y="13956"/>
                </a:lnTo>
                <a:lnTo>
                  <a:pt x="2070" y="13931"/>
                </a:lnTo>
                <a:lnTo>
                  <a:pt x="1973" y="13907"/>
                </a:lnTo>
                <a:lnTo>
                  <a:pt x="1900" y="13858"/>
                </a:lnTo>
                <a:lnTo>
                  <a:pt x="1827" y="13810"/>
                </a:lnTo>
                <a:lnTo>
                  <a:pt x="1827" y="13810"/>
                </a:lnTo>
                <a:close/>
                <a:moveTo>
                  <a:pt x="8159" y="4482"/>
                </a:moveTo>
                <a:lnTo>
                  <a:pt x="8159" y="4482"/>
                </a:lnTo>
                <a:lnTo>
                  <a:pt x="8037" y="4482"/>
                </a:lnTo>
                <a:lnTo>
                  <a:pt x="7940" y="4433"/>
                </a:lnTo>
                <a:lnTo>
                  <a:pt x="7842" y="4384"/>
                </a:lnTo>
                <a:lnTo>
                  <a:pt x="7745" y="4311"/>
                </a:lnTo>
                <a:lnTo>
                  <a:pt x="7672" y="4238"/>
                </a:lnTo>
                <a:lnTo>
                  <a:pt x="7623" y="4141"/>
                </a:lnTo>
                <a:lnTo>
                  <a:pt x="7574" y="4019"/>
                </a:lnTo>
                <a:lnTo>
                  <a:pt x="7574" y="3897"/>
                </a:lnTo>
                <a:lnTo>
                  <a:pt x="7574" y="3897"/>
                </a:lnTo>
                <a:lnTo>
                  <a:pt x="7574" y="3775"/>
                </a:lnTo>
                <a:lnTo>
                  <a:pt x="7623" y="3678"/>
                </a:lnTo>
                <a:lnTo>
                  <a:pt x="7672" y="3580"/>
                </a:lnTo>
                <a:lnTo>
                  <a:pt x="7745" y="3483"/>
                </a:lnTo>
                <a:lnTo>
                  <a:pt x="7842" y="3410"/>
                </a:lnTo>
                <a:lnTo>
                  <a:pt x="7940" y="3361"/>
                </a:lnTo>
                <a:lnTo>
                  <a:pt x="8037" y="3337"/>
                </a:lnTo>
                <a:lnTo>
                  <a:pt x="8159" y="3313"/>
                </a:lnTo>
                <a:lnTo>
                  <a:pt x="8159" y="3313"/>
                </a:lnTo>
                <a:lnTo>
                  <a:pt x="8281" y="3337"/>
                </a:lnTo>
                <a:lnTo>
                  <a:pt x="8378" y="3361"/>
                </a:lnTo>
                <a:lnTo>
                  <a:pt x="8476" y="3410"/>
                </a:lnTo>
                <a:lnTo>
                  <a:pt x="8573" y="3483"/>
                </a:lnTo>
                <a:lnTo>
                  <a:pt x="8646" y="3580"/>
                </a:lnTo>
                <a:lnTo>
                  <a:pt x="8695" y="3678"/>
                </a:lnTo>
                <a:lnTo>
                  <a:pt x="8743" y="3775"/>
                </a:lnTo>
                <a:lnTo>
                  <a:pt x="8743" y="3897"/>
                </a:lnTo>
                <a:lnTo>
                  <a:pt x="8743" y="3897"/>
                </a:lnTo>
                <a:lnTo>
                  <a:pt x="8743" y="4019"/>
                </a:lnTo>
                <a:lnTo>
                  <a:pt x="8695" y="4141"/>
                </a:lnTo>
                <a:lnTo>
                  <a:pt x="8646" y="4238"/>
                </a:lnTo>
                <a:lnTo>
                  <a:pt x="8573" y="4311"/>
                </a:lnTo>
                <a:lnTo>
                  <a:pt x="8476" y="4384"/>
                </a:lnTo>
                <a:lnTo>
                  <a:pt x="8378" y="4433"/>
                </a:lnTo>
                <a:lnTo>
                  <a:pt x="8281" y="4482"/>
                </a:lnTo>
                <a:lnTo>
                  <a:pt x="8159" y="4482"/>
                </a:lnTo>
                <a:lnTo>
                  <a:pt x="8159" y="4482"/>
                </a:lnTo>
                <a:close/>
                <a:moveTo>
                  <a:pt x="9133" y="5943"/>
                </a:moveTo>
                <a:lnTo>
                  <a:pt x="9133" y="5943"/>
                </a:lnTo>
                <a:lnTo>
                  <a:pt x="9036" y="5943"/>
                </a:lnTo>
                <a:lnTo>
                  <a:pt x="8963" y="5919"/>
                </a:lnTo>
                <a:lnTo>
                  <a:pt x="8841" y="5846"/>
                </a:lnTo>
                <a:lnTo>
                  <a:pt x="8768" y="5724"/>
                </a:lnTo>
                <a:lnTo>
                  <a:pt x="8743" y="5651"/>
                </a:lnTo>
                <a:lnTo>
                  <a:pt x="8743" y="5553"/>
                </a:lnTo>
                <a:lnTo>
                  <a:pt x="8743" y="5553"/>
                </a:lnTo>
                <a:lnTo>
                  <a:pt x="8743" y="5480"/>
                </a:lnTo>
                <a:lnTo>
                  <a:pt x="8768" y="5407"/>
                </a:lnTo>
                <a:lnTo>
                  <a:pt x="8841" y="5285"/>
                </a:lnTo>
                <a:lnTo>
                  <a:pt x="8963" y="5212"/>
                </a:lnTo>
                <a:lnTo>
                  <a:pt x="9036" y="5188"/>
                </a:lnTo>
                <a:lnTo>
                  <a:pt x="9133" y="5164"/>
                </a:lnTo>
                <a:lnTo>
                  <a:pt x="9133" y="5164"/>
                </a:lnTo>
                <a:lnTo>
                  <a:pt x="9206" y="5188"/>
                </a:lnTo>
                <a:lnTo>
                  <a:pt x="9279" y="5212"/>
                </a:lnTo>
                <a:lnTo>
                  <a:pt x="9401" y="5285"/>
                </a:lnTo>
                <a:lnTo>
                  <a:pt x="9474" y="5407"/>
                </a:lnTo>
                <a:lnTo>
                  <a:pt x="9498" y="5480"/>
                </a:lnTo>
                <a:lnTo>
                  <a:pt x="9523" y="5553"/>
                </a:lnTo>
                <a:lnTo>
                  <a:pt x="9523" y="5553"/>
                </a:lnTo>
                <a:lnTo>
                  <a:pt x="9498" y="5651"/>
                </a:lnTo>
                <a:lnTo>
                  <a:pt x="9474" y="5724"/>
                </a:lnTo>
                <a:lnTo>
                  <a:pt x="9401" y="5846"/>
                </a:lnTo>
                <a:lnTo>
                  <a:pt x="9279" y="5919"/>
                </a:lnTo>
                <a:lnTo>
                  <a:pt x="9206" y="5943"/>
                </a:lnTo>
                <a:lnTo>
                  <a:pt x="9133" y="5943"/>
                </a:lnTo>
                <a:lnTo>
                  <a:pt x="9133" y="5943"/>
                </a:lnTo>
                <a:close/>
                <a:moveTo>
                  <a:pt x="9986" y="4409"/>
                </a:moveTo>
                <a:lnTo>
                  <a:pt x="9986" y="4409"/>
                </a:lnTo>
                <a:lnTo>
                  <a:pt x="9888" y="4409"/>
                </a:lnTo>
                <a:lnTo>
                  <a:pt x="9815" y="4384"/>
                </a:lnTo>
                <a:lnTo>
                  <a:pt x="9693" y="4287"/>
                </a:lnTo>
                <a:lnTo>
                  <a:pt x="9620" y="4165"/>
                </a:lnTo>
                <a:lnTo>
                  <a:pt x="9596" y="4092"/>
                </a:lnTo>
                <a:lnTo>
                  <a:pt x="9596" y="4019"/>
                </a:lnTo>
                <a:lnTo>
                  <a:pt x="9596" y="4019"/>
                </a:lnTo>
                <a:lnTo>
                  <a:pt x="9596" y="3946"/>
                </a:lnTo>
                <a:lnTo>
                  <a:pt x="9620" y="3873"/>
                </a:lnTo>
                <a:lnTo>
                  <a:pt x="9693" y="3751"/>
                </a:lnTo>
                <a:lnTo>
                  <a:pt x="9815" y="3654"/>
                </a:lnTo>
                <a:lnTo>
                  <a:pt x="9888" y="3629"/>
                </a:lnTo>
                <a:lnTo>
                  <a:pt x="9986" y="3629"/>
                </a:lnTo>
                <a:lnTo>
                  <a:pt x="9986" y="3629"/>
                </a:lnTo>
                <a:lnTo>
                  <a:pt x="10059" y="3629"/>
                </a:lnTo>
                <a:lnTo>
                  <a:pt x="10132" y="3654"/>
                </a:lnTo>
                <a:lnTo>
                  <a:pt x="10253" y="3751"/>
                </a:lnTo>
                <a:lnTo>
                  <a:pt x="10327" y="3873"/>
                </a:lnTo>
                <a:lnTo>
                  <a:pt x="10351" y="3946"/>
                </a:lnTo>
                <a:lnTo>
                  <a:pt x="10375" y="4019"/>
                </a:lnTo>
                <a:lnTo>
                  <a:pt x="10375" y="4019"/>
                </a:lnTo>
                <a:lnTo>
                  <a:pt x="10351" y="4092"/>
                </a:lnTo>
                <a:lnTo>
                  <a:pt x="10327" y="4165"/>
                </a:lnTo>
                <a:lnTo>
                  <a:pt x="10253" y="4287"/>
                </a:lnTo>
                <a:lnTo>
                  <a:pt x="10132" y="4384"/>
                </a:lnTo>
                <a:lnTo>
                  <a:pt x="10059" y="4409"/>
                </a:lnTo>
                <a:lnTo>
                  <a:pt x="9986" y="4409"/>
                </a:lnTo>
                <a:lnTo>
                  <a:pt x="9986" y="4409"/>
                </a:lnTo>
                <a:close/>
                <a:moveTo>
                  <a:pt x="13200" y="4165"/>
                </a:moveTo>
                <a:lnTo>
                  <a:pt x="13200" y="4165"/>
                </a:lnTo>
                <a:lnTo>
                  <a:pt x="12957" y="3897"/>
                </a:lnTo>
                <a:lnTo>
                  <a:pt x="12713" y="3605"/>
                </a:lnTo>
                <a:lnTo>
                  <a:pt x="12713" y="3605"/>
                </a:lnTo>
                <a:lnTo>
                  <a:pt x="12372" y="3288"/>
                </a:lnTo>
                <a:lnTo>
                  <a:pt x="12007" y="3020"/>
                </a:lnTo>
                <a:lnTo>
                  <a:pt x="11642" y="2752"/>
                </a:lnTo>
                <a:lnTo>
                  <a:pt x="11276" y="2533"/>
                </a:lnTo>
                <a:lnTo>
                  <a:pt x="11276" y="2533"/>
                </a:lnTo>
                <a:lnTo>
                  <a:pt x="11715" y="2265"/>
                </a:lnTo>
                <a:lnTo>
                  <a:pt x="12153" y="2046"/>
                </a:lnTo>
                <a:lnTo>
                  <a:pt x="12518" y="1876"/>
                </a:lnTo>
                <a:lnTo>
                  <a:pt x="12884" y="1754"/>
                </a:lnTo>
                <a:lnTo>
                  <a:pt x="13176" y="1681"/>
                </a:lnTo>
                <a:lnTo>
                  <a:pt x="13444" y="1681"/>
                </a:lnTo>
                <a:lnTo>
                  <a:pt x="13541" y="1681"/>
                </a:lnTo>
                <a:lnTo>
                  <a:pt x="13639" y="1730"/>
                </a:lnTo>
                <a:lnTo>
                  <a:pt x="13736" y="1754"/>
                </a:lnTo>
                <a:lnTo>
                  <a:pt x="13809" y="1827"/>
                </a:lnTo>
                <a:lnTo>
                  <a:pt x="13809" y="1827"/>
                </a:lnTo>
                <a:lnTo>
                  <a:pt x="13858" y="1900"/>
                </a:lnTo>
                <a:lnTo>
                  <a:pt x="13907" y="1973"/>
                </a:lnTo>
                <a:lnTo>
                  <a:pt x="13931" y="2070"/>
                </a:lnTo>
                <a:lnTo>
                  <a:pt x="13955" y="2168"/>
                </a:lnTo>
                <a:lnTo>
                  <a:pt x="13955" y="2411"/>
                </a:lnTo>
                <a:lnTo>
                  <a:pt x="13882" y="2679"/>
                </a:lnTo>
                <a:lnTo>
                  <a:pt x="13785" y="3020"/>
                </a:lnTo>
                <a:lnTo>
                  <a:pt x="13639" y="3361"/>
                </a:lnTo>
                <a:lnTo>
                  <a:pt x="13444" y="3751"/>
                </a:lnTo>
                <a:lnTo>
                  <a:pt x="13200" y="4165"/>
                </a:lnTo>
                <a:lnTo>
                  <a:pt x="13200" y="4165"/>
                </a:lnTo>
                <a:close/>
              </a:path>
            </a:pathLst>
          </a:custGeom>
          <a:noFill/>
          <a:ln w="19080">
            <a:solidFill>
              <a:srgbClr val="ff97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5"/>
          <p:cNvSpPr/>
          <p:nvPr/>
        </p:nvSpPr>
        <p:spPr>
          <a:xfrm rot="21013200">
            <a:off x="3600720" y="2274120"/>
            <a:ext cx="594720" cy="594720"/>
          </a:xfrm>
          <a:custGeom>
            <a:avLst/>
            <a:gdLst/>
            <a:ahLst/>
            <a:rect l="l" t="t" r="r" b="b"/>
            <a:pathLst>
              <a:path w="17683" h="17682">
                <a:moveTo>
                  <a:pt x="11472" y="17292"/>
                </a:moveTo>
                <a:lnTo>
                  <a:pt x="11472" y="12153"/>
                </a:lnTo>
                <a:lnTo>
                  <a:pt x="16416" y="7209"/>
                </a:lnTo>
                <a:lnTo>
                  <a:pt x="16416" y="7209"/>
                </a:lnTo>
                <a:lnTo>
                  <a:pt x="16562" y="7063"/>
                </a:lnTo>
                <a:lnTo>
                  <a:pt x="16684" y="6868"/>
                </a:lnTo>
                <a:lnTo>
                  <a:pt x="16830" y="6674"/>
                </a:lnTo>
                <a:lnTo>
                  <a:pt x="16927" y="6479"/>
                </a:lnTo>
                <a:lnTo>
                  <a:pt x="17146" y="6040"/>
                </a:lnTo>
                <a:lnTo>
                  <a:pt x="17317" y="5553"/>
                </a:lnTo>
                <a:lnTo>
                  <a:pt x="17439" y="5042"/>
                </a:lnTo>
                <a:lnTo>
                  <a:pt x="17560" y="4506"/>
                </a:lnTo>
                <a:lnTo>
                  <a:pt x="17633" y="3970"/>
                </a:lnTo>
                <a:lnTo>
                  <a:pt x="17658" y="3434"/>
                </a:lnTo>
                <a:lnTo>
                  <a:pt x="17682" y="2898"/>
                </a:lnTo>
                <a:lnTo>
                  <a:pt x="17682" y="2411"/>
                </a:lnTo>
                <a:lnTo>
                  <a:pt x="17658" y="1949"/>
                </a:lnTo>
                <a:lnTo>
                  <a:pt x="17609" y="1510"/>
                </a:lnTo>
                <a:lnTo>
                  <a:pt x="17536" y="1145"/>
                </a:lnTo>
                <a:lnTo>
                  <a:pt x="17463" y="828"/>
                </a:lnTo>
                <a:lnTo>
                  <a:pt x="17366" y="585"/>
                </a:lnTo>
                <a:lnTo>
                  <a:pt x="17292" y="487"/>
                </a:lnTo>
                <a:lnTo>
                  <a:pt x="17244" y="439"/>
                </a:lnTo>
                <a:lnTo>
                  <a:pt x="17244" y="439"/>
                </a:lnTo>
                <a:lnTo>
                  <a:pt x="17195" y="390"/>
                </a:lnTo>
                <a:lnTo>
                  <a:pt x="17098" y="317"/>
                </a:lnTo>
                <a:lnTo>
                  <a:pt x="16854" y="219"/>
                </a:lnTo>
                <a:lnTo>
                  <a:pt x="16537" y="146"/>
                </a:lnTo>
                <a:lnTo>
                  <a:pt x="16172" y="73"/>
                </a:lnTo>
                <a:lnTo>
                  <a:pt x="15734" y="25"/>
                </a:lnTo>
                <a:lnTo>
                  <a:pt x="15271" y="0"/>
                </a:lnTo>
                <a:lnTo>
                  <a:pt x="14784" y="0"/>
                </a:lnTo>
                <a:lnTo>
                  <a:pt x="14248" y="25"/>
                </a:lnTo>
                <a:lnTo>
                  <a:pt x="13712" y="49"/>
                </a:lnTo>
                <a:lnTo>
                  <a:pt x="13176" y="122"/>
                </a:lnTo>
                <a:lnTo>
                  <a:pt x="12641" y="244"/>
                </a:lnTo>
                <a:lnTo>
                  <a:pt x="12129" y="366"/>
                </a:lnTo>
                <a:lnTo>
                  <a:pt x="11642" y="536"/>
                </a:lnTo>
                <a:lnTo>
                  <a:pt x="11204" y="755"/>
                </a:lnTo>
                <a:lnTo>
                  <a:pt x="10985" y="853"/>
                </a:lnTo>
                <a:lnTo>
                  <a:pt x="10814" y="999"/>
                </a:lnTo>
                <a:lnTo>
                  <a:pt x="10619" y="1121"/>
                </a:lnTo>
                <a:lnTo>
                  <a:pt x="10473" y="1267"/>
                </a:lnTo>
                <a:lnTo>
                  <a:pt x="5529" y="6211"/>
                </a:lnTo>
                <a:lnTo>
                  <a:pt x="390" y="6211"/>
                </a:lnTo>
                <a:lnTo>
                  <a:pt x="390" y="6211"/>
                </a:lnTo>
                <a:lnTo>
                  <a:pt x="244" y="6235"/>
                </a:lnTo>
                <a:lnTo>
                  <a:pt x="147" y="6259"/>
                </a:lnTo>
                <a:lnTo>
                  <a:pt x="49" y="6308"/>
                </a:lnTo>
                <a:lnTo>
                  <a:pt x="0" y="6381"/>
                </a:lnTo>
                <a:lnTo>
                  <a:pt x="0" y="6454"/>
                </a:lnTo>
                <a:lnTo>
                  <a:pt x="25" y="6552"/>
                </a:lnTo>
                <a:lnTo>
                  <a:pt x="74" y="6649"/>
                </a:lnTo>
                <a:lnTo>
                  <a:pt x="171" y="6771"/>
                </a:lnTo>
                <a:lnTo>
                  <a:pt x="2582" y="9158"/>
                </a:lnTo>
                <a:lnTo>
                  <a:pt x="2265" y="9474"/>
                </a:lnTo>
                <a:lnTo>
                  <a:pt x="950" y="9718"/>
                </a:lnTo>
                <a:lnTo>
                  <a:pt x="950" y="9718"/>
                </a:lnTo>
                <a:lnTo>
                  <a:pt x="804" y="9767"/>
                </a:lnTo>
                <a:lnTo>
                  <a:pt x="682" y="9815"/>
                </a:lnTo>
                <a:lnTo>
                  <a:pt x="609" y="9913"/>
                </a:lnTo>
                <a:lnTo>
                  <a:pt x="561" y="9986"/>
                </a:lnTo>
                <a:lnTo>
                  <a:pt x="561" y="10083"/>
                </a:lnTo>
                <a:lnTo>
                  <a:pt x="585" y="10205"/>
                </a:lnTo>
                <a:lnTo>
                  <a:pt x="634" y="10302"/>
                </a:lnTo>
                <a:lnTo>
                  <a:pt x="731" y="10424"/>
                </a:lnTo>
                <a:lnTo>
                  <a:pt x="7258" y="16951"/>
                </a:lnTo>
                <a:lnTo>
                  <a:pt x="7258" y="16951"/>
                </a:lnTo>
                <a:lnTo>
                  <a:pt x="7380" y="17049"/>
                </a:lnTo>
                <a:lnTo>
                  <a:pt x="7477" y="17097"/>
                </a:lnTo>
                <a:lnTo>
                  <a:pt x="7599" y="17122"/>
                </a:lnTo>
                <a:lnTo>
                  <a:pt x="7697" y="17122"/>
                </a:lnTo>
                <a:lnTo>
                  <a:pt x="7770" y="17073"/>
                </a:lnTo>
                <a:lnTo>
                  <a:pt x="7867" y="17000"/>
                </a:lnTo>
                <a:lnTo>
                  <a:pt x="7916" y="16878"/>
                </a:lnTo>
                <a:lnTo>
                  <a:pt x="7965" y="16732"/>
                </a:lnTo>
                <a:lnTo>
                  <a:pt x="8208" y="15417"/>
                </a:lnTo>
                <a:lnTo>
                  <a:pt x="8525" y="15100"/>
                </a:lnTo>
                <a:lnTo>
                  <a:pt x="10911" y="17511"/>
                </a:lnTo>
                <a:lnTo>
                  <a:pt x="10911" y="17511"/>
                </a:lnTo>
                <a:lnTo>
                  <a:pt x="11033" y="17609"/>
                </a:lnTo>
                <a:lnTo>
                  <a:pt x="11131" y="17658"/>
                </a:lnTo>
                <a:lnTo>
                  <a:pt x="11228" y="17682"/>
                </a:lnTo>
                <a:lnTo>
                  <a:pt x="11301" y="17682"/>
                </a:lnTo>
                <a:lnTo>
                  <a:pt x="11374" y="17633"/>
                </a:lnTo>
                <a:lnTo>
                  <a:pt x="11423" y="17536"/>
                </a:lnTo>
                <a:lnTo>
                  <a:pt x="11447" y="17438"/>
                </a:lnTo>
                <a:lnTo>
                  <a:pt x="11472" y="17292"/>
                </a:lnTo>
                <a:lnTo>
                  <a:pt x="11472" y="17292"/>
                </a:lnTo>
                <a:close/>
                <a:moveTo>
                  <a:pt x="6162" y="12202"/>
                </a:moveTo>
                <a:lnTo>
                  <a:pt x="6162" y="12202"/>
                </a:lnTo>
                <a:lnTo>
                  <a:pt x="6089" y="12275"/>
                </a:lnTo>
                <a:lnTo>
                  <a:pt x="6016" y="12324"/>
                </a:lnTo>
                <a:lnTo>
                  <a:pt x="5919" y="12348"/>
                </a:lnTo>
                <a:lnTo>
                  <a:pt x="5821" y="12348"/>
                </a:lnTo>
                <a:lnTo>
                  <a:pt x="5724" y="12348"/>
                </a:lnTo>
                <a:lnTo>
                  <a:pt x="5626" y="12324"/>
                </a:lnTo>
                <a:lnTo>
                  <a:pt x="5553" y="12275"/>
                </a:lnTo>
                <a:lnTo>
                  <a:pt x="5480" y="12202"/>
                </a:lnTo>
                <a:lnTo>
                  <a:pt x="5480" y="12202"/>
                </a:lnTo>
                <a:lnTo>
                  <a:pt x="5407" y="12129"/>
                </a:lnTo>
                <a:lnTo>
                  <a:pt x="5359" y="12056"/>
                </a:lnTo>
                <a:lnTo>
                  <a:pt x="5334" y="11959"/>
                </a:lnTo>
                <a:lnTo>
                  <a:pt x="5334" y="11861"/>
                </a:lnTo>
                <a:lnTo>
                  <a:pt x="5334" y="11764"/>
                </a:lnTo>
                <a:lnTo>
                  <a:pt x="5359" y="11666"/>
                </a:lnTo>
                <a:lnTo>
                  <a:pt x="5407" y="11593"/>
                </a:lnTo>
                <a:lnTo>
                  <a:pt x="5480" y="11520"/>
                </a:lnTo>
                <a:lnTo>
                  <a:pt x="8013" y="8987"/>
                </a:lnTo>
                <a:lnTo>
                  <a:pt x="8013" y="8987"/>
                </a:lnTo>
                <a:lnTo>
                  <a:pt x="8086" y="8939"/>
                </a:lnTo>
                <a:lnTo>
                  <a:pt x="8159" y="8890"/>
                </a:lnTo>
                <a:lnTo>
                  <a:pt x="8257" y="8865"/>
                </a:lnTo>
                <a:lnTo>
                  <a:pt x="8354" y="8841"/>
                </a:lnTo>
                <a:lnTo>
                  <a:pt x="8452" y="8865"/>
                </a:lnTo>
                <a:lnTo>
                  <a:pt x="8525" y="8890"/>
                </a:lnTo>
                <a:lnTo>
                  <a:pt x="8622" y="8939"/>
                </a:lnTo>
                <a:lnTo>
                  <a:pt x="8695" y="8987"/>
                </a:lnTo>
                <a:lnTo>
                  <a:pt x="8695" y="8987"/>
                </a:lnTo>
                <a:lnTo>
                  <a:pt x="8744" y="9060"/>
                </a:lnTo>
                <a:lnTo>
                  <a:pt x="8793" y="9158"/>
                </a:lnTo>
                <a:lnTo>
                  <a:pt x="8817" y="9231"/>
                </a:lnTo>
                <a:lnTo>
                  <a:pt x="8841" y="9328"/>
                </a:lnTo>
                <a:lnTo>
                  <a:pt x="8817" y="9426"/>
                </a:lnTo>
                <a:lnTo>
                  <a:pt x="8793" y="9523"/>
                </a:lnTo>
                <a:lnTo>
                  <a:pt x="8744" y="9596"/>
                </a:lnTo>
                <a:lnTo>
                  <a:pt x="8695" y="9669"/>
                </a:lnTo>
                <a:lnTo>
                  <a:pt x="6162" y="12202"/>
                </a:lnTo>
                <a:close/>
                <a:moveTo>
                  <a:pt x="13396" y="7307"/>
                </a:moveTo>
                <a:lnTo>
                  <a:pt x="13396" y="7307"/>
                </a:lnTo>
                <a:lnTo>
                  <a:pt x="13274" y="7404"/>
                </a:lnTo>
                <a:lnTo>
                  <a:pt x="13152" y="7477"/>
                </a:lnTo>
                <a:lnTo>
                  <a:pt x="13006" y="7526"/>
                </a:lnTo>
                <a:lnTo>
                  <a:pt x="12836" y="7550"/>
                </a:lnTo>
                <a:lnTo>
                  <a:pt x="12689" y="7526"/>
                </a:lnTo>
                <a:lnTo>
                  <a:pt x="12543" y="7477"/>
                </a:lnTo>
                <a:lnTo>
                  <a:pt x="12421" y="7404"/>
                </a:lnTo>
                <a:lnTo>
                  <a:pt x="12300" y="7307"/>
                </a:lnTo>
                <a:lnTo>
                  <a:pt x="10376" y="5383"/>
                </a:lnTo>
                <a:lnTo>
                  <a:pt x="10376" y="5383"/>
                </a:lnTo>
                <a:lnTo>
                  <a:pt x="10278" y="5261"/>
                </a:lnTo>
                <a:lnTo>
                  <a:pt x="10205" y="5139"/>
                </a:lnTo>
                <a:lnTo>
                  <a:pt x="10156" y="4993"/>
                </a:lnTo>
                <a:lnTo>
                  <a:pt x="10132" y="4847"/>
                </a:lnTo>
                <a:lnTo>
                  <a:pt x="10156" y="4676"/>
                </a:lnTo>
                <a:lnTo>
                  <a:pt x="10205" y="4530"/>
                </a:lnTo>
                <a:lnTo>
                  <a:pt x="10278" y="4408"/>
                </a:lnTo>
                <a:lnTo>
                  <a:pt x="10376" y="4287"/>
                </a:lnTo>
                <a:lnTo>
                  <a:pt x="10376" y="4287"/>
                </a:lnTo>
                <a:lnTo>
                  <a:pt x="11326" y="3313"/>
                </a:lnTo>
                <a:lnTo>
                  <a:pt x="11326" y="3313"/>
                </a:lnTo>
                <a:lnTo>
                  <a:pt x="11496" y="3166"/>
                </a:lnTo>
                <a:lnTo>
                  <a:pt x="11666" y="3045"/>
                </a:lnTo>
                <a:lnTo>
                  <a:pt x="11861" y="2947"/>
                </a:lnTo>
                <a:lnTo>
                  <a:pt x="12032" y="2850"/>
                </a:lnTo>
                <a:lnTo>
                  <a:pt x="12227" y="2777"/>
                </a:lnTo>
                <a:lnTo>
                  <a:pt x="12446" y="2728"/>
                </a:lnTo>
                <a:lnTo>
                  <a:pt x="12641" y="2704"/>
                </a:lnTo>
                <a:lnTo>
                  <a:pt x="12836" y="2704"/>
                </a:lnTo>
                <a:lnTo>
                  <a:pt x="13055" y="2704"/>
                </a:lnTo>
                <a:lnTo>
                  <a:pt x="13250" y="2728"/>
                </a:lnTo>
                <a:lnTo>
                  <a:pt x="13469" y="2777"/>
                </a:lnTo>
                <a:lnTo>
                  <a:pt x="13664" y="2850"/>
                </a:lnTo>
                <a:lnTo>
                  <a:pt x="13834" y="2947"/>
                </a:lnTo>
                <a:lnTo>
                  <a:pt x="14029" y="3045"/>
                </a:lnTo>
                <a:lnTo>
                  <a:pt x="14199" y="3166"/>
                </a:lnTo>
                <a:lnTo>
                  <a:pt x="14370" y="3313"/>
                </a:lnTo>
                <a:lnTo>
                  <a:pt x="14370" y="3313"/>
                </a:lnTo>
                <a:lnTo>
                  <a:pt x="14516" y="3483"/>
                </a:lnTo>
                <a:lnTo>
                  <a:pt x="14638" y="3653"/>
                </a:lnTo>
                <a:lnTo>
                  <a:pt x="14735" y="3848"/>
                </a:lnTo>
                <a:lnTo>
                  <a:pt x="14833" y="4019"/>
                </a:lnTo>
                <a:lnTo>
                  <a:pt x="14906" y="4214"/>
                </a:lnTo>
                <a:lnTo>
                  <a:pt x="14954" y="4433"/>
                </a:lnTo>
                <a:lnTo>
                  <a:pt x="14979" y="4628"/>
                </a:lnTo>
                <a:lnTo>
                  <a:pt x="14979" y="4847"/>
                </a:lnTo>
                <a:lnTo>
                  <a:pt x="14979" y="5042"/>
                </a:lnTo>
                <a:lnTo>
                  <a:pt x="14954" y="5237"/>
                </a:lnTo>
                <a:lnTo>
                  <a:pt x="14906" y="5456"/>
                </a:lnTo>
                <a:lnTo>
                  <a:pt x="14833" y="5651"/>
                </a:lnTo>
                <a:lnTo>
                  <a:pt x="14735" y="5821"/>
                </a:lnTo>
                <a:lnTo>
                  <a:pt x="14638" y="6016"/>
                </a:lnTo>
                <a:lnTo>
                  <a:pt x="14516" y="6186"/>
                </a:lnTo>
                <a:lnTo>
                  <a:pt x="14370" y="6357"/>
                </a:lnTo>
                <a:lnTo>
                  <a:pt x="14370" y="6357"/>
                </a:lnTo>
                <a:lnTo>
                  <a:pt x="13396" y="7307"/>
                </a:lnTo>
                <a:lnTo>
                  <a:pt x="13396" y="7307"/>
                </a:lnTo>
                <a:close/>
              </a:path>
            </a:pathLst>
          </a:custGeom>
          <a:noFill/>
          <a:ln w="19080">
            <a:solidFill>
              <a:srgbClr val="fc406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6"/>
          <p:cNvSpPr/>
          <p:nvPr/>
        </p:nvSpPr>
        <p:spPr>
          <a:xfrm rot="21013200">
            <a:off x="3668040" y="2778840"/>
            <a:ext cx="97920" cy="97920"/>
          </a:xfrm>
          <a:custGeom>
            <a:avLst/>
            <a:gdLst/>
            <a:ahLst/>
            <a:rect l="l" t="t" r="r" b="b"/>
            <a:pathLst>
              <a:path w="2924" h="2924">
                <a:moveTo>
                  <a:pt x="2656" y="269"/>
                </a:moveTo>
                <a:lnTo>
                  <a:pt x="2656" y="269"/>
                </a:lnTo>
                <a:lnTo>
                  <a:pt x="2509" y="147"/>
                </a:lnTo>
                <a:lnTo>
                  <a:pt x="2363" y="74"/>
                </a:lnTo>
                <a:lnTo>
                  <a:pt x="2193" y="25"/>
                </a:lnTo>
                <a:lnTo>
                  <a:pt x="2022" y="1"/>
                </a:lnTo>
                <a:lnTo>
                  <a:pt x="1852" y="25"/>
                </a:lnTo>
                <a:lnTo>
                  <a:pt x="1681" y="74"/>
                </a:lnTo>
                <a:lnTo>
                  <a:pt x="1511" y="147"/>
                </a:lnTo>
                <a:lnTo>
                  <a:pt x="1365" y="269"/>
                </a:lnTo>
                <a:lnTo>
                  <a:pt x="1365" y="269"/>
                </a:lnTo>
                <a:lnTo>
                  <a:pt x="1219" y="488"/>
                </a:lnTo>
                <a:lnTo>
                  <a:pt x="999" y="829"/>
                </a:lnTo>
                <a:lnTo>
                  <a:pt x="561" y="1730"/>
                </a:lnTo>
                <a:lnTo>
                  <a:pt x="171" y="2558"/>
                </a:lnTo>
                <a:lnTo>
                  <a:pt x="1" y="2924"/>
                </a:lnTo>
                <a:lnTo>
                  <a:pt x="1" y="2924"/>
                </a:lnTo>
                <a:lnTo>
                  <a:pt x="366" y="2753"/>
                </a:lnTo>
                <a:lnTo>
                  <a:pt x="1194" y="2363"/>
                </a:lnTo>
                <a:lnTo>
                  <a:pt x="2095" y="1925"/>
                </a:lnTo>
                <a:lnTo>
                  <a:pt x="2436" y="1706"/>
                </a:lnTo>
                <a:lnTo>
                  <a:pt x="2656" y="1560"/>
                </a:lnTo>
                <a:lnTo>
                  <a:pt x="2656" y="1560"/>
                </a:lnTo>
                <a:lnTo>
                  <a:pt x="2777" y="1414"/>
                </a:lnTo>
                <a:lnTo>
                  <a:pt x="2850" y="1243"/>
                </a:lnTo>
                <a:lnTo>
                  <a:pt x="2899" y="1073"/>
                </a:lnTo>
                <a:lnTo>
                  <a:pt x="2923" y="902"/>
                </a:lnTo>
                <a:lnTo>
                  <a:pt x="2899" y="732"/>
                </a:lnTo>
                <a:lnTo>
                  <a:pt x="2850" y="561"/>
                </a:lnTo>
                <a:lnTo>
                  <a:pt x="2777" y="415"/>
                </a:lnTo>
                <a:lnTo>
                  <a:pt x="2656" y="269"/>
                </a:lnTo>
                <a:lnTo>
                  <a:pt x="2656" y="269"/>
                </a:lnTo>
                <a:close/>
              </a:path>
            </a:pathLst>
          </a:custGeom>
          <a:noFill/>
          <a:ln w="19080">
            <a:solidFill>
              <a:srgbClr val="fc406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CustomShape 7"/>
          <p:cNvSpPr/>
          <p:nvPr/>
        </p:nvSpPr>
        <p:spPr>
          <a:xfrm rot="21013200">
            <a:off x="3750120" y="2825640"/>
            <a:ext cx="62640" cy="62640"/>
          </a:xfrm>
          <a:custGeom>
            <a:avLst/>
            <a:gdLst/>
            <a:ahLst/>
            <a:rect l="l" t="t" r="r" b="b"/>
            <a:pathLst>
              <a:path w="1877" h="1877">
                <a:moveTo>
                  <a:pt x="1657" y="244"/>
                </a:moveTo>
                <a:lnTo>
                  <a:pt x="1657" y="244"/>
                </a:lnTo>
                <a:lnTo>
                  <a:pt x="1535" y="147"/>
                </a:lnTo>
                <a:lnTo>
                  <a:pt x="1413" y="74"/>
                </a:lnTo>
                <a:lnTo>
                  <a:pt x="1267" y="25"/>
                </a:lnTo>
                <a:lnTo>
                  <a:pt x="1121" y="1"/>
                </a:lnTo>
                <a:lnTo>
                  <a:pt x="975" y="25"/>
                </a:lnTo>
                <a:lnTo>
                  <a:pt x="829" y="74"/>
                </a:lnTo>
                <a:lnTo>
                  <a:pt x="707" y="147"/>
                </a:lnTo>
                <a:lnTo>
                  <a:pt x="585" y="244"/>
                </a:lnTo>
                <a:lnTo>
                  <a:pt x="585" y="244"/>
                </a:lnTo>
                <a:lnTo>
                  <a:pt x="464" y="391"/>
                </a:lnTo>
                <a:lnTo>
                  <a:pt x="366" y="610"/>
                </a:lnTo>
                <a:lnTo>
                  <a:pt x="269" y="878"/>
                </a:lnTo>
                <a:lnTo>
                  <a:pt x="171" y="1170"/>
                </a:lnTo>
                <a:lnTo>
                  <a:pt x="50" y="1681"/>
                </a:lnTo>
                <a:lnTo>
                  <a:pt x="1" y="1876"/>
                </a:lnTo>
                <a:lnTo>
                  <a:pt x="1" y="1876"/>
                </a:lnTo>
                <a:lnTo>
                  <a:pt x="220" y="1852"/>
                </a:lnTo>
                <a:lnTo>
                  <a:pt x="731" y="1706"/>
                </a:lnTo>
                <a:lnTo>
                  <a:pt x="999" y="1633"/>
                </a:lnTo>
                <a:lnTo>
                  <a:pt x="1267" y="1535"/>
                </a:lnTo>
                <a:lnTo>
                  <a:pt x="1511" y="1413"/>
                </a:lnTo>
                <a:lnTo>
                  <a:pt x="1657" y="1316"/>
                </a:lnTo>
                <a:lnTo>
                  <a:pt x="1657" y="1316"/>
                </a:lnTo>
                <a:lnTo>
                  <a:pt x="1754" y="1194"/>
                </a:lnTo>
                <a:lnTo>
                  <a:pt x="1827" y="1048"/>
                </a:lnTo>
                <a:lnTo>
                  <a:pt x="1876" y="926"/>
                </a:lnTo>
                <a:lnTo>
                  <a:pt x="1876" y="780"/>
                </a:lnTo>
                <a:lnTo>
                  <a:pt x="1876" y="634"/>
                </a:lnTo>
                <a:lnTo>
                  <a:pt x="1827" y="488"/>
                </a:lnTo>
                <a:lnTo>
                  <a:pt x="1754" y="366"/>
                </a:lnTo>
                <a:lnTo>
                  <a:pt x="1657" y="244"/>
                </a:lnTo>
                <a:lnTo>
                  <a:pt x="1657" y="244"/>
                </a:lnTo>
                <a:close/>
              </a:path>
            </a:pathLst>
          </a:custGeom>
          <a:noFill/>
          <a:ln w="19080">
            <a:solidFill>
              <a:srgbClr val="fc406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8"/>
          <p:cNvSpPr/>
          <p:nvPr/>
        </p:nvSpPr>
        <p:spPr>
          <a:xfrm rot="21013200">
            <a:off x="3636360" y="2745720"/>
            <a:ext cx="62640" cy="62640"/>
          </a:xfrm>
          <a:custGeom>
            <a:avLst/>
            <a:gdLst/>
            <a:ahLst/>
            <a:rect l="l" t="t" r="r" b="b"/>
            <a:pathLst>
              <a:path w="1876" h="1876">
                <a:moveTo>
                  <a:pt x="1632" y="219"/>
                </a:moveTo>
                <a:lnTo>
                  <a:pt x="1632" y="219"/>
                </a:lnTo>
                <a:lnTo>
                  <a:pt x="1510" y="122"/>
                </a:lnTo>
                <a:lnTo>
                  <a:pt x="1388" y="49"/>
                </a:lnTo>
                <a:lnTo>
                  <a:pt x="1242" y="0"/>
                </a:lnTo>
                <a:lnTo>
                  <a:pt x="1096" y="0"/>
                </a:lnTo>
                <a:lnTo>
                  <a:pt x="950" y="0"/>
                </a:lnTo>
                <a:lnTo>
                  <a:pt x="828" y="49"/>
                </a:lnTo>
                <a:lnTo>
                  <a:pt x="682" y="122"/>
                </a:lnTo>
                <a:lnTo>
                  <a:pt x="560" y="219"/>
                </a:lnTo>
                <a:lnTo>
                  <a:pt x="560" y="219"/>
                </a:lnTo>
                <a:lnTo>
                  <a:pt x="463" y="366"/>
                </a:lnTo>
                <a:lnTo>
                  <a:pt x="341" y="609"/>
                </a:lnTo>
                <a:lnTo>
                  <a:pt x="244" y="877"/>
                </a:lnTo>
                <a:lnTo>
                  <a:pt x="171" y="1145"/>
                </a:lnTo>
                <a:lnTo>
                  <a:pt x="25" y="1656"/>
                </a:lnTo>
                <a:lnTo>
                  <a:pt x="0" y="1876"/>
                </a:lnTo>
                <a:lnTo>
                  <a:pt x="0" y="1876"/>
                </a:lnTo>
                <a:lnTo>
                  <a:pt x="195" y="1827"/>
                </a:lnTo>
                <a:lnTo>
                  <a:pt x="707" y="1705"/>
                </a:lnTo>
                <a:lnTo>
                  <a:pt x="999" y="1608"/>
                </a:lnTo>
                <a:lnTo>
                  <a:pt x="1267" y="1510"/>
                </a:lnTo>
                <a:lnTo>
                  <a:pt x="1486" y="1413"/>
                </a:lnTo>
                <a:lnTo>
                  <a:pt x="1632" y="1291"/>
                </a:lnTo>
                <a:lnTo>
                  <a:pt x="1632" y="1291"/>
                </a:lnTo>
                <a:lnTo>
                  <a:pt x="1729" y="1169"/>
                </a:lnTo>
                <a:lnTo>
                  <a:pt x="1802" y="1048"/>
                </a:lnTo>
                <a:lnTo>
                  <a:pt x="1851" y="901"/>
                </a:lnTo>
                <a:lnTo>
                  <a:pt x="1876" y="755"/>
                </a:lnTo>
                <a:lnTo>
                  <a:pt x="1851" y="609"/>
                </a:lnTo>
                <a:lnTo>
                  <a:pt x="1802" y="463"/>
                </a:lnTo>
                <a:lnTo>
                  <a:pt x="1729" y="341"/>
                </a:lnTo>
                <a:lnTo>
                  <a:pt x="1632" y="219"/>
                </a:lnTo>
                <a:lnTo>
                  <a:pt x="1632" y="219"/>
                </a:lnTo>
                <a:close/>
              </a:path>
            </a:pathLst>
          </a:custGeom>
          <a:noFill/>
          <a:ln w="19080">
            <a:solidFill>
              <a:srgbClr val="fc406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0" name="CustomShape 9"/>
          <p:cNvSpPr/>
          <p:nvPr/>
        </p:nvSpPr>
        <p:spPr>
          <a:xfrm>
            <a:off x="3593880" y="962280"/>
            <a:ext cx="225720" cy="215640"/>
          </a:xfrm>
          <a:custGeom>
            <a:avLst/>
            <a:gdLst/>
            <a:ah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80">
            <a:solidFill>
              <a:srgbClr val="ffb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10"/>
          <p:cNvSpPr/>
          <p:nvPr/>
        </p:nvSpPr>
        <p:spPr>
          <a:xfrm rot="2697600">
            <a:off x="5346720" y="2148480"/>
            <a:ext cx="343080" cy="327600"/>
          </a:xfrm>
          <a:custGeom>
            <a:avLst/>
            <a:gdLst/>
            <a:ah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80">
            <a:solidFill>
              <a:srgbClr val="ffb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2" name="CustomShape 11"/>
          <p:cNvSpPr/>
          <p:nvPr/>
        </p:nvSpPr>
        <p:spPr>
          <a:xfrm>
            <a:off x="5356800" y="1881000"/>
            <a:ext cx="137160" cy="131040"/>
          </a:xfrm>
          <a:custGeom>
            <a:avLst/>
            <a:gdLst/>
            <a:ah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80">
            <a:solidFill>
              <a:srgbClr val="ffb6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12"/>
          <p:cNvSpPr/>
          <p:nvPr/>
        </p:nvSpPr>
        <p:spPr>
          <a:xfrm rot="1280400">
            <a:off x="3589560" y="1613520"/>
            <a:ext cx="137160" cy="131040"/>
          </a:xfrm>
          <a:custGeom>
            <a:avLst/>
            <a:gdLst/>
            <a:ahLst/>
            <a:rect l="l" t="t" r="r" b="b"/>
            <a:pathLst>
              <a:path w="15101" h="14419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80">
            <a:solidFill>
              <a:srgbClr val="ffb6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Shape 1"/>
          <p:cNvSpPr txBox="1"/>
          <p:nvPr/>
        </p:nvSpPr>
        <p:spPr>
          <a:xfrm>
            <a:off x="2831040" y="1200240"/>
            <a:ext cx="5204520" cy="3120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spcAft>
                <a:spcPts val="1001"/>
              </a:spcAft>
            </a:pPr>
            <a:r>
              <a:rPr b="1" lang="pt-BR" sz="1500" spc="-1" strike="noStrike">
                <a:solidFill>
                  <a:srgbClr val="4a5c65"/>
                </a:solidFill>
                <a:uFill>
                  <a:solidFill>
                    <a:srgbClr val="ffffff"/>
                  </a:solidFill>
                </a:uFill>
                <a:latin typeface="Lato Light"/>
                <a:ea typeface="Lato Light"/>
              </a:rPr>
              <a:t>Para explicar o funcionamento do BDD vamos usar o seguinte exemplo: uma equipe praticante de BDD decide implementar uma nova funcionalidade e para isso, eles trabalham em conjunto com os usuários e outras partes interessadas para definir as histórias e cenários do que os usuários esperam dessa funcionalidade. Em particular, os usuários ajudam a definir um conjunto de exemplos concretos que ilustram resultados que a nova funcionalidade deve fornecer. Esses exemplos são criados utilizando um vocabulário comum e podem ser facilmente compreendidos pelos usuários finais e membros da equipe de desenvolvimento de software, e geralmente são expressos usando Cenário (Scenario), Dado (Given), Quando (When) e Então (Then).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001"/>
              </a:spcAft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5" name="TextShape 2"/>
          <p:cNvSpPr txBox="1"/>
          <p:nvPr/>
        </p:nvSpPr>
        <p:spPr>
          <a:xfrm>
            <a:off x="144000" y="559440"/>
            <a:ext cx="2141640" cy="2630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 Slab Light"/>
                <a:ea typeface="Roboto Slab Light"/>
              </a:rPr>
              <a:t>Exemplo: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" name="Shape 435" descr=""/>
          <p:cNvPicPr/>
          <p:nvPr/>
        </p:nvPicPr>
        <p:blipFill>
          <a:blip r:embed="rId1"/>
          <a:stretch/>
        </p:blipFill>
        <p:spPr>
          <a:xfrm>
            <a:off x="688320" y="1302120"/>
            <a:ext cx="7767000" cy="243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LibreOffice/5.3.1.2$Linux_X86_64 LibreOffice_project/30m0$Build-2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2017-07-03T08:54:13Z</dcterms:modified>
  <cp:revision>1</cp:revision>
  <dc:subject/>
  <dc:title/>
</cp:coreProperties>
</file>