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9360" y="50220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255400" y="1991880"/>
            <a:ext cx="4632840" cy="11595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do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do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67480" y="-88668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348760" y="2882520"/>
            <a:ext cx="978120" cy="9781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55400" y="541800"/>
            <a:ext cx="657360" cy="6573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752880" y="3465000"/>
            <a:ext cx="2283840" cy="2283840"/>
          </a:xfrm>
          <a:prstGeom prst="donut">
            <a:avLst>
              <a:gd name="adj" fmla="val 11909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37880" y="3193200"/>
            <a:ext cx="657360" cy="6573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76560" y="4217400"/>
            <a:ext cx="1207440" cy="120744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244720" y="254196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598880" y="-30024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244720" y="802800"/>
            <a:ext cx="657360" cy="6573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13840" y="695880"/>
            <a:ext cx="871200" cy="871200"/>
          </a:xfrm>
          <a:prstGeom prst="ellipse">
            <a:avLst/>
          </a:prstGeom>
          <a:noFill/>
          <a:ln w="9360">
            <a:solidFill>
              <a:srgbClr val="00acc3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-122040" y="2933280"/>
            <a:ext cx="1177200" cy="1177200"/>
          </a:xfrm>
          <a:prstGeom prst="ellipse">
            <a:avLst/>
          </a:prstGeom>
          <a:noFill/>
          <a:ln w="9360">
            <a:solidFill>
              <a:srgbClr val="bbcd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150040" y="708480"/>
            <a:ext cx="846360" cy="846360"/>
          </a:xfrm>
          <a:prstGeom prst="ellipse">
            <a:avLst/>
          </a:prstGeom>
          <a:noFill/>
          <a:ln w="9360">
            <a:solidFill>
              <a:srgbClr val="65bb48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55160" y="3904560"/>
            <a:ext cx="205920" cy="2059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do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de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de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º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0" y="909000"/>
            <a:ext cx="3639240" cy="6408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0" y="1525680"/>
            <a:ext cx="3639240" cy="27856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580320" y="752040"/>
            <a:ext cx="3639240" cy="363924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"/>
          <p:cNvSpPr/>
          <p:nvPr/>
        </p:nvSpPr>
        <p:spPr>
          <a:xfrm>
            <a:off x="-295560" y="-356400"/>
            <a:ext cx="1057320" cy="105732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"/>
          <p:cNvSpPr/>
          <p:nvPr/>
        </p:nvSpPr>
        <p:spPr>
          <a:xfrm>
            <a:off x="2836440" y="180000"/>
            <a:ext cx="978120" cy="978120"/>
          </a:xfrm>
          <a:prstGeom prst="donut">
            <a:avLst>
              <a:gd name="adj" fmla="val 39527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"/>
          <p:cNvSpPr/>
          <p:nvPr/>
        </p:nvSpPr>
        <p:spPr>
          <a:xfrm>
            <a:off x="465840" y="3692880"/>
            <a:ext cx="1019160" cy="10191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7"/>
          <p:cNvSpPr/>
          <p:nvPr/>
        </p:nvSpPr>
        <p:spPr>
          <a:xfrm>
            <a:off x="1485360" y="4559760"/>
            <a:ext cx="361080" cy="361080"/>
          </a:xfrm>
          <a:prstGeom prst="donut">
            <a:avLst>
              <a:gd name="adj" fmla="val 29951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8"/>
          <p:cNvSpPr/>
          <p:nvPr/>
        </p:nvSpPr>
        <p:spPr>
          <a:xfrm>
            <a:off x="2364840" y="347040"/>
            <a:ext cx="273960" cy="27360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9"/>
          <p:cNvSpPr/>
          <p:nvPr/>
        </p:nvSpPr>
        <p:spPr>
          <a:xfrm>
            <a:off x="-472680" y="-533520"/>
            <a:ext cx="1411560" cy="1411560"/>
          </a:xfrm>
          <a:prstGeom prst="ellipse">
            <a:avLst/>
          </a:prstGeom>
          <a:noFill/>
          <a:ln w="9360">
            <a:solidFill>
              <a:srgbClr val="00acc3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"/>
          <p:cNvSpPr/>
          <p:nvPr/>
        </p:nvSpPr>
        <p:spPr>
          <a:xfrm>
            <a:off x="2899080" y="242280"/>
            <a:ext cx="853560" cy="85356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1"/>
          <p:cNvSpPr/>
          <p:nvPr/>
        </p:nvSpPr>
        <p:spPr>
          <a:xfrm>
            <a:off x="1061280" y="142920"/>
            <a:ext cx="538200" cy="5378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8334360" y="4139640"/>
            <a:ext cx="424440" cy="4244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4308120" y="-1078560"/>
            <a:ext cx="2346840" cy="2346840"/>
          </a:xfrm>
          <a:prstGeom prst="donut">
            <a:avLst>
              <a:gd name="adj" fmla="val 17100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047840" y="804960"/>
            <a:ext cx="1048320" cy="104832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1881000" y="1920240"/>
            <a:ext cx="5382000" cy="20793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3593520" y="78120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“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229320" y="2988360"/>
            <a:ext cx="802440" cy="80280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-442080" y="3999960"/>
            <a:ext cx="1695600" cy="1695600"/>
          </a:xfrm>
          <a:prstGeom prst="donut">
            <a:avLst>
              <a:gd name="adj" fmla="val 10084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1334160" y="-231840"/>
            <a:ext cx="1666440" cy="1666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550440" y="710280"/>
            <a:ext cx="481320" cy="481320"/>
          </a:xfrm>
          <a:prstGeom prst="donut">
            <a:avLst>
              <a:gd name="adj" fmla="val 3727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1032120" y="37915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1217160" y="1311480"/>
            <a:ext cx="304560" cy="3045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7744320" y="1473480"/>
            <a:ext cx="1048320" cy="10483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4"/>
          <p:cNvSpPr/>
          <p:nvPr/>
        </p:nvSpPr>
        <p:spPr>
          <a:xfrm>
            <a:off x="8050680" y="2042280"/>
            <a:ext cx="1519560" cy="1519560"/>
          </a:xfrm>
          <a:prstGeom prst="donut">
            <a:avLst>
              <a:gd name="adj" fmla="val 5022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7969680" y="3713760"/>
            <a:ext cx="597600" cy="597960"/>
          </a:xfrm>
          <a:prstGeom prst="donut">
            <a:avLst>
              <a:gd name="adj" fmla="val 43984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6"/>
          <p:cNvSpPr/>
          <p:nvPr/>
        </p:nvSpPr>
        <p:spPr>
          <a:xfrm>
            <a:off x="8608680" y="1191960"/>
            <a:ext cx="183960" cy="1839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44080" y="2698560"/>
            <a:ext cx="893160" cy="893160"/>
          </a:xfrm>
          <a:prstGeom prst="ellipse">
            <a:avLst/>
          </a:prstGeom>
          <a:noFill/>
          <a:ln w="9360">
            <a:solidFill>
              <a:srgbClr val="bbcd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935800" y="1525680"/>
            <a:ext cx="5275080" cy="27856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59920" y="-20628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-153000" y="1360080"/>
            <a:ext cx="978120" cy="9781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2339640" y="243720"/>
            <a:ext cx="657360" cy="65736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788760" y="2338560"/>
            <a:ext cx="810720" cy="810720"/>
          </a:xfrm>
          <a:prstGeom prst="donut">
            <a:avLst>
              <a:gd name="adj" fmla="val 22275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153720" y="4150080"/>
            <a:ext cx="1207440" cy="120744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1315800" y="3861000"/>
            <a:ext cx="550080" cy="55008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0"/>
          <p:cNvSpPr/>
          <p:nvPr/>
        </p:nvSpPr>
        <p:spPr>
          <a:xfrm>
            <a:off x="438480" y="299304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"/>
          <p:cNvSpPr/>
          <p:nvPr/>
        </p:nvSpPr>
        <p:spPr>
          <a:xfrm>
            <a:off x="7744680" y="420480"/>
            <a:ext cx="550080" cy="55008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2"/>
          <p:cNvSpPr/>
          <p:nvPr/>
        </p:nvSpPr>
        <p:spPr>
          <a:xfrm>
            <a:off x="8839440" y="1019880"/>
            <a:ext cx="397080" cy="397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8295480" y="-321120"/>
            <a:ext cx="741240" cy="741240"/>
          </a:xfrm>
          <a:prstGeom prst="donut">
            <a:avLst>
              <a:gd name="adj" fmla="val 31897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4"/>
          <p:cNvSpPr/>
          <p:nvPr/>
        </p:nvSpPr>
        <p:spPr>
          <a:xfrm>
            <a:off x="8651520" y="161640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5"/>
          <p:cNvSpPr/>
          <p:nvPr/>
        </p:nvSpPr>
        <p:spPr>
          <a:xfrm>
            <a:off x="2179080" y="83160"/>
            <a:ext cx="978120" cy="978120"/>
          </a:xfrm>
          <a:prstGeom prst="ellipse">
            <a:avLst/>
          </a:prstGeom>
          <a:noFill/>
          <a:ln w="9360">
            <a:solidFill>
              <a:srgbClr val="00acc3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6"/>
          <p:cNvSpPr/>
          <p:nvPr/>
        </p:nvSpPr>
        <p:spPr>
          <a:xfrm>
            <a:off x="8062920" y="689040"/>
            <a:ext cx="449280" cy="44928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19040" y="-1581120"/>
            <a:ext cx="8305560" cy="830556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638560" y="1472760"/>
            <a:ext cx="978120" cy="97812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935800" y="1550160"/>
            <a:ext cx="1699920" cy="33753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23200" y="1550160"/>
            <a:ext cx="1699920" cy="33753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510960" y="1550160"/>
            <a:ext cx="1699920" cy="33753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1016640" y="2981520"/>
            <a:ext cx="439920" cy="43992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-68760" y="3346200"/>
            <a:ext cx="819360" cy="819360"/>
          </a:xfrm>
          <a:prstGeom prst="ellipse">
            <a:avLst/>
          </a:prstGeom>
          <a:noFill/>
          <a:ln w="9360">
            <a:solidFill>
              <a:srgbClr val="00d1c6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1361520" y="140760"/>
            <a:ext cx="862560" cy="862920"/>
          </a:xfrm>
          <a:prstGeom prst="donut">
            <a:avLst>
              <a:gd name="adj" fmla="val 43200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1438200" y="3422160"/>
            <a:ext cx="1061640" cy="1061640"/>
          </a:xfrm>
          <a:prstGeom prst="donut">
            <a:avLst>
              <a:gd name="adj" fmla="val 9905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2059560" y="1112400"/>
            <a:ext cx="304560" cy="30456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1"/>
          <p:cNvSpPr/>
          <p:nvPr/>
        </p:nvSpPr>
        <p:spPr>
          <a:xfrm>
            <a:off x="8723520" y="270360"/>
            <a:ext cx="550080" cy="55008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8546760" y="608760"/>
            <a:ext cx="397080" cy="39708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3"/>
          <p:cNvSpPr/>
          <p:nvPr/>
        </p:nvSpPr>
        <p:spPr>
          <a:xfrm>
            <a:off x="8211240" y="1152720"/>
            <a:ext cx="397080" cy="3970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4"/>
          <p:cNvSpPr/>
          <p:nvPr/>
        </p:nvSpPr>
        <p:spPr>
          <a:xfrm>
            <a:off x="7599600" y="-275400"/>
            <a:ext cx="741240" cy="74124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5"/>
          <p:cNvSpPr/>
          <p:nvPr/>
        </p:nvSpPr>
        <p:spPr>
          <a:xfrm>
            <a:off x="9033840" y="1867680"/>
            <a:ext cx="187920" cy="1879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6"/>
          <p:cNvSpPr/>
          <p:nvPr/>
        </p:nvSpPr>
        <p:spPr>
          <a:xfrm>
            <a:off x="-480240" y="243720"/>
            <a:ext cx="2346840" cy="2346840"/>
          </a:xfrm>
          <a:prstGeom prst="donut">
            <a:avLst>
              <a:gd name="adj" fmla="val 21094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1016640" y="4091760"/>
            <a:ext cx="1207440" cy="120744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8"/>
          <p:cNvSpPr/>
          <p:nvPr/>
        </p:nvSpPr>
        <p:spPr>
          <a:xfrm>
            <a:off x="204120" y="928080"/>
            <a:ext cx="978120" cy="978120"/>
          </a:xfrm>
          <a:prstGeom prst="ellipse">
            <a:avLst/>
          </a:prstGeom>
          <a:noFill/>
          <a:ln w="9360">
            <a:solidFill>
              <a:srgbClr val="bbcd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19040" y="-1581120"/>
            <a:ext cx="8305560" cy="830556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-164160" y="68616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8204400" y="3898800"/>
            <a:ext cx="446760" cy="446760"/>
          </a:xfrm>
          <a:prstGeom prst="donut">
            <a:avLst>
              <a:gd name="adj" fmla="val 186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100440" y="-196920"/>
            <a:ext cx="741240" cy="74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419040" y="68616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8333640" y="4482360"/>
            <a:ext cx="978120" cy="97812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741600" y="4449600"/>
            <a:ext cx="397080" cy="39708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>
            <a:off x="8956440" y="4058640"/>
            <a:ext cx="286920" cy="28692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9"/>
          <p:cNvSpPr/>
          <p:nvPr/>
        </p:nvSpPr>
        <p:spPr>
          <a:xfrm>
            <a:off x="-164160" y="4277880"/>
            <a:ext cx="741240" cy="74124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0"/>
          <p:cNvSpPr/>
          <p:nvPr/>
        </p:nvSpPr>
        <p:spPr>
          <a:xfrm>
            <a:off x="8568720" y="4717440"/>
            <a:ext cx="507960" cy="5079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1"/>
          <p:cNvSpPr/>
          <p:nvPr/>
        </p:nvSpPr>
        <p:spPr>
          <a:xfrm>
            <a:off x="8077320" y="224280"/>
            <a:ext cx="304560" cy="30456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2"/>
          <p:cNvSpPr/>
          <p:nvPr/>
        </p:nvSpPr>
        <p:spPr>
          <a:xfrm>
            <a:off x="8553240" y="328320"/>
            <a:ext cx="585360" cy="5853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3"/>
          <p:cNvSpPr/>
          <p:nvPr/>
        </p:nvSpPr>
        <p:spPr>
          <a:xfrm>
            <a:off x="8876520" y="1187280"/>
            <a:ext cx="446760" cy="4467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4"/>
          <p:cNvSpPr/>
          <p:nvPr/>
        </p:nvSpPr>
        <p:spPr>
          <a:xfrm>
            <a:off x="8448840" y="224280"/>
            <a:ext cx="794160" cy="794160"/>
          </a:xfrm>
          <a:prstGeom prst="ellipse">
            <a:avLst/>
          </a:prstGeom>
          <a:noFill/>
          <a:ln w="9360">
            <a:solidFill>
              <a:srgbClr val="f8bb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5"/>
          <p:cNvSpPr/>
          <p:nvPr/>
        </p:nvSpPr>
        <p:spPr>
          <a:xfrm>
            <a:off x="100440" y="3830760"/>
            <a:ext cx="304560" cy="3045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1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1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058200" y="-295560"/>
            <a:ext cx="3027240" cy="302760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1773720" y="2421720"/>
            <a:ext cx="559620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414440" y="398808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7630200" y="2469600"/>
            <a:ext cx="2346840" cy="2346840"/>
          </a:xfrm>
          <a:prstGeom prst="donut">
            <a:avLst>
              <a:gd name="adj" fmla="val 29778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376560" y="1139040"/>
            <a:ext cx="978120" cy="9781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7240320" y="4662720"/>
            <a:ext cx="657360" cy="65736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7"/>
          <p:cNvSpPr/>
          <p:nvPr/>
        </p:nvSpPr>
        <p:spPr>
          <a:xfrm>
            <a:off x="231120" y="-571680"/>
            <a:ext cx="2283840" cy="2283840"/>
          </a:xfrm>
          <a:prstGeom prst="donut">
            <a:avLst>
              <a:gd name="adj" fmla="val 11909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"/>
          <p:cNvSpPr/>
          <p:nvPr/>
        </p:nvSpPr>
        <p:spPr>
          <a:xfrm>
            <a:off x="7507800" y="917640"/>
            <a:ext cx="657360" cy="65736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9"/>
          <p:cNvSpPr/>
          <p:nvPr/>
        </p:nvSpPr>
        <p:spPr>
          <a:xfrm>
            <a:off x="8065800" y="-295560"/>
            <a:ext cx="1207440" cy="1207440"/>
          </a:xfrm>
          <a:prstGeom prst="donut">
            <a:avLst>
              <a:gd name="adj" fmla="val 42915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0"/>
          <p:cNvSpPr/>
          <p:nvPr/>
        </p:nvSpPr>
        <p:spPr>
          <a:xfrm>
            <a:off x="1417320" y="2052720"/>
            <a:ext cx="304560" cy="30456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"/>
          <p:cNvSpPr/>
          <p:nvPr/>
        </p:nvSpPr>
        <p:spPr>
          <a:xfrm>
            <a:off x="180360" y="402336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>
            <a:off x="245880" y="3365640"/>
            <a:ext cx="455760" cy="4557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3"/>
          <p:cNvSpPr/>
          <p:nvPr/>
        </p:nvSpPr>
        <p:spPr>
          <a:xfrm>
            <a:off x="7072200" y="4494600"/>
            <a:ext cx="993240" cy="992880"/>
          </a:xfrm>
          <a:prstGeom prst="ellipse">
            <a:avLst/>
          </a:prstGeom>
          <a:noFill/>
          <a:ln w="9360">
            <a:solidFill>
              <a:srgbClr val="00acc3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4"/>
          <p:cNvSpPr/>
          <p:nvPr/>
        </p:nvSpPr>
        <p:spPr>
          <a:xfrm>
            <a:off x="7370280" y="780120"/>
            <a:ext cx="932040" cy="932040"/>
          </a:xfrm>
          <a:prstGeom prst="ellipse">
            <a:avLst/>
          </a:prstGeom>
          <a:noFill/>
          <a:ln w="9360">
            <a:solidFill>
              <a:srgbClr val="bbcd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5"/>
          <p:cNvSpPr/>
          <p:nvPr/>
        </p:nvSpPr>
        <p:spPr>
          <a:xfrm>
            <a:off x="180360" y="3300120"/>
            <a:ext cx="586440" cy="586440"/>
          </a:xfrm>
          <a:prstGeom prst="ellipse">
            <a:avLst/>
          </a:prstGeom>
          <a:noFill/>
          <a:ln w="9360">
            <a:solidFill>
              <a:srgbClr val="65bb48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"/>
          <p:cNvSpPr/>
          <p:nvPr/>
        </p:nvSpPr>
        <p:spPr>
          <a:xfrm>
            <a:off x="7733520" y="467280"/>
            <a:ext cx="205920" cy="20592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7"/>
          <p:cNvSpPr/>
          <p:nvPr/>
        </p:nvSpPr>
        <p:spPr>
          <a:xfrm>
            <a:off x="598320" y="-204840"/>
            <a:ext cx="1549800" cy="1549800"/>
          </a:xfrm>
          <a:prstGeom prst="ellipse">
            <a:avLst/>
          </a:prstGeom>
          <a:noFill/>
          <a:ln w="9360">
            <a:solidFill>
              <a:srgbClr val="e8004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935800" y="909000"/>
            <a:ext cx="5275080" cy="6408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280520" y="3669120"/>
            <a:ext cx="205920" cy="20592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180360" y="4023360"/>
            <a:ext cx="1370520" cy="13705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245880" y="3213000"/>
            <a:ext cx="455760" cy="455760"/>
          </a:xfrm>
          <a:prstGeom prst="ellipse">
            <a:avLst/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>
            <a:off x="71640" y="3038760"/>
            <a:ext cx="804600" cy="804600"/>
          </a:xfrm>
          <a:prstGeom prst="ellipse">
            <a:avLst/>
          </a:prstGeom>
          <a:noFill/>
          <a:ln w="9360">
            <a:solidFill>
              <a:srgbClr val="65bb48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>
            <a:off x="1280880" y="1608480"/>
            <a:ext cx="1042920" cy="1043640"/>
          </a:xfrm>
          <a:prstGeom prst="donut">
            <a:avLst>
              <a:gd name="adj" fmla="val 43200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7"/>
          <p:cNvSpPr/>
          <p:nvPr/>
        </p:nvSpPr>
        <p:spPr>
          <a:xfrm>
            <a:off x="1640520" y="-201960"/>
            <a:ext cx="749880" cy="7498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-480240" y="243720"/>
            <a:ext cx="2346840" cy="2346840"/>
          </a:xfrm>
          <a:prstGeom prst="donut">
            <a:avLst>
              <a:gd name="adj" fmla="val 6129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9"/>
          <p:cNvSpPr/>
          <p:nvPr/>
        </p:nvSpPr>
        <p:spPr>
          <a:xfrm>
            <a:off x="-222840" y="500760"/>
            <a:ext cx="1832400" cy="183240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0"/>
          <p:cNvSpPr/>
          <p:nvPr/>
        </p:nvSpPr>
        <p:spPr>
          <a:xfrm>
            <a:off x="1280880" y="3950280"/>
            <a:ext cx="749880" cy="74988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1"/>
          <p:cNvSpPr/>
          <p:nvPr/>
        </p:nvSpPr>
        <p:spPr>
          <a:xfrm>
            <a:off x="7913160" y="600120"/>
            <a:ext cx="550080" cy="55008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2"/>
          <p:cNvSpPr/>
          <p:nvPr/>
        </p:nvSpPr>
        <p:spPr>
          <a:xfrm>
            <a:off x="8703360" y="1608480"/>
            <a:ext cx="286920" cy="286920"/>
          </a:xfrm>
          <a:prstGeom prst="donut">
            <a:avLst>
              <a:gd name="adj" fmla="val 18608"/>
            </a:avLst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3"/>
          <p:cNvSpPr/>
          <p:nvPr/>
        </p:nvSpPr>
        <p:spPr>
          <a:xfrm>
            <a:off x="8809200" y="886320"/>
            <a:ext cx="416160" cy="4161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4"/>
          <p:cNvSpPr/>
          <p:nvPr/>
        </p:nvSpPr>
        <p:spPr>
          <a:xfrm>
            <a:off x="8118000" y="-244440"/>
            <a:ext cx="741240" cy="74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5"/>
          <p:cNvSpPr/>
          <p:nvPr/>
        </p:nvSpPr>
        <p:spPr>
          <a:xfrm>
            <a:off x="7813800" y="312840"/>
            <a:ext cx="187920" cy="18792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6"/>
          <p:cNvSpPr/>
          <p:nvPr/>
        </p:nvSpPr>
        <p:spPr>
          <a:xfrm>
            <a:off x="8646840" y="723960"/>
            <a:ext cx="741240" cy="741240"/>
          </a:xfrm>
          <a:prstGeom prst="ellipse">
            <a:avLst/>
          </a:prstGeom>
          <a:noFill/>
          <a:ln w="9360">
            <a:solidFill>
              <a:srgbClr val="f8bb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197360" y="-802800"/>
            <a:ext cx="6748920" cy="6748920"/>
          </a:xfrm>
          <a:prstGeom prst="ellipse">
            <a:avLst/>
          </a:prstGeom>
          <a:noFill/>
          <a:ln w="9360">
            <a:solidFill>
              <a:srgbClr val="a1becc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246320" y="4177800"/>
            <a:ext cx="6651360" cy="5191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 rot="10800000">
            <a:off x="9323280" y="4394520"/>
            <a:ext cx="617040" cy="61704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 rot="10800000">
            <a:off x="1124280" y="1356840"/>
            <a:ext cx="515160" cy="515160"/>
          </a:xfrm>
          <a:prstGeom prst="donut">
            <a:avLst>
              <a:gd name="adj" fmla="val 186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 rot="10800000">
            <a:off x="9026640" y="5384880"/>
            <a:ext cx="831240" cy="831240"/>
          </a:xfrm>
          <a:prstGeom prst="donut">
            <a:avLst>
              <a:gd name="adj" fmla="val 37879"/>
            </a:avLst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"/>
          <p:cNvSpPr/>
          <p:nvPr/>
        </p:nvSpPr>
        <p:spPr>
          <a:xfrm rot="10800000">
            <a:off x="8669160" y="4394520"/>
            <a:ext cx="210600" cy="21060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7"/>
          <p:cNvSpPr/>
          <p:nvPr/>
        </p:nvSpPr>
        <p:spPr>
          <a:xfrm rot="10800000">
            <a:off x="975240" y="683640"/>
            <a:ext cx="1127880" cy="1127880"/>
          </a:xfrm>
          <a:prstGeom prst="ellipse">
            <a:avLst/>
          </a:prstGeom>
          <a:noFill/>
          <a:ln w="9360">
            <a:solidFill>
              <a:srgbClr val="ed4a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8"/>
          <p:cNvSpPr/>
          <p:nvPr/>
        </p:nvSpPr>
        <p:spPr>
          <a:xfrm rot="10800000">
            <a:off x="8446680" y="568080"/>
            <a:ext cx="434160" cy="434160"/>
          </a:xfrm>
          <a:prstGeom prst="donut">
            <a:avLst>
              <a:gd name="adj" fmla="val 8754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"/>
          <p:cNvSpPr/>
          <p:nvPr/>
        </p:nvSpPr>
        <p:spPr>
          <a:xfrm rot="10800000">
            <a:off x="257400" y="1172520"/>
            <a:ext cx="330480" cy="330480"/>
          </a:xfrm>
          <a:prstGeom prst="ellipse">
            <a:avLst/>
          </a:prstGeom>
          <a:solidFill>
            <a:srgbClr val="ed4a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 rot="10800000">
            <a:off x="9323280" y="944640"/>
            <a:ext cx="810720" cy="810720"/>
          </a:xfrm>
          <a:prstGeom prst="donut">
            <a:avLst>
              <a:gd name="adj" fmla="val 39163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1"/>
          <p:cNvSpPr/>
          <p:nvPr/>
        </p:nvSpPr>
        <p:spPr>
          <a:xfrm rot="10800000">
            <a:off x="704160" y="412920"/>
            <a:ext cx="585720" cy="585720"/>
          </a:xfrm>
          <a:prstGeom prst="ellipse">
            <a:avLst/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2"/>
          <p:cNvSpPr/>
          <p:nvPr/>
        </p:nvSpPr>
        <p:spPr>
          <a:xfrm rot="10800000">
            <a:off x="1093680" y="5040000"/>
            <a:ext cx="344520" cy="344520"/>
          </a:xfrm>
          <a:prstGeom prst="donut">
            <a:avLst>
              <a:gd name="adj" fmla="val 3056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3"/>
          <p:cNvSpPr/>
          <p:nvPr/>
        </p:nvSpPr>
        <p:spPr>
          <a:xfrm rot="10800000">
            <a:off x="555120" y="4921920"/>
            <a:ext cx="662760" cy="6627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4"/>
          <p:cNvSpPr/>
          <p:nvPr/>
        </p:nvSpPr>
        <p:spPr>
          <a:xfrm rot="10800000">
            <a:off x="189360" y="3949560"/>
            <a:ext cx="505800" cy="505800"/>
          </a:xfrm>
          <a:prstGeom prst="ellipse">
            <a:avLst/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5"/>
          <p:cNvSpPr/>
          <p:nvPr/>
        </p:nvSpPr>
        <p:spPr>
          <a:xfrm rot="10800000">
            <a:off x="673200" y="5040000"/>
            <a:ext cx="898920" cy="898920"/>
          </a:xfrm>
          <a:prstGeom prst="ellipse">
            <a:avLst/>
          </a:prstGeom>
          <a:noFill/>
          <a:ln w="9360">
            <a:solidFill>
              <a:srgbClr val="f8bb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6"/>
          <p:cNvSpPr/>
          <p:nvPr/>
        </p:nvSpPr>
        <p:spPr>
          <a:xfrm rot="10800000">
            <a:off x="9033840" y="1433520"/>
            <a:ext cx="333000" cy="333000"/>
          </a:xfrm>
          <a:prstGeom prst="ellipse">
            <a:avLst/>
          </a:pr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docs.travis-ci.com/" TargetMode="External"/><Relationship Id="rId2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devmedia.com.br/integracao-continua-uma-introducao-ao-assunto/28002" TargetMode="External"/><Relationship Id="rId2" Type="http://schemas.openxmlformats.org/officeDocument/2006/relationships/hyperlink" Target="https://martinfowler.com/articles/continuousIntegration.htm" TargetMode="External"/><Relationship Id="rId3" Type="http://schemas.openxmlformats.org/officeDocument/2006/relationships/hyperlink" Target="http://www.devmedia.com.br/build-automatico-de-projetos-com-continuum/28914" TargetMode="External"/><Relationship Id="rId4" Type="http://schemas.openxmlformats.org/officeDocument/2006/relationships/hyperlink" Target="http://blog.caelum.com.br/integracao-continua/" TargetMode="External"/><Relationship Id="rId5" Type="http://schemas.openxmlformats.org/officeDocument/2006/relationships/hyperlink" Target="http://stefanteixeira.com.br/2014/09/01/configurando-travis-ci-para-um-projeto-com-ghostdriver-e-gradle/" TargetMode="External"/><Relationship Id="rId6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ravis-ci.org/" TargetMode="External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2255400" y="1991880"/>
            <a:ext cx="46328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Integração</a:t>
            </a:r>
            <a:r>
              <a:rPr b="1" lang="pt-BR" sz="4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
</a:t>
            </a:r>
            <a:r>
              <a:rPr b="1" lang="pt-BR" sz="4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Contínua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1878120" y="4450320"/>
            <a:ext cx="4485240" cy="49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0" i="1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Dividir, conquistar e integrar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281" descr=""/>
          <p:cNvPicPr/>
          <p:nvPr/>
        </p:nvPicPr>
        <p:blipFill>
          <a:blip r:embed="rId1"/>
          <a:stretch/>
        </p:blipFill>
        <p:spPr>
          <a:xfrm>
            <a:off x="2467800" y="1194120"/>
            <a:ext cx="5792040" cy="3382920"/>
          </a:xfrm>
          <a:prstGeom prst="rect">
            <a:avLst/>
          </a:prstGeom>
          <a:ln>
            <a:noFill/>
          </a:ln>
        </p:spPr>
      </p:pic>
      <p:sp>
        <p:nvSpPr>
          <p:cNvPr id="568" name="CustomShape 1"/>
          <p:cNvSpPr/>
          <p:nvPr/>
        </p:nvSpPr>
        <p:spPr>
          <a:xfrm flipH="1" rot="10800000">
            <a:off x="8791200" y="4697280"/>
            <a:ext cx="2781360" cy="774000"/>
          </a:xfrm>
          <a:prstGeom prst="wedgeEllipseCallout">
            <a:avLst>
              <a:gd name="adj1" fmla="val -60849"/>
              <a:gd name="adj2" fmla="val -9331"/>
            </a:avLst>
          </a:prstGeom>
          <a:solidFill>
            <a:srgbClr val="e800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6298920" y="4080600"/>
            <a:ext cx="259776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Selecionar o repositório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Shape 289" descr=""/>
          <p:cNvPicPr/>
          <p:nvPr/>
        </p:nvPicPr>
        <p:blipFill>
          <a:blip r:embed="rId1"/>
          <a:stretch/>
        </p:blipFill>
        <p:spPr>
          <a:xfrm>
            <a:off x="4687920" y="0"/>
            <a:ext cx="4311360" cy="4311360"/>
          </a:xfrm>
          <a:prstGeom prst="rect">
            <a:avLst/>
          </a:prstGeom>
          <a:ln>
            <a:noFill/>
          </a:ln>
        </p:spPr>
      </p:pic>
      <p:sp>
        <p:nvSpPr>
          <p:cNvPr id="571" name="TextShape 1"/>
          <p:cNvSpPr txBox="1"/>
          <p:nvPr/>
        </p:nvSpPr>
        <p:spPr>
          <a:xfrm>
            <a:off x="1810800" y="536040"/>
            <a:ext cx="3188160" cy="319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a1be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Na raiz do repositório criar o arquivo: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.travis.yml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2" name="Shape 291" descr=""/>
          <p:cNvPicPr/>
          <p:nvPr/>
        </p:nvPicPr>
        <p:blipFill>
          <a:blip r:embed="rId2"/>
          <a:stretch/>
        </p:blipFill>
        <p:spPr>
          <a:xfrm>
            <a:off x="2920320" y="2506320"/>
            <a:ext cx="968760" cy="1370520"/>
          </a:xfrm>
          <a:prstGeom prst="rect">
            <a:avLst/>
          </a:prstGeom>
          <a:ln>
            <a:noFill/>
          </a:ln>
        </p:spPr>
      </p:pic>
      <p:sp>
        <p:nvSpPr>
          <p:cNvPr id="573" name="CustomShape 2"/>
          <p:cNvSpPr/>
          <p:nvPr/>
        </p:nvSpPr>
        <p:spPr>
          <a:xfrm flipH="1" rot="10800000">
            <a:off x="5497200" y="3191400"/>
            <a:ext cx="1608120" cy="1642680"/>
          </a:xfrm>
          <a:prstGeom prst="curvedConnector2">
            <a:avLst/>
          </a:prstGeom>
          <a:noFill/>
          <a:ln w="38160">
            <a:solidFill>
              <a:srgbClr val="ccccc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"/>
          <p:cNvSpPr/>
          <p:nvPr/>
        </p:nvSpPr>
        <p:spPr>
          <a:xfrm>
            <a:off x="1456560" y="4167360"/>
            <a:ext cx="667836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a1be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Este será o arquivo de build com o script para compilação e execução dos testes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2909520" y="157320"/>
            <a:ext cx="3598200" cy="482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language: ruby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services: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mysql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before_script: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mysql -e 'create database myapp_test;' -uroot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script: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cd 2017.1-SIGS3/SIGS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bundle install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bundle exec rake db:load_config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bundle exec rake db:create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bundle exec rake db:migrate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bundle exec rspec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after_sucess: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coveralls push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rvm: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- 2.3.1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notifications: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email: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recipients: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- email@example.com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6" name="Shape 299" descr=""/>
          <p:cNvPicPr/>
          <p:nvPr/>
        </p:nvPicPr>
        <p:blipFill>
          <a:blip r:embed="rId1"/>
          <a:stretch/>
        </p:blipFill>
        <p:spPr>
          <a:xfrm>
            <a:off x="7598160" y="3256920"/>
            <a:ext cx="929520" cy="1314720"/>
          </a:xfrm>
          <a:prstGeom prst="rect">
            <a:avLst/>
          </a:prstGeom>
          <a:ln>
            <a:noFill/>
          </a:ln>
        </p:spPr>
      </p:pic>
      <p:sp>
        <p:nvSpPr>
          <p:cNvPr id="577" name="CustomShape 2"/>
          <p:cNvSpPr/>
          <p:nvPr/>
        </p:nvSpPr>
        <p:spPr>
          <a:xfrm>
            <a:off x="7072200" y="2602800"/>
            <a:ext cx="198072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.travis.yml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7072200" y="4572000"/>
            <a:ext cx="198072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685800" y="6688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Sucesso!!!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1275120" y="2100960"/>
            <a:ext cx="6593400" cy="751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acc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O Travis agora está configurado para rodar os scripts toda vez que fizerem um novo commit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1751400" y="750600"/>
            <a:ext cx="995760" cy="9957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72000" y="909000"/>
            <a:ext cx="363924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Toda vez que uma nova funcionalidade for implementada o Travis irá: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4572000" y="1525680"/>
            <a:ext cx="4271400" cy="278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Criar uma máquina virtual em branco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Pegar o código-fonte no GitHub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Fazer o deploy da aplicação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Rodar os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Notificar o usuário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669240" y="1338480"/>
            <a:ext cx="3450600" cy="26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Dúvidas sobre como  construir o arquivo de build da sua aplicação?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Acesse: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  <a:hlinkClick r:id="rId1"/>
              </a:rPr>
              <a:t>http://docs.travis-ci.com/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2935800" y="1594080"/>
            <a:ext cx="5275080" cy="224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Agora, toda a sua equipe de desenvolvimento recebe um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feedback instantâneo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quando uma nova funcionalidade é implementada, ou de quando várias funcionalidades são implementadas em paralelo, garantindo a </a:t>
            </a:r>
            <a:r>
              <a:rPr b="1" lang="pt-BR" sz="1800" spc="-1" strike="noStrike">
                <a:solidFill>
                  <a:srgbClr val="e8004c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integridade do código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 constantemente.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3368880" y="24966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TODO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3368880" y="2955960"/>
            <a:ext cx="5275080" cy="189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Criar um treinamento (um repositório exemplo para clonar e aplicar a integração continua)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3368880" y="24966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A EQUIPE - 2017.1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3368880" y="2955960"/>
            <a:ext cx="5275080" cy="189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Bruno Matias, 15/0051212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Carlos Aragon, 15/0121148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Iasmin Mendes, 14/0041940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Wallacy Braz, 15/0059329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1934280" y="37116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Referências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1364400" y="1032480"/>
            <a:ext cx="6543720" cy="307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Integração contínua: uma introdução ao assunto. Disponível em: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&lt;h</a:t>
            </a:r>
            <a:r>
              <a:rPr b="0" lang="pt-BR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1"/>
              </a:rPr>
              <a:t>ttp://www.devmedia.com.br/integracao-continua-uma-introducao-ao-assunto/28002</a:t>
            </a: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&gt; Acesso em 23-05-2017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MARTIN,Fowler. Continuous Integration, 2009. Disponível em: &lt;</a:t>
            </a:r>
            <a:r>
              <a:rPr b="0" lang="pt-BR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2"/>
              </a:rPr>
              <a:t>https://martinfowler.com/articles/continuousIntegration.htm</a:t>
            </a: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l&gt;. Acesso em: 23 de maio.2017.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FLÁVIO, José. Build automático de projetos com Continuum. Disponível em: &lt; </a:t>
            </a:r>
            <a:r>
              <a:rPr b="0" lang="pt-BR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3"/>
              </a:rPr>
              <a:t>http://www.devmedia.com.br/build-automatico-de-projetos-com-continuum/28914</a:t>
            </a: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&gt; Acesso em 23/05/2017 às 20h.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CAUÊ, Guerra. Integração Contínua e o processo Agile. Disponível em: &lt;</a:t>
            </a:r>
            <a:r>
              <a:rPr b="0" lang="pt-BR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4"/>
              </a:rPr>
              <a:t>http://blog.caelum.com.br/integracao-continua/</a:t>
            </a: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&gt; Acesso em 23 de maio de 2017.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TEIXEIRA, Stefan. Configurando Travis CI para um projeto com GhostDriver e Gradle Disponível em: &lt;</a:t>
            </a:r>
            <a:r>
              <a:rPr b="0" lang="pt-BR" sz="12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5"/>
              </a:rPr>
              <a:t>http://stefanteixeira.com.br/2014/09/01/configurando-travis-ci-para-um-projeto-com-ghostdriver-e-gradle/</a:t>
            </a:r>
            <a:r>
              <a:rPr b="0" lang="pt-BR" sz="12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&gt; Acesso em: 6 de junho de 2017.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773360" y="1920240"/>
            <a:ext cx="5753520" cy="207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00000"/>
              </a:lnSpc>
            </a:pPr>
            <a:r>
              <a:rPr b="0" i="1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Integração contínua (CI) é o processo de automatizar a compilação e teste de código sempre que um membro da equipe comete alterações no controle de versão.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pt-BR" sz="2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Sam Guckenheimer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2935800" y="75636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Integração Contínua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2935800" y="1297080"/>
            <a:ext cx="5824080" cy="278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a1becc"/>
              </a:buClr>
              <a:buFont typeface="Varela Round"/>
              <a:buChar char="◎"/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Prática XP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
</a:t>
            </a: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</a:t>
            </a: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Desenvolvedores de software que trabalham em funcionalidades diferentes precisam integrar suas mudanças com o resto da base de código da equipe. Esperar dias ou semanas para integrar o código cria muitos conflitos de mesclagem, difíceis de corrigir erros, divergentes estratégias de código e esforços duplicados. A CI exige que o código da equipe  seja controlado buscando garantir </a:t>
            </a:r>
            <a:r>
              <a:rPr b="1" lang="pt-BR" sz="1800" spc="-1" strike="noStrike">
                <a:solidFill>
                  <a:srgbClr val="e8004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qualidade</a:t>
            </a: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 e </a:t>
            </a:r>
            <a:r>
              <a:rPr b="1" lang="pt-BR" sz="1800" spc="-1" strike="noStrike">
                <a:solidFill>
                  <a:srgbClr val="e8004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coesão</a:t>
            </a: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-4680" y="2571840"/>
            <a:ext cx="915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17a86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TextShape 2"/>
          <p:cNvSpPr txBox="1"/>
          <p:nvPr/>
        </p:nvSpPr>
        <p:spPr>
          <a:xfrm>
            <a:off x="1934280" y="15444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Requisitos para a Integração Contínua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32768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"/>
          <p:cNvSpPr/>
          <p:nvPr/>
        </p:nvSpPr>
        <p:spPr>
          <a:xfrm rot="10800000">
            <a:off x="1537560" y="2610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5"/>
          <p:cNvSpPr/>
          <p:nvPr/>
        </p:nvSpPr>
        <p:spPr>
          <a:xfrm>
            <a:off x="913680" y="974520"/>
            <a:ext cx="124740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Manter um repositório de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234180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e8004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7"/>
          <p:cNvSpPr/>
          <p:nvPr/>
        </p:nvSpPr>
        <p:spPr>
          <a:xfrm>
            <a:off x="2551320" y="252396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8"/>
          <p:cNvSpPr/>
          <p:nvPr/>
        </p:nvSpPr>
        <p:spPr>
          <a:xfrm>
            <a:off x="1854360" y="3346560"/>
            <a:ext cx="13939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Automatizar a compilação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Build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351936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65bb48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0"/>
          <p:cNvSpPr/>
          <p:nvPr/>
        </p:nvSpPr>
        <p:spPr>
          <a:xfrm rot="10800000">
            <a:off x="3729240" y="2610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1"/>
          <p:cNvSpPr/>
          <p:nvPr/>
        </p:nvSpPr>
        <p:spPr>
          <a:xfrm>
            <a:off x="3031920" y="1197720"/>
            <a:ext cx="13939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Testes automatizado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12"/>
          <p:cNvSpPr/>
          <p:nvPr/>
        </p:nvSpPr>
        <p:spPr>
          <a:xfrm>
            <a:off x="472356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3"/>
          <p:cNvSpPr/>
          <p:nvPr/>
        </p:nvSpPr>
        <p:spPr>
          <a:xfrm>
            <a:off x="4933080" y="252396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4"/>
          <p:cNvSpPr/>
          <p:nvPr/>
        </p:nvSpPr>
        <p:spPr>
          <a:xfrm>
            <a:off x="4141440" y="3346560"/>
            <a:ext cx="15829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Os commits diários devem estar alinhados com a a branch principal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5"/>
          <p:cNvSpPr/>
          <p:nvPr/>
        </p:nvSpPr>
        <p:spPr>
          <a:xfrm>
            <a:off x="597348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ed4a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6"/>
          <p:cNvSpPr/>
          <p:nvPr/>
        </p:nvSpPr>
        <p:spPr>
          <a:xfrm rot="10800000">
            <a:off x="6183000" y="2610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7"/>
          <p:cNvSpPr/>
          <p:nvPr/>
        </p:nvSpPr>
        <p:spPr>
          <a:xfrm>
            <a:off x="5486040" y="996840"/>
            <a:ext cx="1393920" cy="5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Todo commit deve passar pelo build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8"/>
          <p:cNvSpPr/>
          <p:nvPr/>
        </p:nvSpPr>
        <p:spPr>
          <a:xfrm>
            <a:off x="7199640" y="2361960"/>
            <a:ext cx="418680" cy="419040"/>
          </a:xfrm>
          <a:prstGeom prst="donut">
            <a:avLst>
              <a:gd name="adj" fmla="val 24108"/>
            </a:avLst>
          </a:prstGeom>
          <a:solidFill>
            <a:srgbClr val="197b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9"/>
          <p:cNvSpPr/>
          <p:nvPr/>
        </p:nvSpPr>
        <p:spPr>
          <a:xfrm>
            <a:off x="7409160" y="252396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17a86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0"/>
          <p:cNvSpPr/>
          <p:nvPr/>
        </p:nvSpPr>
        <p:spPr>
          <a:xfrm>
            <a:off x="6617520" y="3346560"/>
            <a:ext cx="15829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Build Rápido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2781720" y="90900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Integração Contínua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2781720" y="1550160"/>
            <a:ext cx="185436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Controle de Versão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Trabalho colaborativo, onde há compartilhamento de dados entre diversos desenvolvedores que trabalham em conjunto.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4723200" y="1550160"/>
            <a:ext cx="169992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Testes Automatizados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Análise quanto a integridade da build atual.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TextShape 4"/>
          <p:cNvSpPr txBox="1"/>
          <p:nvPr/>
        </p:nvSpPr>
        <p:spPr>
          <a:xfrm>
            <a:off x="6510960" y="1550160"/>
            <a:ext cx="1699920" cy="337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Build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Compilar, preparar o executável e testar a aplicação sem a necessidade da intervenção manual de um desenvolvedor.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1186920" y="2419200"/>
            <a:ext cx="1878480" cy="1056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Métricas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1934280" y="154440"/>
            <a:ext cx="527508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Ciclo de Integração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3632400" y="1162440"/>
            <a:ext cx="1878480" cy="1056600"/>
          </a:xfrm>
          <a:prstGeom prst="roundRect">
            <a:avLst>
              <a:gd name="adj" fmla="val 16667"/>
            </a:avLst>
          </a:prstGeom>
          <a:solidFill>
            <a:srgbClr val="197b8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ltra"/>
                <a:ea typeface="Ultra"/>
              </a:rPr>
              <a:t>&lt; / 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4"/>
          <p:cNvSpPr/>
          <p:nvPr/>
        </p:nvSpPr>
        <p:spPr>
          <a:xfrm>
            <a:off x="5992560" y="2419200"/>
            <a:ext cx="1878480" cy="1056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Repositório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Shape 242" descr=""/>
          <p:cNvPicPr/>
          <p:nvPr/>
        </p:nvPicPr>
        <p:blipFill>
          <a:blip r:embed="rId1"/>
          <a:stretch/>
        </p:blipFill>
        <p:spPr>
          <a:xfrm>
            <a:off x="6744240" y="2977200"/>
            <a:ext cx="375120" cy="371160"/>
          </a:xfrm>
          <a:prstGeom prst="rect">
            <a:avLst/>
          </a:prstGeom>
          <a:ln>
            <a:noFill/>
          </a:ln>
        </p:spPr>
      </p:pic>
      <p:sp>
        <p:nvSpPr>
          <p:cNvPr id="545" name="CustomShape 5"/>
          <p:cNvSpPr/>
          <p:nvPr/>
        </p:nvSpPr>
        <p:spPr>
          <a:xfrm>
            <a:off x="3632400" y="3781800"/>
            <a:ext cx="1878480" cy="1056600"/>
          </a:xfrm>
          <a:prstGeom prst="roundRect">
            <a:avLst>
              <a:gd name="adj" fmla="val 16667"/>
            </a:avLst>
          </a:prstGeom>
          <a:solidFill>
            <a:srgbClr val="65bb4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Build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Shape 244" descr=""/>
          <p:cNvPicPr/>
          <p:nvPr/>
        </p:nvPicPr>
        <p:blipFill>
          <a:blip r:embed="rId2"/>
          <a:stretch/>
        </p:blipFill>
        <p:spPr>
          <a:xfrm>
            <a:off x="1895400" y="2932200"/>
            <a:ext cx="461520" cy="461520"/>
          </a:xfrm>
          <a:prstGeom prst="rect">
            <a:avLst/>
          </a:prstGeom>
          <a:ln>
            <a:noFill/>
          </a:ln>
        </p:spPr>
      </p:pic>
      <p:sp>
        <p:nvSpPr>
          <p:cNvPr id="547" name="CustomShape 6"/>
          <p:cNvSpPr/>
          <p:nvPr/>
        </p:nvSpPr>
        <p:spPr>
          <a:xfrm rot="16200000">
            <a:off x="2515320" y="1302120"/>
            <a:ext cx="727920" cy="1505880"/>
          </a:xfrm>
          <a:prstGeom prst="curvedConnector2">
            <a:avLst/>
          </a:prstGeom>
          <a:noFill/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7"/>
          <p:cNvSpPr/>
          <p:nvPr/>
        </p:nvSpPr>
        <p:spPr>
          <a:xfrm>
            <a:off x="2126520" y="1376280"/>
            <a:ext cx="11937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Melhorar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8"/>
          <p:cNvSpPr/>
          <p:nvPr/>
        </p:nvSpPr>
        <p:spPr>
          <a:xfrm>
            <a:off x="5511600" y="1690920"/>
            <a:ext cx="1420560" cy="727920"/>
          </a:xfrm>
          <a:prstGeom prst="curvedConnector2">
            <a:avLst/>
          </a:prstGeom>
          <a:noFill/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9"/>
          <p:cNvSpPr/>
          <p:nvPr/>
        </p:nvSpPr>
        <p:spPr>
          <a:xfrm rot="5400000">
            <a:off x="5805000" y="3182760"/>
            <a:ext cx="834120" cy="1420200"/>
          </a:xfrm>
          <a:prstGeom prst="curvedConnector2">
            <a:avLst/>
          </a:prstGeom>
          <a:noFill/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0"/>
          <p:cNvSpPr/>
          <p:nvPr/>
        </p:nvSpPr>
        <p:spPr>
          <a:xfrm flipH="1" rot="16200000">
            <a:off x="2461680" y="3140280"/>
            <a:ext cx="834120" cy="1505880"/>
          </a:xfrm>
          <a:prstGeom prst="curvedConnector2">
            <a:avLst/>
          </a:prstGeom>
          <a:noFill/>
          <a:ln w="381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1"/>
          <p:cNvSpPr/>
          <p:nvPr/>
        </p:nvSpPr>
        <p:spPr>
          <a:xfrm>
            <a:off x="6411960" y="1460160"/>
            <a:ext cx="11937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Commit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2"/>
          <p:cNvSpPr/>
          <p:nvPr/>
        </p:nvSpPr>
        <p:spPr>
          <a:xfrm>
            <a:off x="6145560" y="4158000"/>
            <a:ext cx="17269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Início do trabalho de CI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13"/>
          <p:cNvSpPr/>
          <p:nvPr/>
        </p:nvSpPr>
        <p:spPr>
          <a:xfrm>
            <a:off x="1586520" y="4079160"/>
            <a:ext cx="11937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Reportar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1305000" y="135720"/>
            <a:ext cx="6534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Travis CI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TextShape 2"/>
          <p:cNvSpPr txBox="1"/>
          <p:nvPr/>
        </p:nvSpPr>
        <p:spPr>
          <a:xfrm>
            <a:off x="1305000" y="3868920"/>
            <a:ext cx="65340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a1be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Serviço de Integração em Nuvem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3333600" y="1333440"/>
            <a:ext cx="2476080" cy="2476080"/>
          </a:xfrm>
          <a:prstGeom prst="ellipse">
            <a:avLst/>
          </a:prstGeom>
          <a:solidFill>
            <a:srgbClr val="00acc3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4"/>
          <p:cNvSpPr/>
          <p:nvPr/>
        </p:nvSpPr>
        <p:spPr>
          <a:xfrm>
            <a:off x="3209760" y="1209600"/>
            <a:ext cx="2724120" cy="2724120"/>
          </a:xfrm>
          <a:prstGeom prst="ellipse">
            <a:avLst/>
          </a:prstGeom>
          <a:noFill/>
          <a:ln w="9360">
            <a:solidFill>
              <a:srgbClr val="cc00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"/>
          <p:cNvSpPr/>
          <p:nvPr/>
        </p:nvSpPr>
        <p:spPr>
          <a:xfrm>
            <a:off x="2962440" y="1542960"/>
            <a:ext cx="704160" cy="704160"/>
          </a:xfrm>
          <a:prstGeom prst="ellipse">
            <a:avLst/>
          </a:prstGeom>
          <a:solidFill>
            <a:srgbClr val="f8bb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6"/>
          <p:cNvSpPr/>
          <p:nvPr/>
        </p:nvSpPr>
        <p:spPr>
          <a:xfrm>
            <a:off x="5295960" y="2896920"/>
            <a:ext cx="971280" cy="971280"/>
          </a:xfrm>
          <a:prstGeom prst="donut">
            <a:avLst>
              <a:gd name="adj" fmla="val 12811"/>
            </a:avLst>
          </a:prstGeom>
          <a:solidFill>
            <a:srgbClr val="bbcd00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1" name="Shape 263" descr=""/>
          <p:cNvPicPr/>
          <p:nvPr/>
        </p:nvPicPr>
        <p:blipFill>
          <a:blip r:embed="rId1"/>
          <a:stretch/>
        </p:blipFill>
        <p:spPr>
          <a:xfrm>
            <a:off x="3702600" y="1711080"/>
            <a:ext cx="1738440" cy="172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1739880" y="1991880"/>
            <a:ext cx="55962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Configurando o Travis</a:t>
            </a:r>
            <a:r>
              <a:rPr b="0" lang="pt-BR" sz="36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
</a:t>
            </a:r>
            <a:r>
              <a:rPr b="0" lang="pt-BR" sz="3600" spc="-1" strike="noStrike">
                <a:solidFill>
                  <a:srgbClr val="617a86"/>
                </a:solidFill>
                <a:uFill>
                  <a:solidFill>
                    <a:srgbClr val="ffffff"/>
                  </a:solidFill>
                </a:uFill>
                <a:latin typeface="Nixie One"/>
                <a:ea typeface="Nixie One"/>
              </a:rPr>
              <a:t>com o GitHub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1773720" y="3437640"/>
            <a:ext cx="5596200" cy="95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  <a:hlinkClick r:id="rId1"/>
              </a:rPr>
              <a:t>https://travis-ci.org/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a1be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
</a:t>
            </a:r>
            <a:r>
              <a:rPr b="1" lang="pt-BR" sz="2400" spc="-1" strike="noStrike">
                <a:solidFill>
                  <a:srgbClr val="a1becc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Acessar o site do Travis CI e permitir acesso a sua conta GitHub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050280" y="47520"/>
            <a:ext cx="2975040" cy="19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00acc3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275" descr=""/>
          <p:cNvPicPr/>
          <p:nvPr/>
        </p:nvPicPr>
        <p:blipFill>
          <a:blip r:embed="rId1"/>
          <a:stretch/>
        </p:blipFill>
        <p:spPr>
          <a:xfrm>
            <a:off x="0" y="63000"/>
            <a:ext cx="9143640" cy="5017320"/>
          </a:xfrm>
          <a:prstGeom prst="rect">
            <a:avLst/>
          </a:prstGeom>
          <a:ln>
            <a:noFill/>
          </a:ln>
        </p:spPr>
      </p:pic>
      <p:sp>
        <p:nvSpPr>
          <p:cNvPr id="566" name="CustomShape 1"/>
          <p:cNvSpPr/>
          <p:nvPr/>
        </p:nvSpPr>
        <p:spPr>
          <a:xfrm>
            <a:off x="433080" y="541440"/>
            <a:ext cx="1311840" cy="78588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Integrar novo</a:t>
            </a:r>
            <a:r>
              <a:rPr b="1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
</a:t>
            </a:r>
            <a:r>
              <a:rPr b="1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rela Round"/>
                <a:ea typeface="Varela Round"/>
              </a:rPr>
              <a:t>repositório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2017-07-03T10:05:18Z</dcterms:modified>
  <cp:revision>1</cp:revision>
  <dc:subject/>
  <dc:title/>
</cp:coreProperties>
</file>