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1" y="4121458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Driven Development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0025" y="3477775"/>
            <a:ext cx="29826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Uma breve descrição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2011700" y="304515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Escreva seus testes antes. Desenvolva depois.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955250" y="632225"/>
            <a:ext cx="66393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Desenvolvimento orientado a testes?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732700" y="2255125"/>
            <a:ext cx="4944300" cy="22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Sem influências de código pronto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"/>
              <a:t>Qualidade do Código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Raciocínio diferente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Outra visão do problema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Segurança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Alterações, por mínimas que sejam, devem ser cuidadosas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Fácil e enxuta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Pontos de dificuldade.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Praticar em código já existente.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existe código e já precisa testar.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Lógica contrária a “programação natural”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Curva de aprendizado.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é a </a:t>
            </a:r>
            <a:r>
              <a:rPr lang="en"/>
              <a:t>preferência</a:t>
            </a:r>
            <a:r>
              <a:rPr lang="en"/>
              <a:t> popular.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Muitos programadores preferem ir pelo modo “tradicional”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 rot="-5400000">
            <a:off x="867324" y="468799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Ideia básica</a:t>
            </a:r>
          </a:p>
        </p:txBody>
      </p:sp>
      <p:sp>
        <p:nvSpPr>
          <p:cNvPr id="362" name="Shape 362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Escreva os testes, depois desenvolva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64" name="Shape 36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67" name="Shape 36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Análise do problema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Discuta o problema para decidir a melhor solução.</a:t>
            </a: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prévia</a:t>
            </a:r>
          </a:p>
        </p:txBody>
      </p:sp>
      <p:sp>
        <p:nvSpPr>
          <p:cNvPr id="380" name="Shape 380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Levantamento dos testes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Escreva os testes baseado na solução idealizada.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Processo do TDD</a:t>
            </a:r>
          </a:p>
        </p:txBody>
      </p:sp>
      <p:sp>
        <p:nvSpPr>
          <p:cNvPr id="386" name="Shape 386"/>
          <p:cNvSpPr/>
          <p:nvPr/>
        </p:nvSpPr>
        <p:spPr>
          <a:xfrm>
            <a:off x="2381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Criação dos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Testes</a:t>
            </a:r>
          </a:p>
        </p:txBody>
      </p:sp>
      <p:sp>
        <p:nvSpPr>
          <p:cNvPr id="387" name="Shape 387"/>
          <p:cNvSpPr/>
          <p:nvPr/>
        </p:nvSpPr>
        <p:spPr>
          <a:xfrm>
            <a:off x="4040437" y="2328350"/>
            <a:ext cx="21927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Código</a:t>
            </a:r>
          </a:p>
        </p:txBody>
      </p:sp>
      <p:sp>
        <p:nvSpPr>
          <p:cNvPr id="388" name="Shape 388"/>
          <p:cNvSpPr/>
          <p:nvPr/>
        </p:nvSpPr>
        <p:spPr>
          <a:xfrm>
            <a:off x="6064893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Testes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Passando</a:t>
            </a:r>
          </a:p>
        </p:txBody>
      </p:sp>
      <p:sp>
        <p:nvSpPr>
          <p:cNvPr id="389" name="Shape 389"/>
          <p:cNvSpPr/>
          <p:nvPr/>
        </p:nvSpPr>
        <p:spPr>
          <a:xfrm>
            <a:off x="2015981" y="2328350"/>
            <a:ext cx="21927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Testes falham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Code</a:t>
            </a:r>
            <a:r>
              <a:rPr lang="en" sz="8000"/>
              <a:t>!</a:t>
            </a:r>
          </a:p>
        </p:txBody>
      </p:sp>
      <p:sp>
        <p:nvSpPr>
          <p:cNvPr id="396" name="Shape 396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Juntem-se em duplas!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