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DF1"/>
    <a:srgbClr val="29A1F2"/>
    <a:srgbClr val="DB8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131" d="100"/>
          <a:sy n="131" d="100"/>
        </p:scale>
        <p:origin x="108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2281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0142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556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50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281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0728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42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495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7157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3957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9424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B970-0541-7E40-9240-1D845DD0F6D5}" type="datetimeFigureOut">
              <a:rPr lang="en-TH" smtClean="0"/>
              <a:t>2/6/2022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8CB5-5311-CC47-B15E-53EB340DCE1C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3830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3">
            <a:extLst>
              <a:ext uri="{FF2B5EF4-FFF2-40B4-BE49-F238E27FC236}">
                <a16:creationId xmlns:a16="http://schemas.microsoft.com/office/drawing/2014/main" id="{D3A48398-0673-C2BB-8D5B-9B4DEF3F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59642"/>
              </p:ext>
            </p:extLst>
          </p:nvPr>
        </p:nvGraphicFramePr>
        <p:xfrm>
          <a:off x="2387922" y="2121051"/>
          <a:ext cx="3547837" cy="10824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35269">
                  <a:extLst>
                    <a:ext uri="{9D8B030D-6E8A-4147-A177-3AD203B41FA5}">
                      <a16:colId xmlns:a16="http://schemas.microsoft.com/office/drawing/2014/main" val="568821903"/>
                    </a:ext>
                  </a:extLst>
                </a:gridCol>
                <a:gridCol w="672466">
                  <a:extLst>
                    <a:ext uri="{9D8B030D-6E8A-4147-A177-3AD203B41FA5}">
                      <a16:colId xmlns:a16="http://schemas.microsoft.com/office/drawing/2014/main" val="2344657756"/>
                    </a:ext>
                  </a:extLst>
                </a:gridCol>
                <a:gridCol w="509042">
                  <a:extLst>
                    <a:ext uri="{9D8B030D-6E8A-4147-A177-3AD203B41FA5}">
                      <a16:colId xmlns:a16="http://schemas.microsoft.com/office/drawing/2014/main" val="2698870531"/>
                    </a:ext>
                  </a:extLst>
                </a:gridCol>
                <a:gridCol w="575008">
                  <a:extLst>
                    <a:ext uri="{9D8B030D-6E8A-4147-A177-3AD203B41FA5}">
                      <a16:colId xmlns:a16="http://schemas.microsoft.com/office/drawing/2014/main" val="953266028"/>
                    </a:ext>
                  </a:extLst>
                </a:gridCol>
                <a:gridCol w="856052">
                  <a:extLst>
                    <a:ext uri="{9D8B030D-6E8A-4147-A177-3AD203B41FA5}">
                      <a16:colId xmlns:a16="http://schemas.microsoft.com/office/drawing/2014/main" val="3542343213"/>
                    </a:ext>
                  </a:extLst>
                </a:gridCol>
              </a:tblGrid>
              <a:tr h="425273">
                <a:tc>
                  <a:txBody>
                    <a:bodyPr/>
                    <a:lstStyle/>
                    <a:p>
                      <a:pPr algn="ctr"/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effectLst/>
                          <a:latin typeface="Fira Code iScript" panose="020B0509050000020004" pitchFamily="49" charset="0"/>
                          <a:ea typeface="Fira Code iScript" panose="020B0509050000020004" pitchFamily="49" charset="0"/>
                          <a:cs typeface="+mn-cs"/>
                        </a:rPr>
                        <a:t>snippet_name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scope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Prefix</a:t>
                      </a:r>
                    </a:p>
                    <a:p>
                      <a:pPr algn="ctr"/>
                      <a:r>
                        <a:rPr lang="fr-FR" sz="700" b="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&lt;</a:t>
                      </a:r>
                      <a:r>
                        <a:rPr lang="fr-FR" sz="700" b="0" dirty="0" err="1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list</a:t>
                      </a:r>
                      <a:r>
                        <a:rPr lang="fr-FR" sz="700" b="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&gt;</a:t>
                      </a:r>
                      <a:endParaRPr lang="en-GB" sz="700" b="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Body</a:t>
                      </a:r>
                    </a:p>
                    <a:p>
                      <a:pPr algn="ctr"/>
                      <a:r>
                        <a:rPr lang="fr-FR" sz="700" b="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&lt;</a:t>
                      </a:r>
                      <a:r>
                        <a:rPr lang="fr-FR" sz="700" b="0" dirty="0" err="1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list</a:t>
                      </a:r>
                      <a:r>
                        <a:rPr lang="fr-FR" sz="700" b="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&gt;</a:t>
                      </a:r>
                      <a:endParaRPr lang="en-GB" sz="700" b="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Description</a:t>
                      </a:r>
                    </a:p>
                    <a:p>
                      <a:pPr algn="ctr"/>
                      <a:r>
                        <a:rPr lang="fr-FR" sz="700" b="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&lt;</a:t>
                      </a:r>
                      <a:r>
                        <a:rPr lang="fr-FR" sz="700" b="0" dirty="0" err="1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list</a:t>
                      </a:r>
                      <a:r>
                        <a:rPr lang="fr-FR" sz="700" b="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&gt;</a:t>
                      </a:r>
                      <a:endParaRPr lang="en-GB" sz="700" b="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91183170"/>
                  </a:ext>
                </a:extLst>
              </a:tr>
              <a:tr h="328606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hello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markdown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h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…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78064927"/>
                  </a:ext>
                </a:extLst>
              </a:tr>
              <a:tr h="328606"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world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markdown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w</a:t>
                      </a:r>
                      <a:endParaRPr lang="en-GB" sz="800" dirty="0">
                        <a:latin typeface="Fira Code iScript" panose="020B0509050000020004" pitchFamily="49" charset="0"/>
                        <a:ea typeface="Fira Code iScript" panose="020B05090500000200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…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>
                          <a:latin typeface="Fira Code iScript" panose="020B0509050000020004" pitchFamily="49" charset="0"/>
                          <a:ea typeface="Fira Code iScript" panose="020B0509050000020004" pitchFamily="49" charset="0"/>
                        </a:rPr>
                        <a:t>…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347895663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FB99C0-4181-EA23-E4D1-E1FBD095DA57}"/>
              </a:ext>
            </a:extLst>
          </p:cNvPr>
          <p:cNvSpPr/>
          <p:nvPr/>
        </p:nvSpPr>
        <p:spPr>
          <a:xfrm>
            <a:off x="3264310" y="1573009"/>
            <a:ext cx="1715745" cy="3896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Snippets Tibble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C4A21-5957-9FAE-7348-13F7613C7DA5}"/>
              </a:ext>
            </a:extLst>
          </p:cNvPr>
          <p:cNvSpPr txBox="1"/>
          <p:nvPr/>
        </p:nvSpPr>
        <p:spPr>
          <a:xfrm>
            <a:off x="3498610" y="3283427"/>
            <a:ext cx="1308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&lt;s</a:t>
            </a:r>
            <a:r>
              <a:rPr lang="en-TH" sz="1050" dirty="0">
                <a:solidFill>
                  <a:schemeClr val="accent1">
                    <a:lumMod val="75000"/>
                  </a:schemeClr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nippets_tbl&gt;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18D65F-3DFB-7F60-F57D-59CF492BEDEC}"/>
              </a:ext>
            </a:extLst>
          </p:cNvPr>
          <p:cNvCxnSpPr>
            <a:cxnSpLocks/>
          </p:cNvCxnSpPr>
          <p:nvPr/>
        </p:nvCxnSpPr>
        <p:spPr>
          <a:xfrm flipV="1">
            <a:off x="3191783" y="3723330"/>
            <a:ext cx="655022" cy="53241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519D43-6603-A9EA-5A68-DAFBF6F43A3D}"/>
              </a:ext>
            </a:extLst>
          </p:cNvPr>
          <p:cNvSpPr/>
          <p:nvPr/>
        </p:nvSpPr>
        <p:spPr>
          <a:xfrm>
            <a:off x="1987539" y="976675"/>
            <a:ext cx="600192" cy="2636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sz="1600" dirty="0"/>
              <a:t>List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FC9171-894D-1567-27C0-12E8FF198314}"/>
              </a:ext>
            </a:extLst>
          </p:cNvPr>
          <p:cNvSpPr/>
          <p:nvPr/>
        </p:nvSpPr>
        <p:spPr>
          <a:xfrm>
            <a:off x="5683897" y="976675"/>
            <a:ext cx="1148840" cy="2636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sz="1600" dirty="0"/>
              <a:t>DataFrame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4DC2C7-1DCD-FEDF-3815-EDD520AF9191}"/>
              </a:ext>
            </a:extLst>
          </p:cNvPr>
          <p:cNvCxnSpPr>
            <a:cxnSpLocks/>
          </p:cNvCxnSpPr>
          <p:nvPr/>
        </p:nvCxnSpPr>
        <p:spPr>
          <a:xfrm>
            <a:off x="2713532" y="1299080"/>
            <a:ext cx="456715" cy="29892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B3DEE0-44F9-8DA3-EE0F-07C78C4EA9EB}"/>
              </a:ext>
            </a:extLst>
          </p:cNvPr>
          <p:cNvCxnSpPr>
            <a:cxnSpLocks/>
          </p:cNvCxnSpPr>
          <p:nvPr/>
        </p:nvCxnSpPr>
        <p:spPr>
          <a:xfrm flipV="1">
            <a:off x="5205775" y="1296229"/>
            <a:ext cx="382022" cy="2727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7F35A3-131B-7BED-33AA-94C59C8A9A02}"/>
              </a:ext>
            </a:extLst>
          </p:cNvPr>
          <p:cNvSpPr/>
          <p:nvPr/>
        </p:nvSpPr>
        <p:spPr>
          <a:xfrm>
            <a:off x="1483774" y="4423191"/>
            <a:ext cx="1928020" cy="1082485"/>
          </a:xfrm>
          <a:prstGeom prst="roundRect">
            <a:avLst>
              <a:gd name="adj" fmla="val 1284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H" sz="135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288A13-8568-BE10-D99E-7AAAFBB1CF64}"/>
              </a:ext>
            </a:extLst>
          </p:cNvPr>
          <p:cNvSpPr/>
          <p:nvPr/>
        </p:nvSpPr>
        <p:spPr>
          <a:xfrm>
            <a:off x="1624406" y="5141593"/>
            <a:ext cx="1639904" cy="263629"/>
          </a:xfrm>
          <a:prstGeom prst="roundRect">
            <a:avLst/>
          </a:prstGeom>
          <a:solidFill>
            <a:srgbClr val="2E9DF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H" sz="1600" dirty="0">
                <a:solidFill>
                  <a:schemeClr val="bg1"/>
                </a:solidFill>
              </a:rPr>
              <a:t>VS 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BA11B-F9F7-8C66-D6D7-D74CCBF3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28" y="4511047"/>
            <a:ext cx="542691" cy="5426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7B5D448-AE8F-8002-9506-78157BEEA42D}"/>
              </a:ext>
            </a:extLst>
          </p:cNvPr>
          <p:cNvSpPr txBox="1"/>
          <p:nvPr/>
        </p:nvSpPr>
        <p:spPr>
          <a:xfrm>
            <a:off x="2307128" y="4538572"/>
            <a:ext cx="1160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.code-snippets</a:t>
            </a:r>
            <a:endParaRPr lang="en-TH" sz="900" dirty="0">
              <a:solidFill>
                <a:schemeClr val="accent1">
                  <a:lumMod val="75000"/>
                </a:schemeClr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E92DD2-AEF1-2809-0414-7ACBFC267A4D}"/>
              </a:ext>
            </a:extLst>
          </p:cNvPr>
          <p:cNvSpPr txBox="1"/>
          <p:nvPr/>
        </p:nvSpPr>
        <p:spPr>
          <a:xfrm>
            <a:off x="2315815" y="4751418"/>
            <a:ext cx="598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.</a:t>
            </a: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  <a:latin typeface="Fira Code iScript" panose="020B0509050000020004" pitchFamily="49" charset="0"/>
                <a:ea typeface="Fira Code iScript" panose="020B0509050000020004" pitchFamily="49" charset="0"/>
              </a:rPr>
              <a:t>json</a:t>
            </a:r>
            <a:endParaRPr lang="en-TH" sz="900" dirty="0">
              <a:solidFill>
                <a:schemeClr val="accent1">
                  <a:lumMod val="75000"/>
                </a:schemeClr>
              </a:solidFill>
              <a:latin typeface="Fira Code iScript" panose="020B0509050000020004" pitchFamily="49" charset="0"/>
              <a:ea typeface="Fira Code iScript" panose="020B0509050000020004" pitchFamily="49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ACD86FB-25A6-9868-7F95-B330CF9D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05" y="880908"/>
            <a:ext cx="496819" cy="38463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E75E042-F094-F7B0-56F8-63D98496F143}"/>
              </a:ext>
            </a:extLst>
          </p:cNvPr>
          <p:cNvSpPr txBox="1"/>
          <p:nvPr/>
        </p:nvSpPr>
        <p:spPr>
          <a:xfrm>
            <a:off x="4928346" y="4410825"/>
            <a:ext cx="16077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</a:t>
            </a:r>
            <a:r>
              <a:rPr lang="en-TH" sz="1500" dirty="0"/>
              <a:t>o be continued..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69E280-F397-B45F-BA54-7B3123791FD8}"/>
              </a:ext>
            </a:extLst>
          </p:cNvPr>
          <p:cNvCxnSpPr>
            <a:cxnSpLocks/>
          </p:cNvCxnSpPr>
          <p:nvPr/>
        </p:nvCxnSpPr>
        <p:spPr>
          <a:xfrm flipH="1" flipV="1">
            <a:off x="4520664" y="3725799"/>
            <a:ext cx="573810" cy="5299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48</Words>
  <Application>Microsoft Macintosh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 iScript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kittipos sirivongrungson</dc:creator>
  <cp:lastModifiedBy>kittipos sirivongrungson</cp:lastModifiedBy>
  <cp:revision>8</cp:revision>
  <dcterms:created xsi:type="dcterms:W3CDTF">2022-06-02T02:38:04Z</dcterms:created>
  <dcterms:modified xsi:type="dcterms:W3CDTF">2022-06-02T04:13:58Z</dcterms:modified>
</cp:coreProperties>
</file>