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Dealcross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>
                <a:solidFill>
                  <a:srgbClr val="FFFFFF"/>
                </a:solidFill>
                <a:latin typeface="Segoe UI"/>
              </a:rPr>
              <a:t>Securing Global Online Transactions</a:t>
            </a:r>
          </a:p>
          <a:p>
            <a:r>
              <a:rPr sz="2400">
                <a:solidFill>
                  <a:srgbClr val="FFFFFF"/>
                </a:solidFill>
                <a:latin typeface="Segoe UI"/>
              </a:rPr>
              <a:t>David Isaac | lightcomputerstechnology@gmail.com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Let's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David Isaac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Founder, Dealcross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lightcomputerstechnology@gmail.com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www.dealcross.net (demo)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Online buyers and sellers face trust issues, fraud, and payment failures.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Emerging markets are especially vulnerable due to weak payment systems.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Cross-border transactions often lack transparency and buyer protection.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Dealcross provides a secure escrow platform for digital transactions.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Funds are held safely until both parties confirm satisfaction.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Supports files, milestones, and dispute resolution built-in.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Over $5 billion in digital services traded monthly online.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Freelancers, e-commerce, and P2P services are expanding globally.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Africa and LATAM have untapped markets needing secure platforms.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1. Buyer and seller create a deal and fund escrow.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2. Seller delivers product or service.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3. Buyer confirms delivery and funds are released.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4. Disputes can be resolved by support if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Secure wallet and escrow system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File or statement delivery tracking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Dispute resolution tools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Multi-currency &amp; crypto readiness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Fraud detection and audit logs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Admin and user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Transaction fee: 2% - 5% per completed deal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Premium accounts for advanced features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API for marketplaces and payment processors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Partner integrations for funding and withdrawal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Why Dealcross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Tailored to African and global emerging markets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Simple UI with real security under the hood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Built-in fraud tools and multi-language support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Admin control and mobile-first experience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>
                <a:solidFill>
                  <a:srgbClr val="FFFFFF"/>
                </a:solidFill>
                <a:latin typeface="Segoe UI"/>
              </a:rPr>
              <a:t>What We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Looking to raise $50,000 seed funding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To complete smart contract integration, marketing, and scale servers</a:t>
            </a:r>
          </a:p>
          <a:p>
            <a:pPr>
              <a:defRPr sz="1800"/>
            </a:pPr>
            <a:r>
              <a:rPr sz="2400">
                <a:solidFill>
                  <a:srgbClr val="FFFFFF"/>
                </a:solidFill>
                <a:latin typeface="Segoe UI"/>
              </a:rPr>
              <a:t>Partnerships with fintech, government, and digital service providers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