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74" r:id="rId9"/>
    <p:sldId id="266" r:id="rId10"/>
    <p:sldId id="271" r:id="rId11"/>
    <p:sldId id="273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5325" y="4728845"/>
            <a:ext cx="5146675" cy="31496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202311998186 </a:t>
            </a:r>
            <a:r>
              <a:rPr lang="zh-CN" altLang="en-US" sz="1800" dirty="0"/>
              <a:t>张亦法</a:t>
            </a:r>
          </a:p>
          <a:p>
            <a:r>
              <a:rPr lang="en-US" altLang="zh-CN" sz="1800" dirty="0"/>
              <a:t>202311998063 </a:t>
            </a:r>
            <a:r>
              <a:rPr lang="zh-CN" altLang="en-US" sz="1800" dirty="0"/>
              <a:t>韩东时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3520" y="1898015"/>
            <a:ext cx="68059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京师大福问答数据分析</a:t>
            </a:r>
            <a:endParaRPr lang="en-US" altLang="zh-CN" sz="4800" b="1" dirty="0"/>
          </a:p>
          <a:p>
            <a:endParaRPr lang="en-US" altLang="zh-CN" sz="4800" b="1" dirty="0"/>
          </a:p>
          <a:p>
            <a:r>
              <a:rPr lang="zh-CN" altLang="en-US" sz="2800" b="1" dirty="0"/>
              <a:t>“我们想看看大家都在关心什么问题”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36550"/>
            <a:ext cx="10515600" cy="1325563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825625"/>
            <a:ext cx="10515600" cy="4351338"/>
          </a:xfrm>
        </p:spPr>
        <p:txBody>
          <a:bodyPr/>
          <a:lstStyle/>
          <a:p>
            <a:r>
              <a:rPr lang="zh-CN" altLang="en-US" sz="2400"/>
              <a:t>检索增强生成RAG</a:t>
            </a:r>
          </a:p>
          <a:p>
            <a:r>
              <a:rPr lang="zh-CN" altLang="en-US" sz="2400"/>
              <a:t>把数据集接入了通义千问API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4" name="图片 3" descr="屏幕截图 2024-06-28 1329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10" y="1662430"/>
            <a:ext cx="6752590" cy="4678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365125"/>
            <a:ext cx="10515600" cy="1325563"/>
          </a:xfrm>
        </p:spPr>
        <p:txBody>
          <a:bodyPr/>
          <a:lstStyle/>
          <a:p>
            <a:r>
              <a:rPr lang="zh-CN" altLang="en-US" sz="4000" b="1" dirty="0"/>
              <a:t>代码量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645</a:t>
            </a:r>
            <a:r>
              <a:rPr lang="zh-CN" altLang="en-US" dirty="0"/>
              <a:t>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0355" y="462280"/>
            <a:ext cx="10515600" cy="1325563"/>
          </a:xfrm>
        </p:spPr>
        <p:txBody>
          <a:bodyPr/>
          <a:lstStyle/>
          <a:p>
            <a:r>
              <a:rPr lang="zh-CN" altLang="en-US" sz="3600"/>
              <a:t>基础功能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88160"/>
            <a:ext cx="10515600" cy="4351338"/>
          </a:xfrm>
        </p:spPr>
        <p:txBody>
          <a:bodyPr/>
          <a:lstStyle/>
          <a:p>
            <a:r>
              <a:rPr lang="zh-CN" altLang="en-US" sz="2000"/>
              <a:t>网络爬虫：selenium</a:t>
            </a:r>
          </a:p>
          <a:p>
            <a:r>
              <a:rPr lang="zh-CN" altLang="en-US" sz="2000"/>
              <a:t>数据可视化：pandas wordcloud matplotlib</a:t>
            </a:r>
          </a:p>
          <a:p>
            <a:r>
              <a:rPr lang="zh-CN" altLang="en-US" sz="2000"/>
              <a:t>webUI：flask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80" y="530225"/>
            <a:ext cx="4676775" cy="239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45" y="3182620"/>
            <a:ext cx="6599555" cy="2865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9300"/>
            <a:ext cx="5269230" cy="2611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7025" y="365125"/>
            <a:ext cx="10515600" cy="1325563"/>
          </a:xfrm>
        </p:spPr>
        <p:txBody>
          <a:bodyPr/>
          <a:lstStyle/>
          <a:p>
            <a:r>
              <a:rPr lang="zh-CN" altLang="en-US" sz="4000" dirty="0"/>
              <a:t>断点续传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sz="2000" dirty="0"/>
              <a:t>如果中途遇到断电断网封IP等情况不至于前功尽弃</a:t>
            </a:r>
          </a:p>
          <a:p>
            <a:r>
              <a:rPr lang="zh-CN" altLang="en-US" sz="2000" dirty="0"/>
              <a:t>有益于代码的后续功能扩展：可以实现 隔一段时间爬一会儿，防止被封IP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793B8CBC-7920-1B7B-4023-F0B52A870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4188"/>
            <a:ext cx="11172626" cy="26625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保存首次登录信息，不用每次都输入</a:t>
            </a:r>
          </a:p>
          <a:p>
            <a:r>
              <a:rPr lang="zh-CN" altLang="en-US" sz="2000" dirty="0"/>
              <a:t>因为统一身份认证平台登录的cookies保存的登陆状态时间很短，故不使用保存cookies的方法，而是加密保存上次使用的用户名和密码</a:t>
            </a: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159702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ym typeface="+mn-ea"/>
              </a:rPr>
              <a:t>自动登录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0CC976C-67D4-0988-F490-B941F2F09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9" y="3242006"/>
            <a:ext cx="10008470" cy="18678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9384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CLI 美化：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theme模块用于控制台输出的分类着色，命令行界面美观。</a:t>
            </a:r>
            <a:endParaRPr lang="en-US" altLang="zh-CN" sz="2000" dirty="0"/>
          </a:p>
          <a:p>
            <a:r>
              <a:rPr lang="zh-CN" altLang="en-US" sz="2000" dirty="0"/>
              <a:t>字典打印时内容过长时使用省略号代替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4" name="图片 3" descr="屏幕截图 2024-06-28 141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1" y="2797175"/>
            <a:ext cx="5191125" cy="351472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69098D9C-74A7-DC51-DD28-2FCBFE16D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6" y="4112351"/>
            <a:ext cx="6039693" cy="1971950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A5C517B-A0FD-07E7-2C02-968F4E967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6" y="2838310"/>
            <a:ext cx="5441884" cy="1181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截图 2024-06-28 135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85" y="3233420"/>
            <a:ext cx="4961890" cy="3404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426561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代码结构：</a:t>
            </a:r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780" y="1596390"/>
            <a:ext cx="10515600" cy="4351338"/>
          </a:xfrm>
        </p:spPr>
        <p:txBody>
          <a:bodyPr/>
          <a:lstStyle/>
          <a:p>
            <a:r>
              <a:rPr lang="zh-CN" altLang="en-US" sz="2000" dirty="0"/>
              <a:t>使用Git管理代码便于版本管理，并托管于Github便于团队协作</a:t>
            </a:r>
          </a:p>
          <a:p>
            <a:r>
              <a:rPr lang="zh-CN" altLang="en-US" sz="2000" dirty="0"/>
              <a:t>目录结构清晰</a:t>
            </a:r>
          </a:p>
          <a:p>
            <a:r>
              <a:rPr lang="zh-CN" altLang="en-US" sz="2000" dirty="0"/>
              <a:t>多文件组织，降低代码耦合性，便于后续模块的复用和功能的添加</a:t>
            </a:r>
          </a:p>
          <a:p>
            <a:r>
              <a:rPr lang="zh-CN" altLang="en-US" sz="2000" dirty="0"/>
              <a:t>使用批处理运行python代码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6" name="图片 5" descr="屏幕截图 2024-06-28 1354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040" y="3695700"/>
            <a:ext cx="4992370" cy="2942590"/>
          </a:xfrm>
          <a:prstGeom prst="rect">
            <a:avLst/>
          </a:prstGeom>
        </p:spPr>
      </p:pic>
      <p:pic>
        <p:nvPicPr>
          <p:cNvPr id="7" name="图片 6" descr="屏幕截图 2024-06-28 1354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965" y="63500"/>
            <a:ext cx="395287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995" y="359886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异常处理：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统一身份认证平台登录密码错误、账号不存在时的异常处理</a:t>
            </a:r>
          </a:p>
          <a:p>
            <a:r>
              <a:rPr lang="zh-CN" altLang="en-US" sz="2000" dirty="0"/>
              <a:t>实测发现，BNU统一身份认证平台的登录有以下特性：</a:t>
            </a:r>
          </a:p>
          <a:p>
            <a:r>
              <a:rPr lang="zh-CN" altLang="en-US" sz="2000" dirty="0"/>
              <a:t>账号密码为空时，统一身份认证平台没有对这种情况的判定，不会在notice_bar产生errormsg</a:t>
            </a:r>
          </a:p>
          <a:p>
            <a:r>
              <a:rPr lang="zh-CN" altLang="en-US" sz="2000" dirty="0"/>
              <a:t>输入错误的用户名密码后，原来链接请求的服务会发生改变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断点续传功能特判上次是否已经爬完，上次如果上次已经爬完，不会覆盖掉已经爬完的数据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使用utf-8编码CSV，因为京师大福上有的内容是gbk无法编码的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4" name="图片 3" descr="屏幕截图 2024-06-28 141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80" y="219710"/>
            <a:ext cx="4120515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6695" y="2690314"/>
            <a:ext cx="10515600" cy="1325563"/>
          </a:xfrm>
        </p:spPr>
        <p:txBody>
          <a:bodyPr/>
          <a:lstStyle/>
          <a:p>
            <a:r>
              <a:rPr lang="zh-CN" altLang="en-US" b="1" dirty="0"/>
              <a:t>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9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总结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5280"/>
            <a:ext cx="636445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问题反思：</a:t>
            </a:r>
          </a:p>
          <a:p>
            <a:r>
              <a:rPr lang="zh-CN" altLang="en-US" sz="2000" dirty="0"/>
              <a:t>1.京师大福只显示相关部门已经回应的问题，并不是同学们所有的发帖，所以全都只是片面的信息，没啥统计意义</a:t>
            </a:r>
          </a:p>
          <a:p>
            <a:r>
              <a:rPr lang="zh-CN" altLang="en-US" sz="2000" dirty="0"/>
              <a:t>2.数据时间很明显是不准的，从第17页到第51页的大概340条信息都是2020年2月一个月内发的，应该是统一放上去的数据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访问量也是不准的，爬虫本身就对访问量有影响</a:t>
            </a:r>
          </a:p>
          <a:p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所以爬到的499条数据并不适合做统计分析，而是做数据库更合适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" y="219710"/>
            <a:ext cx="1268095" cy="126809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521E57D-49A5-F36F-D1F0-B4CB4C254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72" y="437732"/>
            <a:ext cx="4090698" cy="62810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VlNzE4NTJiYTcwMDhhMGE4NjM2YTQ2ZGY0ODg4Nj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426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WPS</vt:lpstr>
      <vt:lpstr>PowerPoint 演示文稿</vt:lpstr>
      <vt:lpstr>基础功能</vt:lpstr>
      <vt:lpstr>断点续传</vt:lpstr>
      <vt:lpstr>PowerPoint 演示文稿</vt:lpstr>
      <vt:lpstr>CLI 美化：</vt:lpstr>
      <vt:lpstr>代码结构： </vt:lpstr>
      <vt:lpstr>异常处理：</vt:lpstr>
      <vt:lpstr>演示</vt:lpstr>
      <vt:lpstr>总结</vt:lpstr>
      <vt:lpstr>演示</vt:lpstr>
      <vt:lpstr>代码量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韩东时</dc:creator>
  <cp:lastModifiedBy>亦法 张</cp:lastModifiedBy>
  <cp:revision>10</cp:revision>
  <dcterms:created xsi:type="dcterms:W3CDTF">2023-08-09T12:44:00Z</dcterms:created>
  <dcterms:modified xsi:type="dcterms:W3CDTF">2024-06-28T07:27:22Z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