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0" r:id="rId5"/>
    <p:sldMasterId id="2147483681" r:id="rId6"/>
    <p:sldMasterId id="214748368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obster"/>
      <p:regular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Lora"/>
      <p:regular r:id="rId36"/>
      <p:bold r:id="rId37"/>
      <p:italic r:id="rId38"/>
      <p:boldItalic r:id="rId39"/>
    </p:embeddedFont>
    <p:embeddedFont>
      <p:font typeface="Quattrocento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BE8802B-9F9C-4133-92CD-75C1AD3583CD}">
  <a:tblStyle styleId="{7BE8802B-9F9C-4133-92CD-75C1AD3583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regular.fntdata"/><Relationship Id="rId20" Type="http://schemas.openxmlformats.org/officeDocument/2006/relationships/slide" Target="slides/slide12.xml"/><Relationship Id="rId42" Type="http://schemas.openxmlformats.org/officeDocument/2006/relationships/font" Target="fonts/QuattrocentoSans-italic.fntdata"/><Relationship Id="rId41" Type="http://schemas.openxmlformats.org/officeDocument/2006/relationships/font" Target="fonts/QuattrocentoSans-bold.fntdata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43" Type="http://schemas.openxmlformats.org/officeDocument/2006/relationships/font" Target="fonts/QuattrocentoSans-boldItalic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aleway-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Lobster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3.xml"/><Relationship Id="rId33" Type="http://schemas.openxmlformats.org/officeDocument/2006/relationships/font" Target="fonts/Lato-bold.fntdata"/><Relationship Id="rId10" Type="http://schemas.openxmlformats.org/officeDocument/2006/relationships/slide" Target="slides/slide2.xml"/><Relationship Id="rId32" Type="http://schemas.openxmlformats.org/officeDocument/2006/relationships/font" Target="fonts/Lato-regular.fntdata"/><Relationship Id="rId13" Type="http://schemas.openxmlformats.org/officeDocument/2006/relationships/slide" Target="slides/slide5.xml"/><Relationship Id="rId35" Type="http://schemas.openxmlformats.org/officeDocument/2006/relationships/font" Target="fonts/Lato-boldItalic.fntdata"/><Relationship Id="rId12" Type="http://schemas.openxmlformats.org/officeDocument/2006/relationships/slide" Target="slides/slide4.xml"/><Relationship Id="rId34" Type="http://schemas.openxmlformats.org/officeDocument/2006/relationships/font" Target="fonts/Lato-italic.fntdata"/><Relationship Id="rId15" Type="http://schemas.openxmlformats.org/officeDocument/2006/relationships/slide" Target="slides/slide7.xml"/><Relationship Id="rId37" Type="http://schemas.openxmlformats.org/officeDocument/2006/relationships/font" Target="fonts/Lora-bold.fntdata"/><Relationship Id="rId14" Type="http://schemas.openxmlformats.org/officeDocument/2006/relationships/slide" Target="slides/slide6.xml"/><Relationship Id="rId36" Type="http://schemas.openxmlformats.org/officeDocument/2006/relationships/font" Target="fonts/Lora-regular.fntdata"/><Relationship Id="rId17" Type="http://schemas.openxmlformats.org/officeDocument/2006/relationships/slide" Target="slides/slide9.xml"/><Relationship Id="rId39" Type="http://schemas.openxmlformats.org/officeDocument/2006/relationships/font" Target="fonts/Lora-boldItalic.fntdata"/><Relationship Id="rId16" Type="http://schemas.openxmlformats.org/officeDocument/2006/relationships/slide" Target="slides/slide8.xml"/><Relationship Id="rId38" Type="http://schemas.openxmlformats.org/officeDocument/2006/relationships/font" Target="fonts/Lora-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c731aecbb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7c731aecb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9b12c764d16f364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49b12c764d16f36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c731aecbb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7c731aecb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c731aecbb_0_1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7c731aecb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c731aecbb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7c731aecb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c731aecbb_0_1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7c731aecb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9b12c764d16f364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49b12c764d16f36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7c731aecbb_0_3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7c731aecbb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7c731aecbb_0_3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g7c731aecbb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921cb166_2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6d921cb166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3630543_5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23630543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921cb166_2_3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6d921cb166_2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c731aecbb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c731aecbb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c74d93fb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c74d93fb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c731aecbb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7c731aecb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73" name="Google Shape;73;p14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77" name="Google Shape;77;p1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p1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82" name="Google Shape;82;p16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16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85" name="Google Shape;85;p16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92" name="Google Shape;92;p1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97" name="Google Shape;97;p19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19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19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05" name="Google Shape;105;p20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20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20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110" name="Google Shape;110;p21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21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b="1" i="0" sz="36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115" name="Google Shape;115;p22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22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2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2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8" name="Google Shape;138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6" name="Google Shape;14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9" name="Google Shape;1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3" name="Google Shape;153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" name="Google Shape;154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5" name="Google Shape;15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8" name="Google Shape;15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1" name="Google Shape;161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192.168.22.109:9000/" TargetMode="External"/><Relationship Id="rId4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9.png"/><Relationship Id="rId4" Type="http://schemas.openxmlformats.org/officeDocument/2006/relationships/image" Target="../media/image34.png"/><Relationship Id="rId5" Type="http://schemas.openxmlformats.org/officeDocument/2006/relationships/image" Target="../media/image32.png"/><Relationship Id="rId6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1.png"/><Relationship Id="rId10" Type="http://schemas.openxmlformats.org/officeDocument/2006/relationships/image" Target="../media/image7.png"/><Relationship Id="rId13" Type="http://schemas.openxmlformats.org/officeDocument/2006/relationships/image" Target="../media/image1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10.png"/><Relationship Id="rId15" Type="http://schemas.openxmlformats.org/officeDocument/2006/relationships/image" Target="../media/image13.png"/><Relationship Id="rId14" Type="http://schemas.openxmlformats.org/officeDocument/2006/relationships/image" Target="../media/image21.png"/><Relationship Id="rId16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40.png"/><Relationship Id="rId13" Type="http://schemas.openxmlformats.org/officeDocument/2006/relationships/image" Target="../media/image22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26.png"/><Relationship Id="rId8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Time</a:t>
            </a:r>
            <a:endParaRPr/>
          </a:p>
        </p:txBody>
      </p:sp>
      <p:sp>
        <p:nvSpPr>
          <p:cNvPr id="170" name="Google Shape;170;p36"/>
          <p:cNvSpPr txBox="1"/>
          <p:nvPr>
            <p:ph idx="1" type="subTitle"/>
          </p:nvPr>
        </p:nvSpPr>
        <p:spPr>
          <a:xfrm>
            <a:off x="2390275" y="1779875"/>
            <a:ext cx="63315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사용자 위치 기반 약속 시간 지키미 플랫폼</a:t>
            </a:r>
            <a:endParaRPr b="1" sz="2400"/>
          </a:p>
        </p:txBody>
      </p:sp>
      <p:sp>
        <p:nvSpPr>
          <p:cNvPr id="171" name="Google Shape;171;p36"/>
          <p:cNvSpPr txBox="1"/>
          <p:nvPr>
            <p:ph idx="1" type="subTitle"/>
          </p:nvPr>
        </p:nvSpPr>
        <p:spPr>
          <a:xfrm>
            <a:off x="2390275" y="4017450"/>
            <a:ext cx="63315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남세영 최성국 김동성 이정원 한우석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/>
          <p:nvPr/>
        </p:nvSpPr>
        <p:spPr>
          <a:xfrm>
            <a:off x="806400" y="912375"/>
            <a:ext cx="434700" cy="435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45"/>
          <p:cNvGrpSpPr/>
          <p:nvPr/>
        </p:nvGrpSpPr>
        <p:grpSpPr>
          <a:xfrm>
            <a:off x="916458" y="995000"/>
            <a:ext cx="214625" cy="214625"/>
            <a:chOff x="2594050" y="1631825"/>
            <a:chExt cx="439625" cy="439625"/>
          </a:xfrm>
        </p:grpSpPr>
        <p:sp>
          <p:nvSpPr>
            <p:cNvPr id="353" name="Google Shape;353;p4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7" name="Google Shape;357;p45"/>
          <p:cNvSpPr/>
          <p:nvPr/>
        </p:nvSpPr>
        <p:spPr>
          <a:xfrm>
            <a:off x="6842550" y="486750"/>
            <a:ext cx="1989900" cy="467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5"/>
          <p:cNvSpPr/>
          <p:nvPr/>
        </p:nvSpPr>
        <p:spPr>
          <a:xfrm>
            <a:off x="0" y="668375"/>
            <a:ext cx="1758000" cy="100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5"/>
          <p:cNvSpPr txBox="1"/>
          <p:nvPr>
            <p:ph idx="4294967295" type="body"/>
          </p:nvPr>
        </p:nvSpPr>
        <p:spPr>
          <a:xfrm>
            <a:off x="43750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Main Page</a:t>
            </a:r>
            <a:r>
              <a:rPr lang="en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남은 시간에 따라 약속 분류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약속 목적에 따라 Personal / Business로 분류</a:t>
            </a:r>
            <a:endParaRPr sz="1400"/>
          </a:p>
        </p:txBody>
      </p:sp>
      <p:sp>
        <p:nvSpPr>
          <p:cNvPr id="360" name="Google Shape;360;p45"/>
          <p:cNvSpPr txBox="1"/>
          <p:nvPr/>
        </p:nvSpPr>
        <p:spPr>
          <a:xfrm>
            <a:off x="7054150" y="378250"/>
            <a:ext cx="2586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24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 Preview     </a:t>
            </a:r>
            <a:endParaRPr b="0" i="1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000" y="439400"/>
            <a:ext cx="2637350" cy="426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"/>
          <p:cNvSpPr/>
          <p:nvPr/>
        </p:nvSpPr>
        <p:spPr>
          <a:xfrm>
            <a:off x="806400" y="912375"/>
            <a:ext cx="434700" cy="435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7" name="Google Shape;367;p46"/>
          <p:cNvGrpSpPr/>
          <p:nvPr/>
        </p:nvGrpSpPr>
        <p:grpSpPr>
          <a:xfrm>
            <a:off x="916458" y="995000"/>
            <a:ext cx="214625" cy="214625"/>
            <a:chOff x="2594050" y="1631825"/>
            <a:chExt cx="439625" cy="439625"/>
          </a:xfrm>
        </p:grpSpPr>
        <p:sp>
          <p:nvSpPr>
            <p:cNvPr id="368" name="Google Shape;368;p4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2" name="Google Shape;372;p46"/>
          <p:cNvSpPr/>
          <p:nvPr/>
        </p:nvSpPr>
        <p:spPr>
          <a:xfrm>
            <a:off x="6842550" y="486750"/>
            <a:ext cx="1989900" cy="467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6"/>
          <p:cNvSpPr/>
          <p:nvPr/>
        </p:nvSpPr>
        <p:spPr>
          <a:xfrm>
            <a:off x="0" y="668375"/>
            <a:ext cx="1758000" cy="100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6"/>
          <p:cNvSpPr txBox="1"/>
          <p:nvPr>
            <p:ph idx="4294967295" type="body"/>
          </p:nvPr>
        </p:nvSpPr>
        <p:spPr>
          <a:xfrm>
            <a:off x="43750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Promise - Create</a:t>
            </a:r>
            <a:r>
              <a:rPr lang="en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약속 생성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Kakao map API 이용 검색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75" name="Google Shape;375;p46"/>
          <p:cNvSpPr txBox="1"/>
          <p:nvPr/>
        </p:nvSpPr>
        <p:spPr>
          <a:xfrm>
            <a:off x="7054150" y="378250"/>
            <a:ext cx="2586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24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 Preview     </a:t>
            </a:r>
            <a:endParaRPr b="0" i="1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000" y="439400"/>
            <a:ext cx="2637350" cy="42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7"/>
          <p:cNvSpPr/>
          <p:nvPr/>
        </p:nvSpPr>
        <p:spPr>
          <a:xfrm>
            <a:off x="806400" y="912375"/>
            <a:ext cx="434700" cy="435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47"/>
          <p:cNvGrpSpPr/>
          <p:nvPr/>
        </p:nvGrpSpPr>
        <p:grpSpPr>
          <a:xfrm>
            <a:off x="916458" y="995000"/>
            <a:ext cx="214625" cy="214625"/>
            <a:chOff x="2594050" y="1631825"/>
            <a:chExt cx="439625" cy="439625"/>
          </a:xfrm>
        </p:grpSpPr>
        <p:sp>
          <p:nvSpPr>
            <p:cNvPr id="383" name="Google Shape;383;p4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7" name="Google Shape;387;p47"/>
          <p:cNvSpPr/>
          <p:nvPr/>
        </p:nvSpPr>
        <p:spPr>
          <a:xfrm>
            <a:off x="6842550" y="486750"/>
            <a:ext cx="1989900" cy="467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7"/>
          <p:cNvSpPr/>
          <p:nvPr/>
        </p:nvSpPr>
        <p:spPr>
          <a:xfrm>
            <a:off x="0" y="668375"/>
            <a:ext cx="1758000" cy="100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7"/>
          <p:cNvSpPr txBox="1"/>
          <p:nvPr>
            <p:ph idx="4294967295" type="body"/>
          </p:nvPr>
        </p:nvSpPr>
        <p:spPr>
          <a:xfrm>
            <a:off x="43750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Promise</a:t>
            </a:r>
            <a:r>
              <a:rPr lang="en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약속 세부 정보 확인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참가자들의 위치 정보 확인 가능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초대 링크를 통한 초대 가능</a:t>
            </a:r>
            <a:endParaRPr sz="1400"/>
          </a:p>
        </p:txBody>
      </p:sp>
      <p:sp>
        <p:nvSpPr>
          <p:cNvPr id="390" name="Google Shape;390;p47"/>
          <p:cNvSpPr txBox="1"/>
          <p:nvPr/>
        </p:nvSpPr>
        <p:spPr>
          <a:xfrm>
            <a:off x="7054150" y="378250"/>
            <a:ext cx="2586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24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 Preview     </a:t>
            </a:r>
            <a:endParaRPr b="0" i="1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000" y="439400"/>
            <a:ext cx="2637350" cy="42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8"/>
          <p:cNvSpPr/>
          <p:nvPr/>
        </p:nvSpPr>
        <p:spPr>
          <a:xfrm>
            <a:off x="806400" y="912375"/>
            <a:ext cx="434700" cy="435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48"/>
          <p:cNvGrpSpPr/>
          <p:nvPr/>
        </p:nvGrpSpPr>
        <p:grpSpPr>
          <a:xfrm>
            <a:off x="916458" y="995000"/>
            <a:ext cx="214625" cy="214625"/>
            <a:chOff x="2594050" y="1631825"/>
            <a:chExt cx="439625" cy="439625"/>
          </a:xfrm>
        </p:grpSpPr>
        <p:sp>
          <p:nvSpPr>
            <p:cNvPr id="398" name="Google Shape;398;p4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2" name="Google Shape;402;p48"/>
          <p:cNvSpPr/>
          <p:nvPr/>
        </p:nvSpPr>
        <p:spPr>
          <a:xfrm>
            <a:off x="6842550" y="486750"/>
            <a:ext cx="1989900" cy="467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8"/>
          <p:cNvSpPr/>
          <p:nvPr/>
        </p:nvSpPr>
        <p:spPr>
          <a:xfrm>
            <a:off x="0" y="668375"/>
            <a:ext cx="1758000" cy="100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8"/>
          <p:cNvSpPr txBox="1"/>
          <p:nvPr>
            <p:ph idx="4294967295" type="body"/>
          </p:nvPr>
        </p:nvSpPr>
        <p:spPr>
          <a:xfrm>
            <a:off x="43750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Invitation</a:t>
            </a:r>
            <a:r>
              <a:rPr lang="en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초대 버튼 클릭시 초대 링크 생성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주소창에 링크 입력시 약속란에 약속 추가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05" name="Google Shape;405;p48"/>
          <p:cNvSpPr txBox="1"/>
          <p:nvPr/>
        </p:nvSpPr>
        <p:spPr>
          <a:xfrm>
            <a:off x="7054150" y="378250"/>
            <a:ext cx="2586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24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 Preview     </a:t>
            </a:r>
            <a:endParaRPr b="0" i="1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000" y="439400"/>
            <a:ext cx="2637350" cy="42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3506" y="145277"/>
            <a:ext cx="3073519" cy="100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8" name="Google Shape;408;p48"/>
          <p:cNvSpPr/>
          <p:nvPr/>
        </p:nvSpPr>
        <p:spPr>
          <a:xfrm>
            <a:off x="2695275" y="2934975"/>
            <a:ext cx="886200" cy="32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9"/>
          <p:cNvSpPr/>
          <p:nvPr/>
        </p:nvSpPr>
        <p:spPr>
          <a:xfrm>
            <a:off x="806400" y="912375"/>
            <a:ext cx="434700" cy="435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4" name="Google Shape;414;p49"/>
          <p:cNvGrpSpPr/>
          <p:nvPr/>
        </p:nvGrpSpPr>
        <p:grpSpPr>
          <a:xfrm>
            <a:off x="916458" y="995000"/>
            <a:ext cx="214625" cy="214625"/>
            <a:chOff x="2594050" y="1631825"/>
            <a:chExt cx="439625" cy="439625"/>
          </a:xfrm>
        </p:grpSpPr>
        <p:sp>
          <p:nvSpPr>
            <p:cNvPr id="415" name="Google Shape;415;p4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9" name="Google Shape;419;p49"/>
          <p:cNvSpPr/>
          <p:nvPr/>
        </p:nvSpPr>
        <p:spPr>
          <a:xfrm>
            <a:off x="6842550" y="486750"/>
            <a:ext cx="1989900" cy="467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9"/>
          <p:cNvSpPr/>
          <p:nvPr/>
        </p:nvSpPr>
        <p:spPr>
          <a:xfrm>
            <a:off x="0" y="668375"/>
            <a:ext cx="1758000" cy="100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9"/>
          <p:cNvSpPr txBox="1"/>
          <p:nvPr>
            <p:ph idx="4294967295" type="body"/>
          </p:nvPr>
        </p:nvSpPr>
        <p:spPr>
          <a:xfrm>
            <a:off x="43750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My page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개인 세부 정보 입력&amp;수정 가능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자주 가는 장소/ 만난 사람(Word Count)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로그 아웃</a:t>
            </a:r>
            <a:endParaRPr sz="1400"/>
          </a:p>
        </p:txBody>
      </p:sp>
      <p:sp>
        <p:nvSpPr>
          <p:cNvPr id="422" name="Google Shape;422;p49"/>
          <p:cNvSpPr txBox="1"/>
          <p:nvPr/>
        </p:nvSpPr>
        <p:spPr>
          <a:xfrm>
            <a:off x="7054150" y="378250"/>
            <a:ext cx="2586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24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 Preview     </a:t>
            </a:r>
            <a:endParaRPr b="0" i="1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000" y="439400"/>
            <a:ext cx="2637350" cy="42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0"/>
          <p:cNvSpPr/>
          <p:nvPr/>
        </p:nvSpPr>
        <p:spPr>
          <a:xfrm>
            <a:off x="806400" y="912375"/>
            <a:ext cx="434700" cy="435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" name="Google Shape;429;p50"/>
          <p:cNvGrpSpPr/>
          <p:nvPr/>
        </p:nvGrpSpPr>
        <p:grpSpPr>
          <a:xfrm>
            <a:off x="916458" y="995000"/>
            <a:ext cx="214625" cy="214625"/>
            <a:chOff x="2594050" y="1631825"/>
            <a:chExt cx="439625" cy="439625"/>
          </a:xfrm>
        </p:grpSpPr>
        <p:sp>
          <p:nvSpPr>
            <p:cNvPr id="430" name="Google Shape;430;p5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Google Shape;434;p50"/>
          <p:cNvSpPr/>
          <p:nvPr/>
        </p:nvSpPr>
        <p:spPr>
          <a:xfrm>
            <a:off x="6842550" y="486750"/>
            <a:ext cx="1989900" cy="467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0"/>
          <p:cNvSpPr/>
          <p:nvPr/>
        </p:nvSpPr>
        <p:spPr>
          <a:xfrm>
            <a:off x="0" y="668375"/>
            <a:ext cx="1758000" cy="100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0"/>
          <p:cNvSpPr txBox="1"/>
          <p:nvPr/>
        </p:nvSpPr>
        <p:spPr>
          <a:xfrm>
            <a:off x="7184925" y="378250"/>
            <a:ext cx="2586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24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 시연    </a:t>
            </a:r>
            <a:endParaRPr b="0" i="1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50"/>
          <p:cNvSpPr/>
          <p:nvPr/>
        </p:nvSpPr>
        <p:spPr>
          <a:xfrm>
            <a:off x="3307800" y="2066850"/>
            <a:ext cx="2528400" cy="100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http://192.168.22.109:9000/</a:t>
            </a:r>
            <a:endParaRPr/>
          </a:p>
        </p:txBody>
      </p:sp>
      <p:pic>
        <p:nvPicPr>
          <p:cNvPr id="438" name="Google Shape;43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8138" y="1209630"/>
            <a:ext cx="2927725" cy="29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1"/>
          <p:cNvSpPr/>
          <p:nvPr/>
        </p:nvSpPr>
        <p:spPr>
          <a:xfrm>
            <a:off x="806400" y="912375"/>
            <a:ext cx="434700" cy="435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1"/>
          <p:cNvSpPr txBox="1"/>
          <p:nvPr>
            <p:ph type="title"/>
          </p:nvPr>
        </p:nvSpPr>
        <p:spPr>
          <a:xfrm>
            <a:off x="1381250" y="912375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Git Flow(Source Tree)</a:t>
            </a:r>
            <a:endParaRPr/>
          </a:p>
        </p:txBody>
      </p:sp>
      <p:grpSp>
        <p:nvGrpSpPr>
          <p:cNvPr id="445" name="Google Shape;445;p51"/>
          <p:cNvGrpSpPr/>
          <p:nvPr/>
        </p:nvGrpSpPr>
        <p:grpSpPr>
          <a:xfrm>
            <a:off x="916458" y="995000"/>
            <a:ext cx="214625" cy="214625"/>
            <a:chOff x="2594050" y="1631825"/>
            <a:chExt cx="439625" cy="439625"/>
          </a:xfrm>
        </p:grpSpPr>
        <p:sp>
          <p:nvSpPr>
            <p:cNvPr id="446" name="Google Shape;446;p5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1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0" name="Google Shape;450;p51"/>
          <p:cNvSpPr/>
          <p:nvPr/>
        </p:nvSpPr>
        <p:spPr>
          <a:xfrm>
            <a:off x="806400" y="912375"/>
            <a:ext cx="434700" cy="435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51"/>
          <p:cNvGrpSpPr/>
          <p:nvPr/>
        </p:nvGrpSpPr>
        <p:grpSpPr>
          <a:xfrm>
            <a:off x="916458" y="995000"/>
            <a:ext cx="214625" cy="214625"/>
            <a:chOff x="2594050" y="1631825"/>
            <a:chExt cx="439625" cy="439625"/>
          </a:xfrm>
        </p:grpSpPr>
        <p:sp>
          <p:nvSpPr>
            <p:cNvPr id="452" name="Google Shape;452;p5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6" name="Google Shape;456;p51"/>
          <p:cNvSpPr/>
          <p:nvPr/>
        </p:nvSpPr>
        <p:spPr>
          <a:xfrm>
            <a:off x="6842550" y="486750"/>
            <a:ext cx="1989900" cy="467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1"/>
          <p:cNvSpPr txBox="1"/>
          <p:nvPr/>
        </p:nvSpPr>
        <p:spPr>
          <a:xfrm>
            <a:off x="6879800" y="378250"/>
            <a:ext cx="2586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24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 형상관리    </a:t>
            </a:r>
            <a:endParaRPr b="0" i="1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8" name="Google Shape;45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75" y="1608675"/>
            <a:ext cx="3429169" cy="159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1656" y="1608696"/>
            <a:ext cx="2811494" cy="1585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6440" y="3308924"/>
            <a:ext cx="3378300" cy="157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4150" y="3305500"/>
            <a:ext cx="2920474" cy="15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2"/>
          <p:cNvSpPr/>
          <p:nvPr/>
        </p:nvSpPr>
        <p:spPr>
          <a:xfrm>
            <a:off x="806400" y="912375"/>
            <a:ext cx="434700" cy="435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7" name="Google Shape;467;p52"/>
          <p:cNvGrpSpPr/>
          <p:nvPr/>
        </p:nvGrpSpPr>
        <p:grpSpPr>
          <a:xfrm>
            <a:off x="916458" y="995000"/>
            <a:ext cx="214625" cy="214625"/>
            <a:chOff x="2594050" y="1631825"/>
            <a:chExt cx="439625" cy="439625"/>
          </a:xfrm>
        </p:grpSpPr>
        <p:sp>
          <p:nvSpPr>
            <p:cNvPr id="468" name="Google Shape;468;p5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5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2" name="Google Shape;472;p52"/>
          <p:cNvSpPr/>
          <p:nvPr/>
        </p:nvSpPr>
        <p:spPr>
          <a:xfrm>
            <a:off x="6842550" y="486750"/>
            <a:ext cx="1989900" cy="467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2"/>
          <p:cNvSpPr/>
          <p:nvPr/>
        </p:nvSpPr>
        <p:spPr>
          <a:xfrm>
            <a:off x="0" y="668375"/>
            <a:ext cx="1758000" cy="100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2"/>
          <p:cNvSpPr/>
          <p:nvPr/>
        </p:nvSpPr>
        <p:spPr>
          <a:xfrm>
            <a:off x="1770200" y="1209625"/>
            <a:ext cx="5603700" cy="272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0">
                <a:latin typeface="Lobster"/>
                <a:ea typeface="Lobster"/>
                <a:cs typeface="Lobster"/>
                <a:sym typeface="Lobster"/>
              </a:rPr>
              <a:t>Q &amp; A</a:t>
            </a:r>
            <a:endParaRPr i="1" sz="6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75" name="Google Shape;475;p52"/>
          <p:cNvSpPr txBox="1"/>
          <p:nvPr/>
        </p:nvSpPr>
        <p:spPr>
          <a:xfrm>
            <a:off x="7119550" y="378250"/>
            <a:ext cx="2586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24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 </a:t>
            </a:r>
            <a:r>
              <a:rPr b="1" i="1" lang="en" sz="24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Q &amp; A</a:t>
            </a:r>
            <a:r>
              <a:rPr b="1" i="1" lang="en" sz="24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   </a:t>
            </a:r>
            <a:endParaRPr b="0" i="1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3"/>
          <p:cNvSpPr/>
          <p:nvPr/>
        </p:nvSpPr>
        <p:spPr>
          <a:xfrm>
            <a:off x="806400" y="912375"/>
            <a:ext cx="434700" cy="435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53"/>
          <p:cNvGrpSpPr/>
          <p:nvPr/>
        </p:nvGrpSpPr>
        <p:grpSpPr>
          <a:xfrm>
            <a:off x="916458" y="995000"/>
            <a:ext cx="214625" cy="214625"/>
            <a:chOff x="2594050" y="1631825"/>
            <a:chExt cx="439625" cy="439625"/>
          </a:xfrm>
        </p:grpSpPr>
        <p:sp>
          <p:nvSpPr>
            <p:cNvPr id="482" name="Google Shape;482;p5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6" name="Google Shape;486;p53"/>
          <p:cNvSpPr/>
          <p:nvPr/>
        </p:nvSpPr>
        <p:spPr>
          <a:xfrm>
            <a:off x="6842550" y="486750"/>
            <a:ext cx="1989900" cy="467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3"/>
          <p:cNvSpPr/>
          <p:nvPr/>
        </p:nvSpPr>
        <p:spPr>
          <a:xfrm>
            <a:off x="0" y="668375"/>
            <a:ext cx="1758000" cy="100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3"/>
          <p:cNvSpPr txBox="1"/>
          <p:nvPr/>
        </p:nvSpPr>
        <p:spPr>
          <a:xfrm>
            <a:off x="6996025" y="378250"/>
            <a:ext cx="2586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24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 The End    </a:t>
            </a:r>
            <a:endParaRPr b="0" i="1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3"/>
          <p:cNvSpPr/>
          <p:nvPr/>
        </p:nvSpPr>
        <p:spPr>
          <a:xfrm>
            <a:off x="1770200" y="1209625"/>
            <a:ext cx="5603700" cy="272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00">
                <a:latin typeface="Comic Sans MS"/>
                <a:ea typeface="Comic Sans MS"/>
                <a:cs typeface="Comic Sans MS"/>
                <a:sym typeface="Comic Sans MS"/>
              </a:rPr>
              <a:t>감사합니다</a:t>
            </a:r>
            <a:endParaRPr i="1" sz="4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omic Sans MS"/>
                <a:ea typeface="Comic Sans MS"/>
                <a:cs typeface="Comic Sans MS"/>
                <a:sym typeface="Comic Sans MS"/>
              </a:rPr>
              <a:t>그동안 수고 많으셨습니다 (_ _ )</a:t>
            </a:r>
            <a:endParaRPr i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/>
          <p:nvPr/>
        </p:nvSpPr>
        <p:spPr>
          <a:xfrm>
            <a:off x="6842550" y="486750"/>
            <a:ext cx="1989900" cy="467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7"/>
          <p:cNvSpPr/>
          <p:nvPr/>
        </p:nvSpPr>
        <p:spPr>
          <a:xfrm>
            <a:off x="806400" y="912375"/>
            <a:ext cx="434700" cy="435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7"/>
          <p:cNvSpPr/>
          <p:nvPr/>
        </p:nvSpPr>
        <p:spPr>
          <a:xfrm>
            <a:off x="406850" y="2292775"/>
            <a:ext cx="1471500" cy="1339500"/>
          </a:xfrm>
          <a:prstGeom prst="ellipse">
            <a:avLst/>
          </a:prstGeom>
          <a:noFill/>
          <a:ln cap="flat" cmpd="sng" w="1143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서비스 소개</a:t>
            </a:r>
            <a:endParaRPr b="1" i="0" sz="1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9" name="Google Shape;179;p37"/>
          <p:cNvSpPr/>
          <p:nvPr/>
        </p:nvSpPr>
        <p:spPr>
          <a:xfrm>
            <a:off x="4966227" y="2292775"/>
            <a:ext cx="1471500" cy="1339500"/>
          </a:xfrm>
          <a:prstGeom prst="ellipse">
            <a:avLst/>
          </a:prstGeom>
          <a:noFill/>
          <a:ln cap="flat" cmpd="sng" w="1143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Preview</a:t>
            </a:r>
            <a:endParaRPr b="1" i="0" sz="1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0" name="Google Shape;180;p37"/>
          <p:cNvSpPr/>
          <p:nvPr/>
        </p:nvSpPr>
        <p:spPr>
          <a:xfrm>
            <a:off x="2686517" y="2292775"/>
            <a:ext cx="1471500" cy="1339500"/>
          </a:xfrm>
          <a:prstGeom prst="ellipse">
            <a:avLst/>
          </a:prstGeom>
          <a:noFill/>
          <a:ln cap="flat" cmpd="sng" w="1143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기술셋</a:t>
            </a:r>
            <a:endParaRPr b="1" i="0" sz="1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81" name="Google Shape;181;p37"/>
          <p:cNvCxnSpPr>
            <a:endCxn id="180" idx="2"/>
          </p:cNvCxnSpPr>
          <p:nvPr/>
        </p:nvCxnSpPr>
        <p:spPr>
          <a:xfrm>
            <a:off x="1878317" y="2962525"/>
            <a:ext cx="808200" cy="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82" name="Google Shape;182;p37"/>
          <p:cNvSpPr txBox="1"/>
          <p:nvPr>
            <p:ph type="title"/>
          </p:nvPr>
        </p:nvSpPr>
        <p:spPr>
          <a:xfrm>
            <a:off x="1381250" y="912375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발표 순서</a:t>
            </a:r>
            <a:endParaRPr/>
          </a:p>
        </p:txBody>
      </p:sp>
      <p:cxnSp>
        <p:nvCxnSpPr>
          <p:cNvPr id="183" name="Google Shape;183;p37"/>
          <p:cNvCxnSpPr>
            <a:endCxn id="179" idx="2"/>
          </p:cNvCxnSpPr>
          <p:nvPr/>
        </p:nvCxnSpPr>
        <p:spPr>
          <a:xfrm>
            <a:off x="4158027" y="2962525"/>
            <a:ext cx="808200" cy="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184" name="Google Shape;184;p37"/>
          <p:cNvGrpSpPr/>
          <p:nvPr/>
        </p:nvGrpSpPr>
        <p:grpSpPr>
          <a:xfrm>
            <a:off x="916458" y="995000"/>
            <a:ext cx="214625" cy="214625"/>
            <a:chOff x="2594050" y="1631825"/>
            <a:chExt cx="439625" cy="439625"/>
          </a:xfrm>
        </p:grpSpPr>
        <p:sp>
          <p:nvSpPr>
            <p:cNvPr id="185" name="Google Shape;185;p3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37"/>
          <p:cNvSpPr/>
          <p:nvPr/>
        </p:nvSpPr>
        <p:spPr>
          <a:xfrm>
            <a:off x="7297902" y="2292850"/>
            <a:ext cx="1471500" cy="1339500"/>
          </a:xfrm>
          <a:prstGeom prst="ellipse">
            <a:avLst/>
          </a:prstGeom>
          <a:noFill/>
          <a:ln cap="flat" cmpd="sng" w="1143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시연</a:t>
            </a:r>
            <a:endParaRPr b="1" i="0" sz="1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90" name="Google Shape;190;p37"/>
          <p:cNvCxnSpPr>
            <a:stCxn id="179" idx="6"/>
            <a:endCxn id="189" idx="2"/>
          </p:cNvCxnSpPr>
          <p:nvPr/>
        </p:nvCxnSpPr>
        <p:spPr>
          <a:xfrm>
            <a:off x="6437727" y="2962525"/>
            <a:ext cx="860100" cy="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91" name="Google Shape;191;p37"/>
          <p:cNvSpPr txBox="1"/>
          <p:nvPr/>
        </p:nvSpPr>
        <p:spPr>
          <a:xfrm>
            <a:off x="6930650" y="317925"/>
            <a:ext cx="2586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3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On  Time</a:t>
            </a:r>
            <a:r>
              <a:rPr b="1" i="1" lang="en" sz="3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    </a:t>
            </a:r>
            <a:endParaRPr b="0" i="1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8"/>
          <p:cNvPicPr preferRelativeResize="0"/>
          <p:nvPr/>
        </p:nvPicPr>
        <p:blipFill rotWithShape="1">
          <a:blip r:embed="rId3">
            <a:alphaModFix/>
          </a:blip>
          <a:srcRect b="0" l="16173" r="16180" t="0"/>
          <a:stretch/>
        </p:blipFill>
        <p:spPr>
          <a:xfrm>
            <a:off x="4678225" y="74460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7" name="Google Shape;197;p38"/>
          <p:cNvSpPr/>
          <p:nvPr/>
        </p:nvSpPr>
        <p:spPr>
          <a:xfrm>
            <a:off x="290275" y="973500"/>
            <a:ext cx="4547700" cy="31965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8"/>
          <p:cNvSpPr txBox="1"/>
          <p:nvPr>
            <p:ph idx="4294967295" type="body"/>
          </p:nvPr>
        </p:nvSpPr>
        <p:spPr>
          <a:xfrm>
            <a:off x="488575" y="1136392"/>
            <a:ext cx="4151100" cy="2870700"/>
          </a:xfrm>
          <a:prstGeom prst="rect">
            <a:avLst/>
          </a:prstGeom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6D9EE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6D9EEB"/>
                </a:solidFill>
              </a:rPr>
              <a:t>“어디야?”</a:t>
            </a:r>
            <a:r>
              <a:rPr b="1" lang="en" sz="2000">
                <a:solidFill>
                  <a:srgbClr val="6D9EEB"/>
                </a:solidFill>
              </a:rPr>
              <a:t>  라고 묻지 마세요</a:t>
            </a:r>
            <a:endParaRPr b="1" sz="2000">
              <a:solidFill>
                <a:srgbClr val="6D9EEB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On Time은 위치기반을 통해 </a:t>
            </a:r>
            <a:endParaRPr sz="14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다른 사용자들이 약속장소로부터 </a:t>
            </a:r>
            <a:endParaRPr sz="14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얼마나 떨어져 있는지 알려줍니다.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9" name="Google Shape;199;p38"/>
          <p:cNvSpPr/>
          <p:nvPr/>
        </p:nvSpPr>
        <p:spPr>
          <a:xfrm>
            <a:off x="6842550" y="486750"/>
            <a:ext cx="1989900" cy="467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8"/>
          <p:cNvSpPr txBox="1"/>
          <p:nvPr/>
        </p:nvSpPr>
        <p:spPr>
          <a:xfrm>
            <a:off x="6930650" y="317925"/>
            <a:ext cx="2586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3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 서비스</a:t>
            </a:r>
            <a:r>
              <a:rPr b="1" i="1" lang="en" sz="3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    </a:t>
            </a:r>
            <a:endParaRPr b="0" i="1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825" y="3865037"/>
            <a:ext cx="1137412" cy="69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9"/>
          <p:cNvSpPr txBox="1"/>
          <p:nvPr>
            <p:ph idx="4294967295" type="body"/>
          </p:nvPr>
        </p:nvSpPr>
        <p:spPr>
          <a:xfrm>
            <a:off x="1003625" y="1638975"/>
            <a:ext cx="23340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highlight>
                  <a:srgbClr val="FFCD00"/>
                </a:highlight>
              </a:rPr>
              <a:t>Back-End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</p:txBody>
      </p:sp>
      <p:sp>
        <p:nvSpPr>
          <p:cNvPr id="207" name="Google Shape;207;p39"/>
          <p:cNvSpPr txBox="1"/>
          <p:nvPr>
            <p:ph type="title"/>
          </p:nvPr>
        </p:nvSpPr>
        <p:spPr>
          <a:xfrm>
            <a:off x="1381250" y="912375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Main Skill Set</a:t>
            </a:r>
            <a:endParaRPr/>
          </a:p>
        </p:txBody>
      </p:sp>
      <p:sp>
        <p:nvSpPr>
          <p:cNvPr id="208" name="Google Shape;208;p39"/>
          <p:cNvSpPr txBox="1"/>
          <p:nvPr>
            <p:ph idx="4294967295" type="body"/>
          </p:nvPr>
        </p:nvSpPr>
        <p:spPr>
          <a:xfrm>
            <a:off x="3377389" y="1638975"/>
            <a:ext cx="23340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highlight>
                  <a:srgbClr val="FFCD00"/>
                </a:highlight>
              </a:rPr>
              <a:t>Database(User)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</p:txBody>
      </p:sp>
      <p:sp>
        <p:nvSpPr>
          <p:cNvPr id="209" name="Google Shape;209;p39"/>
          <p:cNvSpPr txBox="1"/>
          <p:nvPr>
            <p:ph idx="4294967295" type="body"/>
          </p:nvPr>
        </p:nvSpPr>
        <p:spPr>
          <a:xfrm>
            <a:off x="600850" y="3256387"/>
            <a:ext cx="23340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highlight>
                  <a:srgbClr val="FFCD00"/>
                </a:highlight>
              </a:rPr>
              <a:t>Front-End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</p:txBody>
      </p:sp>
      <p:sp>
        <p:nvSpPr>
          <p:cNvPr id="210" name="Google Shape;210;p39"/>
          <p:cNvSpPr txBox="1"/>
          <p:nvPr>
            <p:ph idx="4294967295" type="body"/>
          </p:nvPr>
        </p:nvSpPr>
        <p:spPr>
          <a:xfrm>
            <a:off x="5599152" y="1638974"/>
            <a:ext cx="23340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highlight>
                  <a:srgbClr val="FFCD00"/>
                </a:highlight>
              </a:rPr>
              <a:t>APIs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</p:txBody>
      </p:sp>
      <p:sp>
        <p:nvSpPr>
          <p:cNvPr id="211" name="Google Shape;211;p39"/>
          <p:cNvSpPr/>
          <p:nvPr/>
        </p:nvSpPr>
        <p:spPr>
          <a:xfrm>
            <a:off x="806400" y="912375"/>
            <a:ext cx="434700" cy="435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39"/>
          <p:cNvGrpSpPr/>
          <p:nvPr/>
        </p:nvGrpSpPr>
        <p:grpSpPr>
          <a:xfrm>
            <a:off x="916458" y="995000"/>
            <a:ext cx="214625" cy="214625"/>
            <a:chOff x="2594050" y="1631825"/>
            <a:chExt cx="439625" cy="439625"/>
          </a:xfrm>
        </p:grpSpPr>
        <p:sp>
          <p:nvSpPr>
            <p:cNvPr id="213" name="Google Shape;213;p3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39"/>
          <p:cNvSpPr txBox="1"/>
          <p:nvPr>
            <p:ph idx="4294967295" type="body"/>
          </p:nvPr>
        </p:nvSpPr>
        <p:spPr>
          <a:xfrm>
            <a:off x="4877453" y="3237224"/>
            <a:ext cx="23340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highlight>
                  <a:srgbClr val="FFCD00"/>
                </a:highlight>
              </a:rPr>
              <a:t>Libraries</a:t>
            </a:r>
            <a:r>
              <a:rPr lang="en" sz="1200"/>
              <a:t>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</p:txBody>
      </p:sp>
      <p:pic>
        <p:nvPicPr>
          <p:cNvPr id="218" name="Google Shape;21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9957" y="2214200"/>
            <a:ext cx="611786" cy="6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69500" y="2198763"/>
            <a:ext cx="693550" cy="6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27175" y="3894100"/>
            <a:ext cx="538050" cy="5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92102" y="2134925"/>
            <a:ext cx="441497" cy="8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6980" y="2072724"/>
            <a:ext cx="1092044" cy="2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56980" y="2707874"/>
            <a:ext cx="1092044" cy="2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56974" y="2370206"/>
            <a:ext cx="886125" cy="28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57999" y="2165811"/>
            <a:ext cx="693550" cy="6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065224" y="2273027"/>
            <a:ext cx="1926176" cy="5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9"/>
          <p:cNvSpPr/>
          <p:nvPr/>
        </p:nvSpPr>
        <p:spPr>
          <a:xfrm>
            <a:off x="6842550" y="486750"/>
            <a:ext cx="1989900" cy="467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9"/>
          <p:cNvSpPr txBox="1"/>
          <p:nvPr/>
        </p:nvSpPr>
        <p:spPr>
          <a:xfrm>
            <a:off x="6930650" y="317925"/>
            <a:ext cx="2586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3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 기술셋     </a:t>
            </a:r>
            <a:endParaRPr b="0" i="1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433250" y="3984581"/>
            <a:ext cx="1354813" cy="357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028340" y="3619250"/>
            <a:ext cx="1475634" cy="9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6407" y="3619250"/>
            <a:ext cx="1671718" cy="9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598768" y="3816343"/>
            <a:ext cx="1250051" cy="6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/>
          <p:nvPr/>
        </p:nvSpPr>
        <p:spPr>
          <a:xfrm>
            <a:off x="2517850" y="720250"/>
            <a:ext cx="3750000" cy="4254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0"/>
          <p:cNvSpPr/>
          <p:nvPr/>
        </p:nvSpPr>
        <p:spPr>
          <a:xfrm>
            <a:off x="7056250" y="3118700"/>
            <a:ext cx="1696200" cy="18246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6250" y="3506625"/>
            <a:ext cx="1696200" cy="1275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2050" y="3695350"/>
            <a:ext cx="698425" cy="6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/>
          <p:nvPr/>
        </p:nvSpPr>
        <p:spPr>
          <a:xfrm>
            <a:off x="2894238" y="1230938"/>
            <a:ext cx="2898300" cy="972000"/>
          </a:xfrm>
          <a:prstGeom prst="flowChartAlternate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Controller</a:t>
            </a:r>
            <a:endParaRPr sz="3000"/>
          </a:p>
        </p:txBody>
      </p:sp>
      <p:sp>
        <p:nvSpPr>
          <p:cNvPr id="242" name="Google Shape;242;p40"/>
          <p:cNvSpPr/>
          <p:nvPr/>
        </p:nvSpPr>
        <p:spPr>
          <a:xfrm>
            <a:off x="4418238" y="2372613"/>
            <a:ext cx="1347300" cy="958200"/>
          </a:xfrm>
          <a:prstGeom prst="flowChartAlternate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Service</a:t>
            </a:r>
            <a:endParaRPr sz="1800"/>
          </a:p>
        </p:txBody>
      </p:sp>
      <p:sp>
        <p:nvSpPr>
          <p:cNvPr id="243" name="Google Shape;243;p40"/>
          <p:cNvSpPr/>
          <p:nvPr/>
        </p:nvSpPr>
        <p:spPr>
          <a:xfrm>
            <a:off x="2894238" y="2372613"/>
            <a:ext cx="1347300" cy="958200"/>
          </a:xfrm>
          <a:prstGeom prst="flowChartAlternate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Service</a:t>
            </a:r>
            <a:endParaRPr sz="1800"/>
          </a:p>
        </p:txBody>
      </p:sp>
      <p:sp>
        <p:nvSpPr>
          <p:cNvPr id="244" name="Google Shape;244;p40"/>
          <p:cNvSpPr/>
          <p:nvPr/>
        </p:nvSpPr>
        <p:spPr>
          <a:xfrm>
            <a:off x="4958821" y="3504450"/>
            <a:ext cx="780600" cy="1052400"/>
          </a:xfrm>
          <a:prstGeom prst="flowChartAlternate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User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DAO</a:t>
            </a:r>
            <a:endParaRPr sz="1100"/>
          </a:p>
        </p:txBody>
      </p:sp>
      <p:sp>
        <p:nvSpPr>
          <p:cNvPr id="245" name="Google Shape;245;p40"/>
          <p:cNvSpPr/>
          <p:nvPr/>
        </p:nvSpPr>
        <p:spPr>
          <a:xfrm>
            <a:off x="343075" y="1939450"/>
            <a:ext cx="1611000" cy="2555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804" y="1600200"/>
            <a:ext cx="1450601" cy="84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905936">
            <a:off x="1902863" y="2218397"/>
            <a:ext cx="871074" cy="2201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40"/>
          <p:cNvCxnSpPr/>
          <p:nvPr/>
        </p:nvCxnSpPr>
        <p:spPr>
          <a:xfrm rot="-1906024">
            <a:off x="1757884" y="2140244"/>
            <a:ext cx="1192667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40"/>
          <p:cNvCxnSpPr/>
          <p:nvPr/>
        </p:nvCxnSpPr>
        <p:spPr>
          <a:xfrm rot="8893724">
            <a:off x="1802687" y="2431945"/>
            <a:ext cx="1299642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40"/>
          <p:cNvSpPr txBox="1"/>
          <p:nvPr/>
        </p:nvSpPr>
        <p:spPr>
          <a:xfrm rot="-1905569">
            <a:off x="1552107" y="1844721"/>
            <a:ext cx="1029914" cy="324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</a:t>
            </a:r>
            <a:endParaRPr sz="1000"/>
          </a:p>
        </p:txBody>
      </p:sp>
      <p:sp>
        <p:nvSpPr>
          <p:cNvPr id="251" name="Google Shape;251;p40"/>
          <p:cNvSpPr txBox="1"/>
          <p:nvPr/>
        </p:nvSpPr>
        <p:spPr>
          <a:xfrm rot="-1905569">
            <a:off x="2044108" y="2455234"/>
            <a:ext cx="1029914" cy="324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Response</a:t>
            </a:r>
            <a:endParaRPr sz="1000"/>
          </a:p>
        </p:txBody>
      </p:sp>
      <p:cxnSp>
        <p:nvCxnSpPr>
          <p:cNvPr id="252" name="Google Shape;252;p40"/>
          <p:cNvCxnSpPr/>
          <p:nvPr/>
        </p:nvCxnSpPr>
        <p:spPr>
          <a:xfrm rot="5400000">
            <a:off x="5081163" y="2335813"/>
            <a:ext cx="339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40"/>
          <p:cNvCxnSpPr/>
          <p:nvPr/>
        </p:nvCxnSpPr>
        <p:spPr>
          <a:xfrm rot="-5400000">
            <a:off x="4818288" y="2302363"/>
            <a:ext cx="405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40"/>
          <p:cNvCxnSpPr/>
          <p:nvPr/>
        </p:nvCxnSpPr>
        <p:spPr>
          <a:xfrm rot="5400000">
            <a:off x="3557163" y="2335813"/>
            <a:ext cx="339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40"/>
          <p:cNvCxnSpPr/>
          <p:nvPr/>
        </p:nvCxnSpPr>
        <p:spPr>
          <a:xfrm rot="-5400000">
            <a:off x="3294288" y="2302363"/>
            <a:ext cx="405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40"/>
          <p:cNvCxnSpPr/>
          <p:nvPr/>
        </p:nvCxnSpPr>
        <p:spPr>
          <a:xfrm rot="5400000">
            <a:off x="3306874" y="3448949"/>
            <a:ext cx="339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40"/>
          <p:cNvCxnSpPr/>
          <p:nvPr/>
        </p:nvCxnSpPr>
        <p:spPr>
          <a:xfrm rot="-5400000">
            <a:off x="3043999" y="3415499"/>
            <a:ext cx="405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40"/>
          <p:cNvCxnSpPr/>
          <p:nvPr/>
        </p:nvCxnSpPr>
        <p:spPr>
          <a:xfrm rot="5400000">
            <a:off x="5288074" y="3448949"/>
            <a:ext cx="339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40"/>
          <p:cNvCxnSpPr/>
          <p:nvPr/>
        </p:nvCxnSpPr>
        <p:spPr>
          <a:xfrm rot="-5400000">
            <a:off x="5025199" y="3415499"/>
            <a:ext cx="405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40"/>
          <p:cNvCxnSpPr/>
          <p:nvPr/>
        </p:nvCxnSpPr>
        <p:spPr>
          <a:xfrm>
            <a:off x="4132738" y="3237757"/>
            <a:ext cx="310500" cy="40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40"/>
          <p:cNvCxnSpPr/>
          <p:nvPr/>
        </p:nvCxnSpPr>
        <p:spPr>
          <a:xfrm rot="-7689434">
            <a:off x="3833336" y="3486468"/>
            <a:ext cx="405942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40"/>
          <p:cNvCxnSpPr/>
          <p:nvPr/>
        </p:nvCxnSpPr>
        <p:spPr>
          <a:xfrm>
            <a:off x="5963258" y="3620725"/>
            <a:ext cx="1270200" cy="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40"/>
          <p:cNvCxnSpPr/>
          <p:nvPr/>
        </p:nvCxnSpPr>
        <p:spPr>
          <a:xfrm rot="10800000">
            <a:off x="5951374" y="4494550"/>
            <a:ext cx="123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40"/>
          <p:cNvSpPr/>
          <p:nvPr/>
        </p:nvSpPr>
        <p:spPr>
          <a:xfrm>
            <a:off x="3919870" y="3504450"/>
            <a:ext cx="780600" cy="1052400"/>
          </a:xfrm>
          <a:prstGeom prst="flowChartAlternate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User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Promise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DAO</a:t>
            </a:r>
            <a:endParaRPr sz="1100"/>
          </a:p>
        </p:txBody>
      </p:sp>
      <p:sp>
        <p:nvSpPr>
          <p:cNvPr id="265" name="Google Shape;265;p40"/>
          <p:cNvSpPr/>
          <p:nvPr/>
        </p:nvSpPr>
        <p:spPr>
          <a:xfrm>
            <a:off x="2877200" y="3504450"/>
            <a:ext cx="780600" cy="1052400"/>
          </a:xfrm>
          <a:prstGeom prst="flowChartAlternate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Promise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DAO</a:t>
            </a:r>
            <a:endParaRPr sz="1100"/>
          </a:p>
        </p:txBody>
      </p:sp>
      <p:sp>
        <p:nvSpPr>
          <p:cNvPr id="266" name="Google Shape;266;p40"/>
          <p:cNvSpPr/>
          <p:nvPr/>
        </p:nvSpPr>
        <p:spPr>
          <a:xfrm>
            <a:off x="2771700" y="3456375"/>
            <a:ext cx="3266700" cy="117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21175" y="2418614"/>
            <a:ext cx="608875" cy="6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57725" y="1202138"/>
            <a:ext cx="608875" cy="6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97372" y="1202147"/>
            <a:ext cx="608875" cy="6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85675" y="1861800"/>
            <a:ext cx="608875" cy="608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p40"/>
          <p:cNvCxnSpPr/>
          <p:nvPr/>
        </p:nvCxnSpPr>
        <p:spPr>
          <a:xfrm flipH="1" rot="10800000">
            <a:off x="5656950" y="1910587"/>
            <a:ext cx="1775100" cy="96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40"/>
          <p:cNvCxnSpPr/>
          <p:nvPr/>
        </p:nvCxnSpPr>
        <p:spPr>
          <a:xfrm flipH="1">
            <a:off x="5728500" y="2070475"/>
            <a:ext cx="1667100" cy="90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40"/>
          <p:cNvSpPr/>
          <p:nvPr/>
        </p:nvSpPr>
        <p:spPr>
          <a:xfrm>
            <a:off x="7304400" y="1131225"/>
            <a:ext cx="1611000" cy="137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9750" y="2491675"/>
            <a:ext cx="1450600" cy="906217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0"/>
          <p:cNvSpPr/>
          <p:nvPr/>
        </p:nvSpPr>
        <p:spPr>
          <a:xfrm>
            <a:off x="6842550" y="486750"/>
            <a:ext cx="1989900" cy="467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0"/>
          <p:cNvSpPr txBox="1"/>
          <p:nvPr/>
        </p:nvSpPr>
        <p:spPr>
          <a:xfrm>
            <a:off x="6712725" y="325175"/>
            <a:ext cx="2586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3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 아키텍쳐    </a:t>
            </a:r>
            <a:endParaRPr b="0" i="1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4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615225" y="380991"/>
            <a:ext cx="1696200" cy="890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95475" y="3646075"/>
            <a:ext cx="1306200" cy="4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/>
          <p:nvPr/>
        </p:nvSpPr>
        <p:spPr>
          <a:xfrm>
            <a:off x="371775" y="14493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1"/>
          <p:cNvSpPr/>
          <p:nvPr/>
        </p:nvSpPr>
        <p:spPr>
          <a:xfrm>
            <a:off x="3210432" y="14493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1"/>
          <p:cNvSpPr/>
          <p:nvPr/>
        </p:nvSpPr>
        <p:spPr>
          <a:xfrm>
            <a:off x="6049089" y="14493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1"/>
          <p:cNvSpPr txBox="1"/>
          <p:nvPr>
            <p:ph type="title"/>
          </p:nvPr>
        </p:nvSpPr>
        <p:spPr>
          <a:xfrm>
            <a:off x="6125275" y="15223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287" name="Google Shape;287;p41"/>
          <p:cNvSpPr txBox="1"/>
          <p:nvPr>
            <p:ph type="title"/>
          </p:nvPr>
        </p:nvSpPr>
        <p:spPr>
          <a:xfrm>
            <a:off x="447975" y="15223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88" name="Google Shape;288;p41"/>
          <p:cNvSpPr txBox="1"/>
          <p:nvPr>
            <p:ph type="title"/>
          </p:nvPr>
        </p:nvSpPr>
        <p:spPr>
          <a:xfrm>
            <a:off x="3286625" y="15223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289" name="Google Shape;289;p41"/>
          <p:cNvSpPr txBox="1"/>
          <p:nvPr/>
        </p:nvSpPr>
        <p:spPr>
          <a:xfrm>
            <a:off x="2434400" y="4320800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들과 같은 기능들을 기대 했으나...</a:t>
            </a:r>
            <a:endParaRPr i="1" sz="24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0" name="Google Shape;2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75" y="1449300"/>
            <a:ext cx="2629499" cy="22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425" y="1449300"/>
            <a:ext cx="2629501" cy="22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9075" y="1449300"/>
            <a:ext cx="2629499" cy="22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1"/>
          <p:cNvSpPr/>
          <p:nvPr/>
        </p:nvSpPr>
        <p:spPr>
          <a:xfrm>
            <a:off x="6842550" y="486750"/>
            <a:ext cx="1989900" cy="467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1"/>
          <p:cNvSpPr txBox="1"/>
          <p:nvPr/>
        </p:nvSpPr>
        <p:spPr>
          <a:xfrm>
            <a:off x="6842550" y="349200"/>
            <a:ext cx="2586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24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Expectations</a:t>
            </a:r>
            <a:r>
              <a:rPr b="1" i="1" lang="en" sz="24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    </a:t>
            </a:r>
            <a:endParaRPr b="0" i="1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/>
          <p:nvPr/>
        </p:nvSpPr>
        <p:spPr>
          <a:xfrm>
            <a:off x="371775" y="14493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2"/>
          <p:cNvSpPr/>
          <p:nvPr/>
        </p:nvSpPr>
        <p:spPr>
          <a:xfrm>
            <a:off x="3210432" y="14493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2"/>
          <p:cNvSpPr/>
          <p:nvPr/>
        </p:nvSpPr>
        <p:spPr>
          <a:xfrm>
            <a:off x="6049089" y="14493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2"/>
          <p:cNvSpPr txBox="1"/>
          <p:nvPr>
            <p:ph type="title"/>
          </p:nvPr>
        </p:nvSpPr>
        <p:spPr>
          <a:xfrm>
            <a:off x="6125275" y="15223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303" name="Google Shape;303;p42"/>
          <p:cNvSpPr txBox="1"/>
          <p:nvPr>
            <p:ph type="title"/>
          </p:nvPr>
        </p:nvSpPr>
        <p:spPr>
          <a:xfrm>
            <a:off x="447975" y="15223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304" name="Google Shape;304;p42"/>
          <p:cNvSpPr txBox="1"/>
          <p:nvPr>
            <p:ph type="title"/>
          </p:nvPr>
        </p:nvSpPr>
        <p:spPr>
          <a:xfrm>
            <a:off x="3286625" y="15223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2434400" y="4320800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들과 같은 기능들을 기대 했으나...</a:t>
            </a:r>
            <a:endParaRPr i="1" sz="24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6" name="Google Shape;30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75" y="1449300"/>
            <a:ext cx="2629499" cy="22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425" y="1449300"/>
            <a:ext cx="2629501" cy="22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9075" y="1449300"/>
            <a:ext cx="2629499" cy="22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2"/>
          <p:cNvSpPr/>
          <p:nvPr/>
        </p:nvSpPr>
        <p:spPr>
          <a:xfrm>
            <a:off x="6842550" y="486750"/>
            <a:ext cx="1989900" cy="467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2"/>
          <p:cNvSpPr txBox="1"/>
          <p:nvPr/>
        </p:nvSpPr>
        <p:spPr>
          <a:xfrm>
            <a:off x="6842550" y="349200"/>
            <a:ext cx="2586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24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Expectations     </a:t>
            </a:r>
            <a:endParaRPr b="0" i="1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9250" y="692775"/>
            <a:ext cx="5545500" cy="37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6" name="Google Shape;316;p43"/>
          <p:cNvGraphicFramePr/>
          <p:nvPr/>
        </p:nvGraphicFramePr>
        <p:xfrm>
          <a:off x="3231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{7BE8802B-9F9C-4133-92CD-75C1AD3583CD}</a:tableStyleId>
              </a:tblPr>
              <a:tblGrid>
                <a:gridCol w="710225"/>
                <a:gridCol w="710225"/>
                <a:gridCol w="710225"/>
                <a:gridCol w="382850"/>
              </a:tblGrid>
              <a:tr h="7191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As-Is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317" name="Google Shape;317;p43"/>
          <p:cNvCxnSpPr/>
          <p:nvPr/>
        </p:nvCxnSpPr>
        <p:spPr>
          <a:xfrm rot="10800000">
            <a:off x="283662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18" name="Google Shape;318;p43"/>
          <p:cNvSpPr txBox="1"/>
          <p:nvPr>
            <p:ph type="title"/>
          </p:nvPr>
        </p:nvSpPr>
        <p:spPr>
          <a:xfrm>
            <a:off x="646175" y="1104312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현 시점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19" name="Google Shape;319;p43"/>
          <p:cNvSpPr txBox="1"/>
          <p:nvPr>
            <p:ph idx="4294967295" type="body"/>
          </p:nvPr>
        </p:nvSpPr>
        <p:spPr>
          <a:xfrm>
            <a:off x="646175" y="1429726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Proto Type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Edge 한정 위치 기능 제공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소셜 로그인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20" name="Google Shape;320;p43"/>
          <p:cNvSpPr txBox="1"/>
          <p:nvPr>
            <p:ph type="title"/>
          </p:nvPr>
        </p:nvSpPr>
        <p:spPr>
          <a:xfrm>
            <a:off x="3251009" y="3668337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Fintech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21" name="Google Shape;321;p43"/>
          <p:cNvSpPr txBox="1"/>
          <p:nvPr>
            <p:ph idx="4294967295" type="body"/>
          </p:nvPr>
        </p:nvSpPr>
        <p:spPr>
          <a:xfrm>
            <a:off x="3251009" y="3993750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Open Banking API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테스터 환경 불안정</a:t>
            </a:r>
            <a:endParaRPr sz="1400"/>
          </a:p>
        </p:txBody>
      </p:sp>
      <p:sp>
        <p:nvSpPr>
          <p:cNvPr id="322" name="Google Shape;322;p43"/>
          <p:cNvSpPr txBox="1"/>
          <p:nvPr>
            <p:ph type="title"/>
          </p:nvPr>
        </p:nvSpPr>
        <p:spPr>
          <a:xfrm>
            <a:off x="3874232" y="1051187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Geolocation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23" name="Google Shape;323;p43"/>
          <p:cNvSpPr txBox="1"/>
          <p:nvPr>
            <p:ph idx="4294967295" type="body"/>
          </p:nvPr>
        </p:nvSpPr>
        <p:spPr>
          <a:xfrm>
            <a:off x="3874224" y="1376601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사업자등록 등 절차를 거쳐야 타인의 위치 정보 이용 가능</a:t>
            </a:r>
            <a:endParaRPr sz="1400"/>
          </a:p>
        </p:txBody>
      </p:sp>
      <p:sp>
        <p:nvSpPr>
          <p:cNvPr id="324" name="Google Shape;324;p43"/>
          <p:cNvSpPr txBox="1"/>
          <p:nvPr>
            <p:ph type="title"/>
          </p:nvPr>
        </p:nvSpPr>
        <p:spPr>
          <a:xfrm>
            <a:off x="6245122" y="3668337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Big Data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25" name="Google Shape;325;p43"/>
          <p:cNvSpPr txBox="1"/>
          <p:nvPr>
            <p:ph idx="4294967295" type="body"/>
          </p:nvPr>
        </p:nvSpPr>
        <p:spPr>
          <a:xfrm>
            <a:off x="6245125" y="3993750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일정 관리 실패</a:t>
            </a:r>
            <a:endParaRPr sz="1400"/>
          </a:p>
        </p:txBody>
      </p:sp>
      <p:cxnSp>
        <p:nvCxnSpPr>
          <p:cNvPr id="326" name="Google Shape;326;p43"/>
          <p:cNvCxnSpPr/>
          <p:nvPr/>
        </p:nvCxnSpPr>
        <p:spPr>
          <a:xfrm>
            <a:off x="499775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27" name="Google Shape;327;p43"/>
          <p:cNvCxnSpPr/>
          <p:nvPr/>
        </p:nvCxnSpPr>
        <p:spPr>
          <a:xfrm rot="10800000">
            <a:off x="616892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28" name="Google Shape;328;p43"/>
          <p:cNvCxnSpPr/>
          <p:nvPr/>
        </p:nvCxnSpPr>
        <p:spPr>
          <a:xfrm>
            <a:off x="744425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29" name="Google Shape;329;p43"/>
          <p:cNvSpPr/>
          <p:nvPr/>
        </p:nvSpPr>
        <p:spPr>
          <a:xfrm>
            <a:off x="6842550" y="486750"/>
            <a:ext cx="1989900" cy="467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3"/>
          <p:cNvSpPr txBox="1"/>
          <p:nvPr/>
        </p:nvSpPr>
        <p:spPr>
          <a:xfrm>
            <a:off x="6995125" y="349200"/>
            <a:ext cx="2586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24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Milestones</a:t>
            </a:r>
            <a:r>
              <a:rPr b="1" i="1" lang="en" sz="24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    </a:t>
            </a:r>
            <a:endParaRPr b="0" i="1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1" name="Google Shape;331;p43"/>
          <p:cNvGraphicFramePr/>
          <p:nvPr/>
        </p:nvGraphicFramePr>
        <p:xfrm>
          <a:off x="2836625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{7BE8802B-9F9C-4133-92CD-75C1AD3583CD}</a:tableStyleId>
              </a:tblPr>
              <a:tblGrid>
                <a:gridCol w="1037600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</a:tblGrid>
              <a:tr h="719125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To-Be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/>
          <p:nvPr/>
        </p:nvSpPr>
        <p:spPr>
          <a:xfrm>
            <a:off x="806400" y="912375"/>
            <a:ext cx="434700" cy="4356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44"/>
          <p:cNvGrpSpPr/>
          <p:nvPr/>
        </p:nvGrpSpPr>
        <p:grpSpPr>
          <a:xfrm>
            <a:off x="916458" y="995000"/>
            <a:ext cx="214625" cy="214625"/>
            <a:chOff x="2594050" y="1631825"/>
            <a:chExt cx="439625" cy="439625"/>
          </a:xfrm>
        </p:grpSpPr>
        <p:sp>
          <p:nvSpPr>
            <p:cNvPr id="338" name="Google Shape;338;p4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342;p44"/>
          <p:cNvSpPr/>
          <p:nvPr/>
        </p:nvSpPr>
        <p:spPr>
          <a:xfrm>
            <a:off x="6842550" y="486750"/>
            <a:ext cx="1989900" cy="467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4"/>
          <p:cNvSpPr txBox="1"/>
          <p:nvPr/>
        </p:nvSpPr>
        <p:spPr>
          <a:xfrm>
            <a:off x="7054150" y="378250"/>
            <a:ext cx="2586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24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 Preview     </a:t>
            </a:r>
            <a:endParaRPr b="0" i="1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4"/>
          <p:cNvSpPr/>
          <p:nvPr/>
        </p:nvSpPr>
        <p:spPr>
          <a:xfrm>
            <a:off x="0" y="668375"/>
            <a:ext cx="1758000" cy="100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988" y="439400"/>
            <a:ext cx="2637375" cy="426469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4"/>
          <p:cNvSpPr txBox="1"/>
          <p:nvPr>
            <p:ph idx="4294967295" type="body"/>
          </p:nvPr>
        </p:nvSpPr>
        <p:spPr>
          <a:xfrm>
            <a:off x="43750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Social Login</a:t>
            </a:r>
            <a:r>
              <a:rPr lang="en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포털 로그인 API를 활용한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다양한 옵션 제공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(Feat, Oauth 2.0)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