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BA3-0605-4178-A919-38D0CFB33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C1556-D375-4F87-9925-F296F652F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C91E-168A-40AC-AA44-4AB5A05C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729B-1908-41A2-B4D5-160A3FB1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CA5A-1E3F-4F7D-A9FA-326AFB22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7446-8D6C-4FC8-BF54-8044BB19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6DDE-C411-4ADF-BE1D-C0D152C5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4557-C7C6-4436-9498-CB5953BD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329C-BB19-4199-BBDB-27CCBEBE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7695-3578-4A9A-889A-5AAB7827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93DC4-796B-48E2-8A5E-2864006B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0138-CE27-4B70-A21C-0AB45916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894A-685A-4142-9910-9CA6C009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1ED8-955D-43E3-88A0-EBAA6223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FC5B-304C-4C42-819E-D17DF87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D74B-5D84-41E7-9FD8-46853968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4DF4-89C7-4A5E-85B6-88A22C33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0A21-2821-4AF7-BE4A-FE45352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84A4-8421-4230-A4BB-14FCB5BA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EEAB-931A-4ABD-AE39-C56C2E04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FB6-062A-46E3-847C-ADC880B6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F8D7-D02A-4DB0-A8EC-D7E2F9C1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70B1-399E-4795-AE43-FA571977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5CF6-BC7F-4688-B90B-EB461575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6184-D0DD-4279-A5CF-B2017AD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4DA3-1F28-4127-BA7A-2C70343C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022E-D4CA-4FD4-AD4E-0A67C1794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863D-27BE-4C0D-ACBC-00991EDE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CDCE8-771B-4E75-A251-9FD2B90E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9320-72CD-490C-976F-D1F3E525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D8CE8-1D73-4CE9-BC70-8DB149A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A7DD-65C7-4278-A3CD-2518E89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7AFF7-150C-4F6F-9816-5BE8DA1B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A69F-AD11-4771-B009-27EFDB9D1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B87AB-8B0D-4A79-A79C-C9BCCACF7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97BA4-D56C-4CAF-B1E0-B1C93BCB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B79B-0211-4AA5-8CAD-4E9C6806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F05D2-9477-45E6-B55B-BBDD7DB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E2752-2645-4A51-BD00-8C5D002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EC5E-8A4E-4A95-B097-134C4E59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58C57-254E-45FD-B4B2-F34EE894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000EF-C835-461B-B32E-B860DEE7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DB9B5-2DEE-4A2D-AB8D-0E3315E2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C960F-8DCF-4DAE-995B-A9732877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9772F-D7B7-4AF9-BE6C-F75466BE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4E8A-ED79-4EC8-9645-FA090AE8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C9A4-AFA8-4704-B0B0-BE7F8873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DE27-F7B5-4601-A3E3-97E25302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969B-4123-49C7-9347-37C1722A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772-8983-4D91-8DDF-C9C91E5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AE6F-F165-4EF4-BDA0-D637573E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BE3ED-1DC1-4B6C-8091-008FDCF7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F848-650E-4B20-8F92-67DFE8B4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455A6-8AB2-4642-8F6B-3923BBA85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F7B92-44CB-427E-B195-1A181A6D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C016-7F21-4A9C-9532-36EB1787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F11ED-2C32-4218-BF9D-20A68CBD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1401-99D8-4AC5-BDBE-186287DD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B8C02-EBCC-45FC-8411-A27F601C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30047-CE4F-4830-BD11-A60B9F5E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316C-76BC-4BD8-9220-6E049C0E3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27D4-CA68-46D7-8305-0FF91601A48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3652-8470-4CF2-87E0-8A3B5318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D95D-EDCC-422F-8B92-DE91EAB03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9B45-0D85-48F8-BC4E-308442A8A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CDD15-1646-4869-8795-4DB431E84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9"/>
          <a:stretch/>
        </p:blipFill>
        <p:spPr>
          <a:xfrm>
            <a:off x="952946" y="1510018"/>
            <a:ext cx="10286108" cy="53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Badali</dc:creator>
  <cp:lastModifiedBy>Daniel Badali</cp:lastModifiedBy>
  <cp:revision>2</cp:revision>
  <dcterms:created xsi:type="dcterms:W3CDTF">2018-04-03T01:11:53Z</dcterms:created>
  <dcterms:modified xsi:type="dcterms:W3CDTF">2018-04-03T01:24:46Z</dcterms:modified>
</cp:coreProperties>
</file>