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43"/>
  </p:normalViewPr>
  <p:slideViewPr>
    <p:cSldViewPr snapToGrid="0" snapToObjects="1">
      <p:cViewPr>
        <p:scale>
          <a:sx n="91" d="100"/>
          <a:sy n="91" d="100"/>
        </p:scale>
        <p:origin x="94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E671-1015-7040-B59D-94831423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933B8-22FF-0144-B2D6-DF259945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D03A-2636-604E-B35D-29AE49DF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22B3-D66D-7D48-AF8F-1128CC94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94E8-6E9E-884D-9D43-3CF88291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7DCE-0262-A748-A490-986BBED8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2DEFA-37A5-5A49-99BA-2DD5A5721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74B7-3F32-B446-B6D2-6716A046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BD6A-68B7-954A-87B9-595FABE4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F365-72DE-234A-A5BE-19A12361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2087B-85DA-1641-BB40-E63BD5053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C915D-C016-104C-9F1F-F0BDA6E38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2CC5-58B0-FD48-A28F-0F90B619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403E6-BDA9-DC46-B2AA-E8013AFA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1F9D-517F-694B-8809-BDD3C6A2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9C72-22E8-D84C-9A63-9D1FF0C7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AB68-8BD1-E449-8519-64D093BC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22EF-7B82-9741-80B9-CCEB7E41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30E6D-BC10-5147-8F28-29B2A4D8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7A91-DC9A-9048-9C4A-349B096D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91E0-CFF5-3F44-9D84-AD58C29B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9677B-80A4-134B-AAF7-9A6B318E7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0573-C8A6-1340-9FE1-40FFB55E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2601-91E0-F74B-A215-78B5E409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38BE7-1F0A-EC45-BE17-DD454BFE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FF19-F097-114C-9594-5D8D408A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7879B-089F-534B-AE3D-60576B53C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A30CD-392D-514F-B7FE-834F055CF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5B084-7B1E-9D40-9B4C-2C05DCC0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ACCA-26F5-234D-8936-38E2D9D3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ED64-E803-CA48-98A9-52CAB1F0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04C6-4D5D-AA46-96AE-59A2A231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E8E1-DE82-1941-A7D9-EBF30DF8E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B88F8-7DB8-2149-A35A-8FB7076C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9A367-551B-6D47-9CE4-DFC22B61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DED20-CCB5-C147-867A-BF656C17C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189DA-7EB6-3245-9E28-C5EE9C4B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4F051-41B2-D142-91E9-CD2FDFFF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A08A1-8D1D-424B-8B74-4106F480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2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AA79-92D4-5141-9012-51DB7B0E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61F47-3CBE-E344-9FA4-3B4B1672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11F53-7DD2-7F4F-B222-DE982B1F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C0BFD-A27D-824D-BCF7-8B8E81F1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B9897-85E7-6344-8006-689364CC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1BC7D-2CA1-1542-8EB0-73CCCBFD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D6C3F-436A-254F-90A0-AB8065A0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A42-11E6-0E48-A8F6-3FB6FAA4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6B6C-CA97-D44D-8F31-3F195587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3E644-0E0B-9D43-8B35-986D4247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1804A-44E3-5547-9A96-1741EBBC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B8BBF-6E8A-0643-A93D-2FA49D84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13189-1397-7142-A402-53CE3FBD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6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5ED3-E0ED-AC48-843F-5B63EA49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FB215-3DEB-1645-A711-6FD592235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8EA25-A7B1-3E4F-B155-1D54661A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888B3-B92C-EC44-AE72-C187AEB4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B8D2C-D35A-B04B-976B-85FBF170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D439-2A03-8B4A-A8A4-137C75A1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8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9FF6D-CB9F-7D43-9BCD-71A5BBEB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C4BC1-6970-0447-8A9F-9D468A0E4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F260-D788-244D-8C3A-8B7AAAA3C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0CD6-0911-DA4E-ACB6-0FAA501EE671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8824-B2DA-8D4A-9B63-248B3D2AC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6D76-9741-6946-8BBF-DDCAF2626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A416-E752-4640-90ED-F5BF259D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B2D76-B2C3-7E42-B85C-ECEB8A3B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46" y="1679387"/>
            <a:ext cx="8968590" cy="517861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A2C292-223B-AC49-8394-0104466262D1}"/>
              </a:ext>
            </a:extLst>
          </p:cNvPr>
          <p:cNvCxnSpPr/>
          <p:nvPr/>
        </p:nvCxnSpPr>
        <p:spPr>
          <a:xfrm flipV="1">
            <a:off x="2223247" y="1226031"/>
            <a:ext cx="0" cy="2402541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FD6FAE-6348-174F-A3C6-56065E8FC3E1}"/>
              </a:ext>
            </a:extLst>
          </p:cNvPr>
          <p:cNvCxnSpPr/>
          <p:nvPr/>
        </p:nvCxnSpPr>
        <p:spPr>
          <a:xfrm flipV="1">
            <a:off x="2665933" y="1233288"/>
            <a:ext cx="0" cy="2402541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412311-BC7E-5C4B-8CD6-31565FAFB789}"/>
              </a:ext>
            </a:extLst>
          </p:cNvPr>
          <p:cNvCxnSpPr/>
          <p:nvPr/>
        </p:nvCxnSpPr>
        <p:spPr>
          <a:xfrm flipV="1">
            <a:off x="3536791" y="1204263"/>
            <a:ext cx="0" cy="2402541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AFD07F-0902-624F-A443-44C564669B77}"/>
              </a:ext>
            </a:extLst>
          </p:cNvPr>
          <p:cNvCxnSpPr/>
          <p:nvPr/>
        </p:nvCxnSpPr>
        <p:spPr>
          <a:xfrm flipV="1">
            <a:off x="4030276" y="1218777"/>
            <a:ext cx="0" cy="2402541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757E6B-9401-4447-8C4B-A0CC0B529BDE}"/>
              </a:ext>
            </a:extLst>
          </p:cNvPr>
          <p:cNvCxnSpPr/>
          <p:nvPr/>
        </p:nvCxnSpPr>
        <p:spPr>
          <a:xfrm flipV="1">
            <a:off x="4422162" y="1226031"/>
            <a:ext cx="0" cy="2402541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B061BC-57EE-124D-B7D3-6348C9B4C188}"/>
              </a:ext>
            </a:extLst>
          </p:cNvPr>
          <p:cNvCxnSpPr/>
          <p:nvPr/>
        </p:nvCxnSpPr>
        <p:spPr>
          <a:xfrm flipV="1">
            <a:off x="5060790" y="1229019"/>
            <a:ext cx="0" cy="2402541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76D031-31E7-B64D-A4F0-DB80349D7705}"/>
              </a:ext>
            </a:extLst>
          </p:cNvPr>
          <p:cNvCxnSpPr/>
          <p:nvPr/>
        </p:nvCxnSpPr>
        <p:spPr>
          <a:xfrm flipV="1">
            <a:off x="6599304" y="1214505"/>
            <a:ext cx="0" cy="2402541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D156ED-DEC6-644C-B263-6B457C4104F5}"/>
              </a:ext>
            </a:extLst>
          </p:cNvPr>
          <p:cNvSpPr txBox="1"/>
          <p:nvPr/>
        </p:nvSpPr>
        <p:spPr>
          <a:xfrm>
            <a:off x="1988458" y="928914"/>
            <a:ext cx="4838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64.9.     53.5.                69.2.    71.8.   69.4.        63.1.                                   63.5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594AD-B849-4149-8D4B-BA96954DC994}"/>
              </a:ext>
            </a:extLst>
          </p:cNvPr>
          <p:cNvSpPr txBox="1"/>
          <p:nvPr/>
        </p:nvSpPr>
        <p:spPr>
          <a:xfrm>
            <a:off x="1685220" y="268020"/>
            <a:ext cx="786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Lens diameters are in mm at indicated points.  Lens overall length = 190 mm.    Working distance = 44 mm</a:t>
            </a:r>
          </a:p>
          <a:p>
            <a:r>
              <a:rPr lang="en-US" sz="1400" dirty="0"/>
              <a:t>Magnification ratio = 2.75:1, Sensor area = 36 X 24 mm, 45.7 MP.</a:t>
            </a:r>
          </a:p>
        </p:txBody>
      </p:sp>
    </p:spTree>
    <p:extLst>
      <p:ext uri="{BB962C8B-B14F-4D97-AF65-F5344CB8AC3E}">
        <p14:creationId xmlns:p14="http://schemas.microsoft.com/office/powerpoint/2010/main" val="116543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M. Gadoury</dc:creator>
  <cp:lastModifiedBy>David M. Gadoury</cp:lastModifiedBy>
  <cp:revision>6</cp:revision>
  <dcterms:created xsi:type="dcterms:W3CDTF">2018-02-05T19:56:22Z</dcterms:created>
  <dcterms:modified xsi:type="dcterms:W3CDTF">2018-02-05T22:18:22Z</dcterms:modified>
</cp:coreProperties>
</file>