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4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9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575E-BAA4-48A7-AA81-948CA2DE912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4D49-030A-49C7-B611-9B1D4DE1BB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20.jpeg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1.jpeg"/><Relationship Id="rId4" Type="http://schemas.openxmlformats.org/officeDocument/2006/relationships/image" Target="../media/image16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eschirr, Teller enthält.&#10;&#10;Mit hoher Zuverlässigkeit generierte Beschreibung">
            <a:extLst>
              <a:ext uri="{FF2B5EF4-FFF2-40B4-BE49-F238E27FC236}">
                <a16:creationId xmlns:a16="http://schemas.microsoft.com/office/drawing/2014/main" id="{F542302B-E323-45CF-AE74-DE1C7BD3B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2500800"/>
            <a:ext cx="6120000" cy="18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cms.www.countway.harvard.edu/wp/wp-content/uploads/2012/03/0001215_ref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40" y="-1278731"/>
            <a:ext cx="4572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446" y="2155306"/>
            <a:ext cx="5049975" cy="6595732"/>
          </a:xfrm>
          <a:prstGeom prst="rect">
            <a:avLst/>
          </a:prstGeom>
        </p:spPr>
      </p:pic>
      <p:pic>
        <p:nvPicPr>
          <p:cNvPr id="1028" name="Picture 4" descr="http://eur-lex.europa.eu/resource.html?uri=uriserv:OJ.L_.2016.200.01.0001.01.DEU.xhtml.L_2016200DE.01006501.ti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64" y="3690915"/>
            <a:ext cx="4660010" cy="71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i.eecs.umich.edu/people/conway/TS/Bailey/TCN/TCN-1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956" y="2423451"/>
            <a:ext cx="4320458" cy="60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.template.net/wp-content/uploads/2015/05/03114956/Independent-House-Rental-Agreement-PDF-Free-Downloa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906" y="-359766"/>
            <a:ext cx="4575151" cy="55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ages-na.ssl-images-amazon.com/images/G/01/digital/otp/help/full_page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19" y="47394"/>
            <a:ext cx="4815920" cy="540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tatic-content.springer.com/lookinside/chp%3A10.1007%2F978-1-4684-1068-6_17/0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060" y="-1132957"/>
            <a:ext cx="3810961" cy="54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mg.picturequotes.com/2/361/360691/aint-nobody-got-time-for-that-quote-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69" y="1733345"/>
            <a:ext cx="62769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int-nobody-got-time-for-that_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02618" y="470501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73886" y="194275"/>
            <a:ext cx="7497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Analyze</a:t>
            </a:r>
            <a:r>
              <a:rPr lang="de-DE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any</a:t>
            </a:r>
            <a:r>
              <a:rPr lang="de-DE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text</a:t>
            </a:r>
            <a:r>
              <a:rPr lang="de-DE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!</a:t>
            </a:r>
          </a:p>
          <a:p>
            <a:endParaRPr lang="de-DE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Wait_Spongebob_We_have_technology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66802" y="217260"/>
            <a:ext cx="3727268" cy="279545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871151" y="352811"/>
            <a:ext cx="4260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cap="all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lang="de-DE" sz="2400" b="1" cap="all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de-DE" sz="2400" b="1" cap="all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400" b="1" cap="all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lang="de-DE" sz="2400" b="1" cap="all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400" b="1" cap="all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caveman</a:t>
            </a:r>
            <a:endParaRPr lang="de-DE" sz="2400" b="1" cap="all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de-DE" sz="2400" b="1" cap="all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de-DE" sz="2400" b="1" cap="all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de-DE" sz="2400" b="1" cap="all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sz="2400" b="1" cap="all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endParaRPr lang="de-DE" sz="2400" b="1" cap="all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sz="2400" b="1" cap="all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lang="de-DE" sz="2400" b="1" cap="all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400" b="1" cap="all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</a:t>
            </a:r>
            <a:r>
              <a:rPr lang="de-DE" sz="2400" b="1" cap="all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2400" b="1" cap="all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</a:t>
            </a:r>
            <a:endParaRPr lang="en-US" sz="2400" b="1" cap="all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http://transformationmarketing.com/wp-content/uploads/2013/11/a_picture_is_worth_a_thousand_words_by_shadowxomega5-d50oo8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3089365"/>
            <a:ext cx="3257005" cy="325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616578.vo.msecnd.net/files/2017/02/27/6362382150444816361417493862_564a7d791e86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471" y="4243525"/>
            <a:ext cx="3306671" cy="220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Bildergebnis für student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30" y="3798641"/>
            <a:ext cx="3154741" cy="21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s://www.studying-in-germany.org/wp-content/uploads/2016/04/Become-a-Medical-Doctor-in-German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85" y="1649488"/>
            <a:ext cx="3218672" cy="19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6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10129522" y="4442591"/>
            <a:ext cx="1166949" cy="2061186"/>
            <a:chOff x="9596844" y="4380411"/>
            <a:chExt cx="1166949" cy="2061186"/>
          </a:xfrm>
        </p:grpSpPr>
        <p:grpSp>
          <p:nvGrpSpPr>
            <p:cNvPr id="7" name="Gruppieren 6"/>
            <p:cNvGrpSpPr/>
            <p:nvPr/>
          </p:nvGrpSpPr>
          <p:grpSpPr>
            <a:xfrm>
              <a:off x="9596844" y="4380411"/>
              <a:ext cx="1166949" cy="1541418"/>
              <a:chOff x="9413966" y="3971111"/>
              <a:chExt cx="1524000" cy="2220684"/>
            </a:xfrm>
          </p:grpSpPr>
          <p:sp>
            <p:nvSpPr>
              <p:cNvPr id="4" name="Flussdiagramm: Magnetplattenspeicher 3"/>
              <p:cNvSpPr/>
              <p:nvPr/>
            </p:nvSpPr>
            <p:spPr>
              <a:xfrm>
                <a:off x="9413966" y="5303521"/>
                <a:ext cx="1524000" cy="88827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ussdiagramm: Magnetplattenspeicher 4"/>
              <p:cNvSpPr/>
              <p:nvPr/>
            </p:nvSpPr>
            <p:spPr>
              <a:xfrm>
                <a:off x="9413966" y="4637316"/>
                <a:ext cx="1524000" cy="88827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ussdiagramm: Magnetplattenspeicher 5"/>
              <p:cNvSpPr/>
              <p:nvPr/>
            </p:nvSpPr>
            <p:spPr>
              <a:xfrm>
                <a:off x="9413966" y="3971111"/>
                <a:ext cx="1524000" cy="88827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4" descr="https://www.mysql.com/common/logos/logo-mysql-170x1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535" y="6018629"/>
              <a:ext cx="625566" cy="422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8" y="252550"/>
            <a:ext cx="4266858" cy="3310126"/>
          </a:xfrm>
          <a:prstGeom prst="rect">
            <a:avLst/>
          </a:prstGeom>
          <a:ln w="28575">
            <a:solidFill>
              <a:srgbClr val="5B9BD5"/>
            </a:solidFill>
          </a:ln>
        </p:spPr>
      </p:pic>
      <p:sp>
        <p:nvSpPr>
          <p:cNvPr id="11" name="Abgerundetes Rechteck 10"/>
          <p:cNvSpPr/>
          <p:nvPr/>
        </p:nvSpPr>
        <p:spPr>
          <a:xfrm>
            <a:off x="240628" y="4007649"/>
            <a:ext cx="4266858" cy="222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8" y="4666789"/>
            <a:ext cx="2510080" cy="12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0" descr="https://i.ytimg.com/vi/-13yIXiyFAs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51" y="3181819"/>
            <a:ext cx="1354158" cy="76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2" descr="https://pbs.twimg.com/profile_images/875698295808679936/b1Pqj1by_400x4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93" y="1674369"/>
            <a:ext cx="1211887" cy="12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8624260" y="4017531"/>
            <a:ext cx="1030416" cy="1185803"/>
            <a:chOff x="6031720" y="3302242"/>
            <a:chExt cx="2240985" cy="2572651"/>
          </a:xfrm>
        </p:grpSpPr>
        <p:pic>
          <p:nvPicPr>
            <p:cNvPr id="17" name="Picture 28" descr="https://upload.wikimedia.org/wikipedia/commons/thumb/b/b3/Wikipedia-logo-v2-en.svg/2000px-Wikipedia-logo-v2-en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1720" y="3302242"/>
              <a:ext cx="2240985" cy="257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feld 17"/>
            <p:cNvSpPr txBox="1"/>
            <p:nvPr/>
          </p:nvSpPr>
          <p:spPr>
            <a:xfrm>
              <a:off x="7474959" y="4784604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API</a:t>
              </a:r>
              <a:endParaRPr lang="en-US" sz="2400" dirty="0"/>
            </a:p>
          </p:txBody>
        </p:sp>
      </p:grpSp>
      <p:cxnSp>
        <p:nvCxnSpPr>
          <p:cNvPr id="20" name="Gerader Verbinder 19"/>
          <p:cNvCxnSpPr>
            <a:stCxn id="11" idx="3"/>
            <a:endCxn id="14" idx="1"/>
          </p:cNvCxnSpPr>
          <p:nvPr/>
        </p:nvCxnSpPr>
        <p:spPr>
          <a:xfrm flipV="1">
            <a:off x="4507486" y="3562676"/>
            <a:ext cx="2429665" cy="1556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1" idx="3"/>
            <a:endCxn id="15" idx="2"/>
          </p:cNvCxnSpPr>
          <p:nvPr/>
        </p:nvCxnSpPr>
        <p:spPr>
          <a:xfrm flipV="1">
            <a:off x="4507486" y="2886256"/>
            <a:ext cx="1681451" cy="2232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11" idx="3"/>
            <a:endCxn id="17" idx="1"/>
          </p:cNvCxnSpPr>
          <p:nvPr/>
        </p:nvCxnSpPr>
        <p:spPr>
          <a:xfrm flipV="1">
            <a:off x="4507486" y="4610433"/>
            <a:ext cx="4116774" cy="50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1" idx="3"/>
            <a:endCxn id="4" idx="2"/>
          </p:cNvCxnSpPr>
          <p:nvPr/>
        </p:nvCxnSpPr>
        <p:spPr>
          <a:xfrm>
            <a:off x="4507486" y="5118881"/>
            <a:ext cx="5622036" cy="556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291309" y="1963455"/>
            <a:ext cx="1902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rgbClr val="5B9BD5"/>
                </a:solidFill>
              </a:rPr>
              <a:t>Agents</a:t>
            </a:r>
            <a:endParaRPr lang="en-US" sz="4800" dirty="0">
              <a:solidFill>
                <a:srgbClr val="5B9BD5"/>
              </a:solidFill>
            </a:endParaRPr>
          </a:p>
        </p:txBody>
      </p:sp>
      <p:cxnSp>
        <p:nvCxnSpPr>
          <p:cNvPr id="34" name="Gerader Verbinder 33"/>
          <p:cNvCxnSpPr>
            <a:stCxn id="11" idx="0"/>
            <a:endCxn id="10" idx="2"/>
          </p:cNvCxnSpPr>
          <p:nvPr/>
        </p:nvCxnSpPr>
        <p:spPr>
          <a:xfrm flipV="1">
            <a:off x="2374057" y="3562676"/>
            <a:ext cx="0" cy="4449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0" descr="https://bulma.io/images/bulma-bann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525" y="3094822"/>
            <a:ext cx="876622" cy="46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https://www.exxactcorp.com/images/landingpage/DeepLearningDevBox/microsite/to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47" y="1251288"/>
            <a:ext cx="1477965" cy="55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Gerader Verbinder 39"/>
          <p:cNvCxnSpPr>
            <a:stCxn id="11" idx="3"/>
            <a:endCxn id="39" idx="2"/>
          </p:cNvCxnSpPr>
          <p:nvPr/>
        </p:nvCxnSpPr>
        <p:spPr>
          <a:xfrm flipV="1">
            <a:off x="4507486" y="1809469"/>
            <a:ext cx="3106744" cy="3309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34" descr="https://avatars1.githubusercontent.com/u/23035727?s=400&amp;v=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36" y="5675725"/>
            <a:ext cx="922171" cy="9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r Verbinder 43"/>
          <p:cNvCxnSpPr>
            <a:stCxn id="11" idx="3"/>
            <a:endCxn id="43" idx="1"/>
          </p:cNvCxnSpPr>
          <p:nvPr/>
        </p:nvCxnSpPr>
        <p:spPr>
          <a:xfrm>
            <a:off x="4507486" y="5118881"/>
            <a:ext cx="1681450" cy="1017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6" descr="http://www.unixstickers.com/image/cache/data/stickers/flask/Flask-text.sh-180x18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68" y="4426532"/>
            <a:ext cx="1720206" cy="172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bulma.io/images/bulma-b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5" y="2445052"/>
            <a:ext cx="2564840" cy="13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84" y="1228129"/>
            <a:ext cx="2482448" cy="12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mysql.com/common/logos/logo-mysql-170x1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5" y="2304417"/>
            <a:ext cx="1338321" cy="9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unixstickers.com/image/cache/data/stickers/flask/Flask-text.sh-180x1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98" y="2784694"/>
            <a:ext cx="2688906" cy="26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illucit.com/assets/images/angul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556" y="1541634"/>
            <a:ext cx="1764592" cy="1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seeklogo.com/images/T/typescript-logo-B29A3F462D-seeklogo.co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3" y="850310"/>
            <a:ext cx="1317414" cy="131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raw.githubusercontent.com/isocpp/logos/master/cpp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61" y="5230856"/>
            <a:ext cx="1290751" cy="14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www.exxactcorp.com/images/landingpage/DeepLearningDevBox/microsite/to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24" y="3502287"/>
            <a:ext cx="2436359" cy="92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s://i.ytimg.com/vi/-13yIXiyFAs/maxresdefault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85" y="3886123"/>
            <a:ext cx="2390636" cy="134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upload.wikimedia.org/wikipedia/commons/thumb/d/db/Npm-logo.svg/640px-Npm-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57" y="5230856"/>
            <a:ext cx="2405832" cy="9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s://pbs.twimg.com/profile_images/875698295808679936/b1Pqj1by_400x40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99" y="24687"/>
            <a:ext cx="2139471" cy="213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s://avatars1.githubusercontent.com/u/23035727?s=400&amp;v=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5" y="4993323"/>
            <a:ext cx="1726182" cy="172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r Verbinder 8"/>
          <p:cNvCxnSpPr/>
          <p:nvPr/>
        </p:nvCxnSpPr>
        <p:spPr>
          <a:xfrm>
            <a:off x="7903970" y="-85791"/>
            <a:ext cx="0" cy="72978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25230" y="190397"/>
            <a:ext cx="20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Open Source</a:t>
            </a:r>
            <a:endParaRPr lang="en-US" sz="280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986738" y="1644432"/>
            <a:ext cx="1823538" cy="2093422"/>
            <a:chOff x="6031720" y="3302242"/>
            <a:chExt cx="2240985" cy="2572651"/>
          </a:xfrm>
        </p:grpSpPr>
        <p:pic>
          <p:nvPicPr>
            <p:cNvPr id="2076" name="Picture 28" descr="https://upload.wikimedia.org/wikipedia/commons/thumb/b/b3/Wikipedia-logo-v2-en.svg/2000px-Wikipedia-logo-v2-en.svg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1720" y="3302242"/>
              <a:ext cx="2240985" cy="257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7474959" y="4784604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API</a:t>
              </a:r>
              <a:endParaRPr lang="en-US" sz="2400" dirty="0"/>
            </a:p>
          </p:txBody>
        </p:sp>
      </p:grpSp>
      <p:pic>
        <p:nvPicPr>
          <p:cNvPr id="2068" name="Picture 20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572" y="4852049"/>
            <a:ext cx="1926364" cy="19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61" y="366217"/>
            <a:ext cx="3090976" cy="9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12</Paragraphs>
  <Slides>5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Nantero Nantero</dc:creator>
  <cp:lastModifiedBy>Luca Vazzano</cp:lastModifiedBy>
  <cp:revision>20</cp:revision>
  <dcterms:created xsi:type="dcterms:W3CDTF">2017-10-29T12:16:27Z</dcterms:created>
  <dcterms:modified xsi:type="dcterms:W3CDTF">2017-10-29T14:48:17Z</dcterms:modified>
</cp:coreProperties>
</file>