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Red Hat Display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12">
          <p15:clr>
            <a:srgbClr val="A4A3A4"/>
          </p15:clr>
        </p15:guide>
        <p15:guide id="2" pos="360">
          <p15:clr>
            <a:srgbClr val="A4A3A4"/>
          </p15:clr>
        </p15:guide>
        <p15:guide id="3" pos="72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12" orient="horz"/>
        <p:guide pos="360"/>
        <p:guide pos="72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edHatDisplay-bold.fntdata"/><Relationship Id="rId12" Type="http://schemas.openxmlformats.org/officeDocument/2006/relationships/font" Target="fonts/RedHatDisplay-regular.fntdata"/><Relationship Id="rId15" Type="http://schemas.openxmlformats.org/officeDocument/2006/relationships/font" Target="fonts/RedHatDisplay-boldItalic.fntdata"/><Relationship Id="rId14" Type="http://schemas.openxmlformats.org/officeDocument/2006/relationships/font" Target="fonts/RedHatDispl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7f20dc95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7f20dc95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5fe685e37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305fe685e3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5fe685e37_3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305fe685e37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5fe685e37_3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305fe685e37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5fe685e37_3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305fe685e37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5fe685e37_3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305fe685e37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_3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10" name="Google Shape;10;p2"/>
          <p:cNvPicPr preferRelativeResize="0"/>
          <p:nvPr/>
        </p:nvPicPr>
        <p:blipFill rotWithShape="1">
          <a:blip r:embed="rId2">
            <a:alphaModFix/>
          </a:blip>
          <a:srcRect b="0" l="982" r="17137" t="30795"/>
          <a:stretch/>
        </p:blipFill>
        <p:spPr>
          <a:xfrm>
            <a:off x="2175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45700" lIns="0" spcFirstLastPara="1" rIns="45700" wrap="square" tIns="4570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850" y="456450"/>
            <a:ext cx="1632376" cy="4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2 REVERSE">
  <p:cSld name="SECTION_TITLE_AND_DESCRIPTION_2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1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45700" lIns="0" spcFirstLastPara="1" rIns="45700" wrap="square" tIns="4570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6843467" y="1467450"/>
            <a:ext cx="4499100" cy="4034100"/>
          </a:xfrm>
          <a:prstGeom prst="rect">
            <a:avLst/>
          </a:prstGeom>
        </p:spPr>
        <p:txBody>
          <a:bodyPr anchorCtr="0" anchor="t" bIns="45700" lIns="0" spcFirstLastPara="1" rIns="45700" wrap="square" tIns="45700">
            <a:noAutofit/>
          </a:bodyPr>
          <a:lstStyle>
            <a:lvl1pPr indent="-2286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indent="-330200" lvl="5" marL="2743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pic>
        <p:nvPicPr>
          <p:cNvPr descr="Image" id="58" name="Google Shape;5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7851" y="456443"/>
            <a:ext cx="266384" cy="32155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>
            <p:ph idx="3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45700" lIns="0" spcFirstLastPara="1" rIns="45700" wrap="square" tIns="4570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11084436" y="6344984"/>
            <a:ext cx="731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kicker and body 1">
  <p:cSld name="TITLE_AND_BODY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1219825" y="1273833"/>
            <a:ext cx="10251600" cy="71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1219825" y="2070001"/>
            <a:ext cx="10251600" cy="3625500"/>
          </a:xfrm>
          <a:prstGeom prst="rect">
            <a:avLst/>
          </a:prstGeom>
        </p:spPr>
        <p:txBody>
          <a:bodyPr anchorCtr="0" anchor="t" bIns="45700" lIns="0" spcFirstLastPara="1" rIns="45700" wrap="square" tIns="45700">
            <a:noAutofit/>
          </a:bodyPr>
          <a:lstStyle>
            <a:lvl1pPr indent="-2286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</a:defRPr>
            </a:lvl1pPr>
            <a:lvl2pPr indent="-228600" lvl="1" marL="914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</a:defRPr>
            </a:lvl2pPr>
            <a:lvl3pPr indent="-228600" lvl="2" marL="1371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</a:defRPr>
            </a:lvl3pPr>
            <a:lvl4pPr indent="-228600" lvl="3" marL="18288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</a:defRPr>
            </a:lvl4pPr>
            <a:lvl5pPr indent="-228600" lvl="4" marL="22860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</a:defRPr>
            </a:lvl5pPr>
            <a:lvl6pPr indent="-323850" lvl="5" marL="2743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>
                <a:solidFill>
                  <a:srgbClr val="3F3F3F"/>
                </a:solidFill>
              </a:defRPr>
            </a:lvl6pPr>
            <a:lvl7pPr indent="-323850" lvl="6" marL="3200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>
                <a:solidFill>
                  <a:srgbClr val="3F3F3F"/>
                </a:solidFill>
              </a:defRPr>
            </a:lvl7pPr>
            <a:lvl8pPr indent="-323850" lvl="7" marL="3657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>
                <a:solidFill>
                  <a:srgbClr val="3F3F3F"/>
                </a:solidFill>
              </a:defRPr>
            </a:lvl8pPr>
            <a:lvl9pPr indent="-323850" lvl="8" marL="41148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11084436" y="6344984"/>
            <a:ext cx="731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2" type="sldNum"/>
          </p:nvPr>
        </p:nvSpPr>
        <p:spPr>
          <a:xfrm>
            <a:off x="11084436" y="6344984"/>
            <a:ext cx="731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latin typeface="Verdana"/>
                <a:ea typeface="Verdana"/>
                <a:cs typeface="Verdana"/>
                <a:sym typeface="Verdana"/>
              </a:defRPr>
            </a:lvl1pPr>
            <a:lvl2pPr lvl="1" rtl="0" algn="r">
              <a:buNone/>
              <a:defRPr sz="1000">
                <a:latin typeface="Verdana"/>
                <a:ea typeface="Verdana"/>
                <a:cs typeface="Verdana"/>
                <a:sym typeface="Verdana"/>
              </a:defRPr>
            </a:lvl2pPr>
            <a:lvl3pPr lvl="2" rtl="0" algn="r">
              <a:buNone/>
              <a:defRPr sz="1000">
                <a:latin typeface="Verdana"/>
                <a:ea typeface="Verdana"/>
                <a:cs typeface="Verdana"/>
                <a:sym typeface="Verdana"/>
              </a:defRPr>
            </a:lvl3pPr>
            <a:lvl4pPr lvl="3" rtl="0" algn="r">
              <a:buNone/>
              <a:defRPr sz="1000">
                <a:latin typeface="Verdana"/>
                <a:ea typeface="Verdana"/>
                <a:cs typeface="Verdana"/>
                <a:sym typeface="Verdana"/>
              </a:defRPr>
            </a:lvl4pPr>
            <a:lvl5pPr lvl="4" rtl="0" algn="r">
              <a:buNone/>
              <a:defRPr sz="1000">
                <a:latin typeface="Verdana"/>
                <a:ea typeface="Verdana"/>
                <a:cs typeface="Verdana"/>
                <a:sym typeface="Verdana"/>
              </a:defRPr>
            </a:lvl5pPr>
            <a:lvl6pPr lvl="5" rtl="0" algn="r">
              <a:buNone/>
              <a:defRPr sz="1000">
                <a:latin typeface="Verdana"/>
                <a:ea typeface="Verdana"/>
                <a:cs typeface="Verdana"/>
                <a:sym typeface="Verdana"/>
              </a:defRPr>
            </a:lvl6pPr>
            <a:lvl7pPr lvl="6" rtl="0" algn="r">
              <a:buNone/>
              <a:defRPr sz="1000">
                <a:latin typeface="Verdana"/>
                <a:ea typeface="Verdana"/>
                <a:cs typeface="Verdana"/>
                <a:sym typeface="Verdana"/>
              </a:defRPr>
            </a:lvl7pPr>
            <a:lvl8pPr lvl="7" rtl="0" algn="r">
              <a:buNone/>
              <a:defRPr sz="1000">
                <a:latin typeface="Verdana"/>
                <a:ea typeface="Verdana"/>
                <a:cs typeface="Verdana"/>
                <a:sym typeface="Verdana"/>
              </a:defRPr>
            </a:lvl8pPr>
            <a:lvl9pPr lvl="8" rtl="0" algn="r">
              <a:buNone/>
              <a:defRPr sz="10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mage" id="66" name="Google Shape;6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7851" y="456443"/>
            <a:ext cx="266384" cy="32155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2"/>
          <p:cNvSpPr txBox="1"/>
          <p:nvPr>
            <p:ph idx="3" type="title"/>
          </p:nvPr>
        </p:nvSpPr>
        <p:spPr>
          <a:xfrm>
            <a:off x="1219825" y="323383"/>
            <a:ext cx="10251600" cy="71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kicker and body ">
  <p:cSld name="TITLE_AND_BODY_3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69" name="Google Shape;6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11084436" y="6344984"/>
            <a:ext cx="731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idx="2" type="sldNum"/>
          </p:nvPr>
        </p:nvSpPr>
        <p:spPr>
          <a:xfrm>
            <a:off x="11084436" y="6344984"/>
            <a:ext cx="731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latin typeface="Verdana"/>
                <a:ea typeface="Verdana"/>
                <a:cs typeface="Verdana"/>
                <a:sym typeface="Verdana"/>
              </a:defRPr>
            </a:lvl1pPr>
            <a:lvl2pPr lvl="1" rtl="0" algn="r">
              <a:buNone/>
              <a:defRPr sz="1000">
                <a:latin typeface="Verdana"/>
                <a:ea typeface="Verdana"/>
                <a:cs typeface="Verdana"/>
                <a:sym typeface="Verdana"/>
              </a:defRPr>
            </a:lvl2pPr>
            <a:lvl3pPr lvl="2" rtl="0" algn="r">
              <a:buNone/>
              <a:defRPr sz="1000">
                <a:latin typeface="Verdana"/>
                <a:ea typeface="Verdana"/>
                <a:cs typeface="Verdana"/>
                <a:sym typeface="Verdana"/>
              </a:defRPr>
            </a:lvl3pPr>
            <a:lvl4pPr lvl="3" rtl="0" algn="r">
              <a:buNone/>
              <a:defRPr sz="1000">
                <a:latin typeface="Verdana"/>
                <a:ea typeface="Verdana"/>
                <a:cs typeface="Verdana"/>
                <a:sym typeface="Verdana"/>
              </a:defRPr>
            </a:lvl4pPr>
            <a:lvl5pPr lvl="4" rtl="0" algn="r">
              <a:buNone/>
              <a:defRPr sz="1000">
                <a:latin typeface="Verdana"/>
                <a:ea typeface="Verdana"/>
                <a:cs typeface="Verdana"/>
                <a:sym typeface="Verdana"/>
              </a:defRPr>
            </a:lvl5pPr>
            <a:lvl6pPr lvl="5" rtl="0" algn="r">
              <a:buNone/>
              <a:defRPr sz="1000">
                <a:latin typeface="Verdana"/>
                <a:ea typeface="Verdana"/>
                <a:cs typeface="Verdana"/>
                <a:sym typeface="Verdana"/>
              </a:defRPr>
            </a:lvl6pPr>
            <a:lvl7pPr lvl="6" rtl="0" algn="r">
              <a:buNone/>
              <a:defRPr sz="1000">
                <a:latin typeface="Verdana"/>
                <a:ea typeface="Verdana"/>
                <a:cs typeface="Verdana"/>
                <a:sym typeface="Verdana"/>
              </a:defRPr>
            </a:lvl7pPr>
            <a:lvl8pPr lvl="7" rtl="0" algn="r">
              <a:buNone/>
              <a:defRPr sz="1000">
                <a:latin typeface="Verdana"/>
                <a:ea typeface="Verdana"/>
                <a:cs typeface="Verdana"/>
                <a:sym typeface="Verdana"/>
              </a:defRPr>
            </a:lvl8pPr>
            <a:lvl9pPr lvl="8" rtl="0" algn="r">
              <a:buNone/>
              <a:defRPr sz="10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mage" id="72" name="Google Shape;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851" y="456443"/>
            <a:ext cx="266384" cy="32155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type="title"/>
          </p:nvPr>
        </p:nvSpPr>
        <p:spPr>
          <a:xfrm>
            <a:off x="1219825" y="1273833"/>
            <a:ext cx="10251600" cy="71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1219825" y="2070001"/>
            <a:ext cx="10251600" cy="3625500"/>
          </a:xfrm>
          <a:prstGeom prst="rect">
            <a:avLst/>
          </a:prstGeom>
        </p:spPr>
        <p:txBody>
          <a:bodyPr anchorCtr="0" anchor="t" bIns="45700" lIns="0" spcFirstLastPara="1" rIns="45700" wrap="square" tIns="45700">
            <a:noAutofit/>
          </a:bodyPr>
          <a:lstStyle>
            <a:lvl1pPr indent="-2286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</a:defRPr>
            </a:lvl1pPr>
            <a:lvl2pPr indent="-228600" lvl="1" marL="914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</a:defRPr>
            </a:lvl2pPr>
            <a:lvl3pPr indent="-228600" lvl="2" marL="1371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</a:defRPr>
            </a:lvl3pPr>
            <a:lvl4pPr indent="-228600" lvl="3" marL="18288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</a:defRPr>
            </a:lvl4pPr>
            <a:lvl5pPr indent="-228600" lvl="4" marL="22860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</a:defRPr>
            </a:lvl5pPr>
            <a:lvl6pPr indent="-323850" lvl="5" marL="2743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>
                <a:solidFill>
                  <a:srgbClr val="3F3F3F"/>
                </a:solidFill>
              </a:defRPr>
            </a:lvl6pPr>
            <a:lvl7pPr indent="-323850" lvl="6" marL="3200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>
                <a:solidFill>
                  <a:srgbClr val="3F3F3F"/>
                </a:solidFill>
              </a:defRPr>
            </a:lvl7pPr>
            <a:lvl8pPr indent="-323850" lvl="7" marL="3657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>
                <a:solidFill>
                  <a:srgbClr val="3F3F3F"/>
                </a:solidFill>
              </a:defRPr>
            </a:lvl8pPr>
            <a:lvl9pPr indent="-323850" lvl="8" marL="41148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3" type="title"/>
          </p:nvPr>
        </p:nvSpPr>
        <p:spPr>
          <a:xfrm>
            <a:off x="1219825" y="323383"/>
            <a:ext cx="10251600" cy="71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">
  <p:cSld name="TITLE_AND_BODY_2_3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11084436" y="6344984"/>
            <a:ext cx="731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mage" id="78" name="Google Shape;7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7851" y="456443"/>
            <a:ext cx="266384" cy="32155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>
            <p:ph type="title"/>
          </p:nvPr>
        </p:nvSpPr>
        <p:spPr>
          <a:xfrm>
            <a:off x="1156825" y="1273833"/>
            <a:ext cx="10251600" cy="71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1156825" y="2070001"/>
            <a:ext cx="10251600" cy="3625500"/>
          </a:xfrm>
          <a:prstGeom prst="rect">
            <a:avLst/>
          </a:prstGeom>
        </p:spPr>
        <p:txBody>
          <a:bodyPr anchorCtr="0" anchor="t" bIns="45700" lIns="0" spcFirstLastPara="1" rIns="45700" wrap="square" tIns="45700">
            <a:noAutofit/>
          </a:bodyPr>
          <a:lstStyle>
            <a:lvl1pPr indent="-2286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</a:defRPr>
            </a:lvl1pPr>
            <a:lvl2pPr indent="-228600" lvl="1" marL="914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</a:defRPr>
            </a:lvl2pPr>
            <a:lvl3pPr indent="-228600" lvl="2" marL="1371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</a:defRPr>
            </a:lvl3pPr>
            <a:lvl4pPr indent="-228600" lvl="3" marL="18288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</a:defRPr>
            </a:lvl4pPr>
            <a:lvl5pPr indent="-228600" lvl="4" marL="22860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</a:defRPr>
            </a:lvl5pPr>
            <a:lvl6pPr indent="-323850" lvl="5" marL="2743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>
                <a:solidFill>
                  <a:srgbClr val="3F3F3F"/>
                </a:solidFill>
              </a:defRPr>
            </a:lvl6pPr>
            <a:lvl7pPr indent="-323850" lvl="6" marL="3200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>
                <a:solidFill>
                  <a:srgbClr val="3F3F3F"/>
                </a:solidFill>
              </a:defRPr>
            </a:lvl7pPr>
            <a:lvl8pPr indent="-323850" lvl="7" marL="3657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>
                <a:solidFill>
                  <a:srgbClr val="3F3F3F"/>
                </a:solidFill>
              </a:defRPr>
            </a:lvl8pPr>
            <a:lvl9pPr indent="-323850" lvl="8" marL="41148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>
                <a:solidFill>
                  <a:srgbClr val="3F3F3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 2">
  <p:cSld name="TITLE_AND_BODY_2_3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82" name="Google Shape;82;p15"/>
          <p:cNvPicPr preferRelativeResize="0"/>
          <p:nvPr/>
        </p:nvPicPr>
        <p:blipFill rotWithShape="1">
          <a:blip r:embed="rId2">
            <a:alphaModFix/>
          </a:blip>
          <a:srcRect b="0" l="0" r="25865" t="0"/>
          <a:stretch/>
        </p:blipFill>
        <p:spPr>
          <a:xfrm>
            <a:off x="-330375" y="-60750"/>
            <a:ext cx="12576375" cy="691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83" name="Google Shape;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851" y="456443"/>
            <a:ext cx="266384" cy="32155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>
            <p:ph type="title"/>
          </p:nvPr>
        </p:nvSpPr>
        <p:spPr>
          <a:xfrm>
            <a:off x="1294200" y="1273833"/>
            <a:ext cx="10251600" cy="71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1156825" y="2070001"/>
            <a:ext cx="10251600" cy="3625500"/>
          </a:xfrm>
          <a:prstGeom prst="rect">
            <a:avLst/>
          </a:prstGeom>
        </p:spPr>
        <p:txBody>
          <a:bodyPr anchorCtr="0" anchor="t" bIns="45700" lIns="0" spcFirstLastPara="1" rIns="45700" wrap="square" tIns="45700">
            <a:noAutofit/>
          </a:bodyPr>
          <a:lstStyle>
            <a:lvl1pPr indent="-2286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</a:defRPr>
            </a:lvl1pPr>
            <a:lvl2pPr indent="-228600" lvl="1" marL="914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</a:defRPr>
            </a:lvl2pPr>
            <a:lvl3pPr indent="-228600" lvl="2" marL="1371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</a:defRPr>
            </a:lvl3pPr>
            <a:lvl4pPr indent="-228600" lvl="3" marL="18288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</a:defRPr>
            </a:lvl4pPr>
            <a:lvl5pPr indent="-228600" lvl="4" marL="22860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</a:defRPr>
            </a:lvl5pPr>
            <a:lvl6pPr indent="-323850" lvl="5" marL="2743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>
                <a:solidFill>
                  <a:srgbClr val="3F3F3F"/>
                </a:solidFill>
              </a:defRPr>
            </a:lvl6pPr>
            <a:lvl7pPr indent="-323850" lvl="6" marL="3200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>
                <a:solidFill>
                  <a:srgbClr val="3F3F3F"/>
                </a:solidFill>
              </a:defRPr>
            </a:lvl7pPr>
            <a:lvl8pPr indent="-323850" lvl="7" marL="3657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>
                <a:solidFill>
                  <a:srgbClr val="3F3F3F"/>
                </a:solidFill>
              </a:defRPr>
            </a:lvl8pPr>
            <a:lvl9pPr indent="-323850" lvl="8" marL="41148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11084436" y="6344984"/>
            <a:ext cx="731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 2 1">
  <p:cSld name="TITLE_AND_BODY_2_3_1_1">
    <p:bg>
      <p:bgPr>
        <a:solidFill>
          <a:schemeClr val="dk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88" name="Google Shape;8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7851" y="456443"/>
            <a:ext cx="266384" cy="32155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type="title"/>
          </p:nvPr>
        </p:nvSpPr>
        <p:spPr>
          <a:xfrm>
            <a:off x="1156825" y="1273833"/>
            <a:ext cx="10251600" cy="71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1156825" y="2070001"/>
            <a:ext cx="10251600" cy="3625500"/>
          </a:xfrm>
          <a:prstGeom prst="rect">
            <a:avLst/>
          </a:prstGeom>
        </p:spPr>
        <p:txBody>
          <a:bodyPr anchorCtr="0" anchor="t" bIns="45700" lIns="0" spcFirstLastPara="1" rIns="45700" wrap="square" tIns="45700">
            <a:noAutofit/>
          </a:bodyPr>
          <a:lstStyle>
            <a:lvl1pPr indent="-2286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/>
            </a:lvl5pPr>
            <a:lvl6pPr indent="-323850" lvl="5" marL="2743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•"/>
              <a:defRPr sz="1500"/>
            </a:lvl6pPr>
            <a:lvl7pPr indent="-323850" lvl="6" marL="3200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•"/>
              <a:defRPr sz="1500"/>
            </a:lvl7pPr>
            <a:lvl8pPr indent="-323850" lvl="7" marL="3657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•"/>
              <a:defRPr sz="1500"/>
            </a:lvl8pPr>
            <a:lvl9pPr indent="-323850" lvl="8" marL="41148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/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11084436" y="6344984"/>
            <a:ext cx="731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972600" y="1171192"/>
            <a:ext cx="10251600" cy="1379100"/>
          </a:xfrm>
          <a:prstGeom prst="rect">
            <a:avLst/>
          </a:prstGeom>
        </p:spPr>
        <p:txBody>
          <a:bodyPr anchorCtr="0" anchor="t" bIns="45700" lIns="0" spcFirstLastPara="1" rIns="45700" wrap="square" tIns="45700">
            <a:noAutofit/>
          </a:bodyPr>
          <a:lstStyle>
            <a:lvl1pPr indent="-2286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</a:defRPr>
            </a:lvl1pPr>
            <a:lvl2pPr indent="-228600" lvl="1" marL="914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</a:defRPr>
            </a:lvl2pPr>
            <a:lvl3pPr indent="-228600" lvl="2" marL="1371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</a:defRPr>
            </a:lvl3pPr>
            <a:lvl4pPr indent="-228600" lvl="3" marL="18288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</a:defRPr>
            </a:lvl4pPr>
            <a:lvl5pPr indent="-228600" lvl="4" marL="22860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</a:defRPr>
            </a:lvl5pPr>
            <a:lvl6pPr indent="-323850" lvl="5" marL="2743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>
                <a:solidFill>
                  <a:srgbClr val="3F3F3F"/>
                </a:solidFill>
              </a:defRPr>
            </a:lvl6pPr>
            <a:lvl7pPr indent="-323850" lvl="6" marL="3200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>
                <a:solidFill>
                  <a:srgbClr val="3F3F3F"/>
                </a:solidFill>
              </a:defRPr>
            </a:lvl7pPr>
            <a:lvl8pPr indent="-323850" lvl="7" marL="3657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>
                <a:solidFill>
                  <a:srgbClr val="3F3F3F"/>
                </a:solidFill>
              </a:defRPr>
            </a:lvl8pPr>
            <a:lvl9pPr indent="-323850" lvl="8" marL="41148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11084436" y="6344984"/>
            <a:ext cx="731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mage" id="95" name="Google Shape;9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7851" y="456443"/>
            <a:ext cx="266384" cy="32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972600" y="1329575"/>
            <a:ext cx="10251300" cy="71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972434" y="2343208"/>
            <a:ext cx="5032500" cy="3014700"/>
          </a:xfrm>
          <a:prstGeom prst="rect">
            <a:avLst/>
          </a:prstGeom>
        </p:spPr>
        <p:txBody>
          <a:bodyPr anchorCtr="0" anchor="t" bIns="45700" lIns="0" spcFirstLastPara="1" rIns="45700" wrap="square" tIns="45700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Clr>
                <a:srgbClr val="858585"/>
              </a:buClr>
              <a:buSzPts val="1500"/>
              <a:buNone/>
              <a:defRPr sz="1500">
                <a:solidFill>
                  <a:srgbClr val="858585"/>
                </a:solidFill>
              </a:defRPr>
            </a:lvl1pPr>
            <a:lvl2pPr indent="-228600" lvl="1" marL="914400" rtl="0">
              <a:spcBef>
                <a:spcPts val="1000"/>
              </a:spcBef>
              <a:spcAft>
                <a:spcPts val="0"/>
              </a:spcAft>
              <a:buClr>
                <a:srgbClr val="858585"/>
              </a:buClr>
              <a:buSzPts val="1500"/>
              <a:buNone/>
              <a:defRPr sz="1500">
                <a:solidFill>
                  <a:srgbClr val="858585"/>
                </a:solidFill>
              </a:defRPr>
            </a:lvl2pPr>
            <a:lvl3pPr indent="-228600" lvl="2" marL="1371600" rtl="0">
              <a:spcBef>
                <a:spcPts val="1000"/>
              </a:spcBef>
              <a:spcAft>
                <a:spcPts val="0"/>
              </a:spcAft>
              <a:buClr>
                <a:srgbClr val="858585"/>
              </a:buClr>
              <a:buSzPts val="1500"/>
              <a:buNone/>
              <a:defRPr sz="1500">
                <a:solidFill>
                  <a:srgbClr val="858585"/>
                </a:solidFill>
              </a:defRPr>
            </a:lvl3pPr>
            <a:lvl4pPr indent="-228600" lvl="3" marL="1828800" rtl="0">
              <a:spcBef>
                <a:spcPts val="1000"/>
              </a:spcBef>
              <a:spcAft>
                <a:spcPts val="0"/>
              </a:spcAft>
              <a:buClr>
                <a:srgbClr val="858585"/>
              </a:buClr>
              <a:buSzPts val="1500"/>
              <a:buNone/>
              <a:defRPr sz="1500">
                <a:solidFill>
                  <a:srgbClr val="858585"/>
                </a:solidFill>
              </a:defRPr>
            </a:lvl4pPr>
            <a:lvl5pPr indent="-228600" lvl="4" marL="2286000" rtl="0">
              <a:spcBef>
                <a:spcPts val="1000"/>
              </a:spcBef>
              <a:spcAft>
                <a:spcPts val="0"/>
              </a:spcAft>
              <a:buClr>
                <a:srgbClr val="858585"/>
              </a:buClr>
              <a:buSzPts val="1500"/>
              <a:buNone/>
              <a:defRPr sz="1500">
                <a:solidFill>
                  <a:srgbClr val="858585"/>
                </a:solidFill>
              </a:defRPr>
            </a:lvl5pPr>
            <a:lvl6pPr indent="-323850" lvl="5" marL="2743200" rtl="0">
              <a:spcBef>
                <a:spcPts val="1000"/>
              </a:spcBef>
              <a:spcAft>
                <a:spcPts val="0"/>
              </a:spcAft>
              <a:buClr>
                <a:srgbClr val="858585"/>
              </a:buClr>
              <a:buSzPts val="1500"/>
              <a:buChar char="•"/>
              <a:defRPr sz="1500">
                <a:solidFill>
                  <a:srgbClr val="858585"/>
                </a:solidFill>
              </a:defRPr>
            </a:lvl6pPr>
            <a:lvl7pPr indent="-323850" lvl="6" marL="3200400" rtl="0">
              <a:spcBef>
                <a:spcPts val="1000"/>
              </a:spcBef>
              <a:spcAft>
                <a:spcPts val="0"/>
              </a:spcAft>
              <a:buClr>
                <a:srgbClr val="858585"/>
              </a:buClr>
              <a:buSzPts val="1500"/>
              <a:buChar char="•"/>
              <a:defRPr sz="1500">
                <a:solidFill>
                  <a:srgbClr val="858585"/>
                </a:solidFill>
              </a:defRPr>
            </a:lvl7pPr>
            <a:lvl8pPr indent="-323850" lvl="7" marL="3657600" rtl="0">
              <a:spcBef>
                <a:spcPts val="1000"/>
              </a:spcBef>
              <a:spcAft>
                <a:spcPts val="0"/>
              </a:spcAft>
              <a:buClr>
                <a:srgbClr val="858585"/>
              </a:buClr>
              <a:buSzPts val="1500"/>
              <a:buChar char="•"/>
              <a:defRPr sz="1500">
                <a:solidFill>
                  <a:srgbClr val="858585"/>
                </a:solidFill>
              </a:defRPr>
            </a:lvl8pPr>
            <a:lvl9pPr indent="-323850" lvl="8" marL="4114800" rtl="0">
              <a:spcBef>
                <a:spcPts val="1000"/>
              </a:spcBef>
              <a:spcAft>
                <a:spcPts val="0"/>
              </a:spcAft>
              <a:buClr>
                <a:srgbClr val="858585"/>
              </a:buClr>
              <a:buSzPts val="1500"/>
              <a:buChar char="•"/>
              <a:defRPr sz="1500">
                <a:solidFill>
                  <a:srgbClr val="858585"/>
                </a:solidFill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6191471" y="2343208"/>
            <a:ext cx="5032500" cy="3014700"/>
          </a:xfrm>
          <a:prstGeom prst="rect">
            <a:avLst/>
          </a:prstGeom>
        </p:spPr>
        <p:txBody>
          <a:bodyPr anchorCtr="0" anchor="t" bIns="45700" lIns="0" spcFirstLastPara="1" rIns="45700" wrap="square" tIns="45700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Clr>
                <a:srgbClr val="858585"/>
              </a:buClr>
              <a:buSzPts val="1500"/>
              <a:buNone/>
              <a:defRPr sz="1500">
                <a:solidFill>
                  <a:srgbClr val="858585"/>
                </a:solidFill>
              </a:defRPr>
            </a:lvl1pPr>
            <a:lvl2pPr indent="-228600" lvl="1" marL="914400" rtl="0">
              <a:spcBef>
                <a:spcPts val="1000"/>
              </a:spcBef>
              <a:spcAft>
                <a:spcPts val="0"/>
              </a:spcAft>
              <a:buClr>
                <a:srgbClr val="858585"/>
              </a:buClr>
              <a:buSzPts val="1500"/>
              <a:buNone/>
              <a:defRPr sz="1500">
                <a:solidFill>
                  <a:srgbClr val="858585"/>
                </a:solidFill>
              </a:defRPr>
            </a:lvl2pPr>
            <a:lvl3pPr indent="-228600" lvl="2" marL="1371600" rtl="0">
              <a:spcBef>
                <a:spcPts val="1000"/>
              </a:spcBef>
              <a:spcAft>
                <a:spcPts val="0"/>
              </a:spcAft>
              <a:buClr>
                <a:srgbClr val="858585"/>
              </a:buClr>
              <a:buSzPts val="1500"/>
              <a:buNone/>
              <a:defRPr sz="1500">
                <a:solidFill>
                  <a:srgbClr val="858585"/>
                </a:solidFill>
              </a:defRPr>
            </a:lvl3pPr>
            <a:lvl4pPr indent="-228600" lvl="3" marL="1828800" rtl="0">
              <a:spcBef>
                <a:spcPts val="1000"/>
              </a:spcBef>
              <a:spcAft>
                <a:spcPts val="0"/>
              </a:spcAft>
              <a:buClr>
                <a:srgbClr val="858585"/>
              </a:buClr>
              <a:buSzPts val="1500"/>
              <a:buNone/>
              <a:defRPr sz="1500">
                <a:solidFill>
                  <a:srgbClr val="858585"/>
                </a:solidFill>
              </a:defRPr>
            </a:lvl4pPr>
            <a:lvl5pPr indent="-228600" lvl="4" marL="2286000" rtl="0">
              <a:spcBef>
                <a:spcPts val="1000"/>
              </a:spcBef>
              <a:spcAft>
                <a:spcPts val="0"/>
              </a:spcAft>
              <a:buClr>
                <a:srgbClr val="858585"/>
              </a:buClr>
              <a:buSzPts val="1500"/>
              <a:buNone/>
              <a:defRPr sz="1500">
                <a:solidFill>
                  <a:srgbClr val="858585"/>
                </a:solidFill>
              </a:defRPr>
            </a:lvl5pPr>
            <a:lvl6pPr indent="-323850" lvl="5" marL="2743200" rtl="0">
              <a:spcBef>
                <a:spcPts val="1000"/>
              </a:spcBef>
              <a:spcAft>
                <a:spcPts val="0"/>
              </a:spcAft>
              <a:buClr>
                <a:srgbClr val="858585"/>
              </a:buClr>
              <a:buSzPts val="1500"/>
              <a:buChar char="•"/>
              <a:defRPr sz="1500">
                <a:solidFill>
                  <a:srgbClr val="858585"/>
                </a:solidFill>
              </a:defRPr>
            </a:lvl6pPr>
            <a:lvl7pPr indent="-323850" lvl="6" marL="3200400" rtl="0">
              <a:spcBef>
                <a:spcPts val="1000"/>
              </a:spcBef>
              <a:spcAft>
                <a:spcPts val="0"/>
              </a:spcAft>
              <a:buClr>
                <a:srgbClr val="858585"/>
              </a:buClr>
              <a:buSzPts val="1500"/>
              <a:buChar char="•"/>
              <a:defRPr sz="1500">
                <a:solidFill>
                  <a:srgbClr val="858585"/>
                </a:solidFill>
              </a:defRPr>
            </a:lvl7pPr>
            <a:lvl8pPr indent="-323850" lvl="7" marL="3657600" rtl="0">
              <a:spcBef>
                <a:spcPts val="1000"/>
              </a:spcBef>
              <a:spcAft>
                <a:spcPts val="0"/>
              </a:spcAft>
              <a:buClr>
                <a:srgbClr val="858585"/>
              </a:buClr>
              <a:buSzPts val="1500"/>
              <a:buChar char="•"/>
              <a:defRPr sz="1500">
                <a:solidFill>
                  <a:srgbClr val="858585"/>
                </a:solidFill>
              </a:defRPr>
            </a:lvl8pPr>
            <a:lvl9pPr indent="-323850" lvl="8" marL="4114800" rtl="0">
              <a:spcBef>
                <a:spcPts val="1000"/>
              </a:spcBef>
              <a:spcAft>
                <a:spcPts val="0"/>
              </a:spcAft>
              <a:buClr>
                <a:srgbClr val="858585"/>
              </a:buClr>
              <a:buSzPts val="1500"/>
              <a:buChar char="•"/>
              <a:defRPr sz="1500">
                <a:solidFill>
                  <a:srgbClr val="858585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11084436" y="6344984"/>
            <a:ext cx="731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mage" id="101" name="Google Shape;10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7851" y="456443"/>
            <a:ext cx="266384" cy="32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45700" lIns="0" spcFirstLastPara="1" rIns="45700" wrap="square" tIns="4570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</a:lstStyle>
          <a:p/>
        </p:txBody>
      </p:sp>
      <p:sp>
        <p:nvSpPr>
          <p:cNvPr id="104" name="Google Shape;104;p19">
            <a:hlinkClick/>
          </p:cNvPr>
          <p:cNvSpPr/>
          <p:nvPr/>
        </p:nvSpPr>
        <p:spPr>
          <a:xfrm>
            <a:off x="11040600" y="0"/>
            <a:ext cx="1151100" cy="60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19">
            <a:hlinkClick/>
          </p:cNvPr>
          <p:cNvCxnSpPr/>
          <p:nvPr/>
        </p:nvCxnSpPr>
        <p:spPr>
          <a:xfrm>
            <a:off x="11465089" y="288467"/>
            <a:ext cx="288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9">
            <a:hlinkClick/>
          </p:cNvPr>
          <p:cNvCxnSpPr/>
          <p:nvPr/>
        </p:nvCxnSpPr>
        <p:spPr>
          <a:xfrm>
            <a:off x="11465089" y="333517"/>
            <a:ext cx="288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9">
            <a:hlinkClick/>
          </p:cNvPr>
          <p:cNvCxnSpPr/>
          <p:nvPr/>
        </p:nvCxnSpPr>
        <p:spPr>
          <a:xfrm>
            <a:off x="11465089" y="378567"/>
            <a:ext cx="288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11084436" y="6344984"/>
            <a:ext cx="731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mage" id="109" name="Google Shape;10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7851" y="456443"/>
            <a:ext cx="266384" cy="32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11" name="Google Shape;11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7851" y="456443"/>
            <a:ext cx="266384" cy="32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_3_2">
    <p:bg>
      <p:bgPr>
        <a:solidFill>
          <a:schemeClr val="lt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6600" y="-32600"/>
            <a:ext cx="12397561" cy="692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600"/>
              <a:buNone/>
              <a:defRPr sz="5600"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600"/>
              <a:buNone/>
              <a:defRPr sz="5600">
                <a:solidFill>
                  <a:srgbClr val="3F3F3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600"/>
              <a:buNone/>
              <a:defRPr sz="5600">
                <a:solidFill>
                  <a:srgbClr val="3F3F3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600"/>
              <a:buNone/>
              <a:defRPr sz="5600">
                <a:solidFill>
                  <a:srgbClr val="3F3F3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600"/>
              <a:buNone/>
              <a:defRPr sz="5600">
                <a:solidFill>
                  <a:srgbClr val="3F3F3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600"/>
              <a:buNone/>
              <a:defRPr sz="5600">
                <a:solidFill>
                  <a:srgbClr val="3F3F3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600"/>
              <a:buNone/>
              <a:defRPr sz="5600">
                <a:solidFill>
                  <a:srgbClr val="3F3F3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600"/>
              <a:buNone/>
              <a:defRPr sz="5600">
                <a:solidFill>
                  <a:srgbClr val="3F3F3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600"/>
              <a:buNone/>
              <a:defRPr sz="5600"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45700" lIns="0" spcFirstLastPara="1" rIns="45700" wrap="square" tIns="4570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100"/>
              <a:buNone/>
              <a:defRPr sz="2100">
                <a:solidFill>
                  <a:srgbClr val="3F3F3F"/>
                </a:solidFill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100"/>
              <a:buNone/>
              <a:defRPr sz="2100">
                <a:solidFill>
                  <a:srgbClr val="3F3F3F"/>
                </a:solidFill>
              </a:defRPr>
            </a:lvl2pPr>
            <a:lvl3pPr lvl="2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100"/>
              <a:buNone/>
              <a:defRPr sz="2100">
                <a:solidFill>
                  <a:srgbClr val="3F3F3F"/>
                </a:solidFill>
              </a:defRPr>
            </a:lvl3pPr>
            <a:lvl4pPr lvl="3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100"/>
              <a:buNone/>
              <a:defRPr sz="2100">
                <a:solidFill>
                  <a:srgbClr val="3F3F3F"/>
                </a:solidFill>
              </a:defRPr>
            </a:lvl4pPr>
            <a:lvl5pPr lvl="4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100"/>
              <a:buNone/>
              <a:defRPr sz="2100">
                <a:solidFill>
                  <a:srgbClr val="3F3F3F"/>
                </a:solidFill>
              </a:defRPr>
            </a:lvl5pPr>
            <a:lvl6pPr lvl="5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100"/>
              <a:buNone/>
              <a:defRPr sz="2100">
                <a:solidFill>
                  <a:srgbClr val="3F3F3F"/>
                </a:solidFill>
              </a:defRPr>
            </a:lvl6pPr>
            <a:lvl7pPr lvl="6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100"/>
              <a:buNone/>
              <a:defRPr sz="2100">
                <a:solidFill>
                  <a:srgbClr val="3F3F3F"/>
                </a:solidFill>
              </a:defRPr>
            </a:lvl7pPr>
            <a:lvl8pPr lvl="7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100"/>
              <a:buNone/>
              <a:defRPr sz="2100">
                <a:solidFill>
                  <a:srgbClr val="3F3F3F"/>
                </a:solidFill>
              </a:defRPr>
            </a:lvl8pPr>
            <a:lvl9pPr lvl="8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100"/>
              <a:buNone/>
              <a:defRPr sz="2100">
                <a:solidFill>
                  <a:srgbClr val="3F3F3F"/>
                </a:solidFill>
              </a:defRPr>
            </a:lvl9pPr>
          </a:lstStyle>
          <a:p/>
        </p:txBody>
      </p:sp>
      <p:pic>
        <p:nvPicPr>
          <p:cNvPr id="18" name="Google Shape;1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850" y="456450"/>
            <a:ext cx="1632376" cy="4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 rotWithShape="1">
          <a:blip r:embed="rId2">
            <a:alphaModFix/>
          </a:blip>
          <a:srcRect b="0" l="0" r="11253" t="0"/>
          <a:stretch/>
        </p:blipFill>
        <p:spPr>
          <a:xfrm>
            <a:off x="0" y="-10975"/>
            <a:ext cx="12192000" cy="6868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700"/>
              <a:buNone/>
              <a:defRPr sz="107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700"/>
              <a:buNone/>
              <a:defRPr sz="107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700"/>
              <a:buNone/>
              <a:defRPr sz="107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700"/>
              <a:buNone/>
              <a:defRPr sz="107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700"/>
              <a:buNone/>
              <a:defRPr sz="107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700"/>
              <a:buNone/>
              <a:defRPr sz="107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700"/>
              <a:buNone/>
              <a:defRPr sz="107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700"/>
              <a:buNone/>
              <a:defRPr sz="107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700"/>
              <a:buNone/>
              <a:defRPr sz="107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>
                <a:solidFill>
                  <a:schemeClr val="lt2"/>
                </a:solidFill>
              </a:defRPr>
            </a:lvl1pPr>
            <a:lvl2pPr indent="-228600" lvl="1" marL="914400" rtl="0" algn="ctr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2pPr>
            <a:lvl3pPr indent="-228600" lvl="2" marL="1371600" rtl="0" algn="ctr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3pPr>
            <a:lvl4pPr indent="-228600" lvl="3" marL="1828800" rtl="0" algn="ctr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indent="-228600" lvl="4" marL="2286000" rtl="0" algn="ctr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indent="-317500" lvl="5" marL="2743200" rtl="0" algn="ctr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>
                <a:solidFill>
                  <a:schemeClr val="lt2"/>
                </a:solidFill>
              </a:defRPr>
            </a:lvl6pPr>
            <a:lvl7pPr indent="-317500" lvl="6" marL="3200400" rtl="0" algn="ctr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>
                <a:solidFill>
                  <a:schemeClr val="lt2"/>
                </a:solidFill>
              </a:defRPr>
            </a:lvl7pPr>
            <a:lvl8pPr indent="-317500" lvl="7" marL="3657600" rtl="0" algn="ctr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>
                <a:solidFill>
                  <a:schemeClr val="lt2"/>
                </a:solidFill>
              </a:defRPr>
            </a:lvl8pPr>
            <a:lvl9pPr indent="-317500" lvl="8" marL="4114800" rtl="0" algn="ctr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>
                <a:solidFill>
                  <a:schemeClr val="lt2"/>
                </a:solidFill>
              </a:defRPr>
            </a:lvl9pPr>
          </a:lstStyle>
          <a:p/>
        </p:txBody>
      </p:sp>
      <p:pic>
        <p:nvPicPr>
          <p:cNvPr descr="Image" id="116" name="Google Shape;1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851" y="456443"/>
            <a:ext cx="266384" cy="32155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11084436" y="6344984"/>
            <a:ext cx="731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 showMasterSp="0">
  <p:cSld name="Section Break v1">
    <p:bg>
      <p:bgPr>
        <a:gradFill>
          <a:gsLst>
            <a:gs pos="0">
              <a:schemeClr val="accent1"/>
            </a:gs>
            <a:gs pos="91000">
              <a:schemeClr val="accent2"/>
            </a:gs>
            <a:gs pos="100000">
              <a:schemeClr val="accent2"/>
            </a:gs>
          </a:gsLst>
          <a:lin ang="2399891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 rotWithShape="1">
          <a:blip r:embed="rId2">
            <a:alphaModFix/>
          </a:blip>
          <a:srcRect b="0" l="0" r="11253" t="0"/>
          <a:stretch/>
        </p:blipFill>
        <p:spPr>
          <a:xfrm>
            <a:off x="0" y="-10975"/>
            <a:ext cx="12192000" cy="686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000" y="2866344"/>
            <a:ext cx="3828000" cy="9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4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5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black">
  <p:cSld name="SECTION_HEADER_1_2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972600" y="2105267"/>
            <a:ext cx="10251300" cy="2024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Image"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7851" y="456443"/>
            <a:ext cx="266384" cy="321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gray">
  <p:cSld name="SECTION_HEADER_1_2_2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7849" y="455694"/>
            <a:ext cx="266375" cy="32230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972600" y="2105267"/>
            <a:ext cx="10251300" cy="2024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None/>
              <a:defRPr sz="4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orange">
  <p:cSld name="SECTION_HEADER_1_2_1">
    <p:bg>
      <p:bgPr>
        <a:solidFill>
          <a:schemeClr val="accen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" name="Google Shape;2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7851" y="456443"/>
            <a:ext cx="266384" cy="32155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 txBox="1"/>
          <p:nvPr>
            <p:ph type="title"/>
          </p:nvPr>
        </p:nvSpPr>
        <p:spPr>
          <a:xfrm>
            <a:off x="972600" y="2105267"/>
            <a:ext cx="10251300" cy="2024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None/>
              <a:defRPr sz="4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gradient">
  <p:cSld name="SECTION_HEADER_1_2_1_1">
    <p:bg>
      <p:bgPr>
        <a:solidFill>
          <a:schemeClr val="accen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 b="0" l="0" r="11253" t="0"/>
          <a:stretch/>
        </p:blipFill>
        <p:spPr>
          <a:xfrm>
            <a:off x="0" y="-10975"/>
            <a:ext cx="12192000" cy="6868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" name="Google Shape;3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851" y="456443"/>
            <a:ext cx="266384" cy="32155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/>
          <p:nvPr>
            <p:ph type="title"/>
          </p:nvPr>
        </p:nvSpPr>
        <p:spPr>
          <a:xfrm>
            <a:off x="972600" y="2105267"/>
            <a:ext cx="10251300" cy="2024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None/>
              <a:defRPr sz="4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1">
  <p:cSld name="PT22_Split 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8"/>
          <p:cNvPicPr preferRelativeResize="0"/>
          <p:nvPr/>
        </p:nvPicPr>
        <p:blipFill rotWithShape="1">
          <a:blip r:embed="rId2">
            <a:alphaModFix/>
          </a:blip>
          <a:srcRect b="0" l="32823" r="22803" t="0"/>
          <a:stretch/>
        </p:blipFill>
        <p:spPr>
          <a:xfrm>
            <a:off x="6096000" y="0"/>
            <a:ext cx="6096000" cy="686897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8"/>
          <p:cNvSpPr txBox="1"/>
          <p:nvPr>
            <p:ph idx="1" type="body"/>
          </p:nvPr>
        </p:nvSpPr>
        <p:spPr>
          <a:xfrm>
            <a:off x="6843467" y="1467450"/>
            <a:ext cx="4499100" cy="4034100"/>
          </a:xfrm>
          <a:prstGeom prst="rect">
            <a:avLst/>
          </a:prstGeom>
        </p:spPr>
        <p:txBody>
          <a:bodyPr anchorCtr="0" anchor="t" bIns="45700" lIns="0" spcFirstLastPara="1" rIns="45700" wrap="square" tIns="45700">
            <a:noAutofit/>
          </a:bodyPr>
          <a:lstStyle>
            <a:lvl1pPr indent="-2286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indent="-228600" lvl="2" marL="1371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indent="-228600" lvl="3" marL="18288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indent="-228600" lvl="4" marL="22860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indent="-330200" lvl="5" marL="2743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6pPr>
            <a:lvl7pPr indent="-330200" lvl="6" marL="3200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7pPr>
            <a:lvl8pPr indent="-330200" lvl="7" marL="3657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8pPr>
            <a:lvl9pPr indent="-330200" lvl="8" marL="41148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9pPr>
          </a:lstStyle>
          <a:p/>
        </p:txBody>
      </p:sp>
      <p:pic>
        <p:nvPicPr>
          <p:cNvPr descr="Image" id="35" name="Google Shape;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851" y="456443"/>
            <a:ext cx="266384" cy="32155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 txBox="1"/>
          <p:nvPr>
            <p:ph idx="2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45700" lIns="0" spcFirstLastPara="1" rIns="45700" wrap="square" tIns="4570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084436" y="6344984"/>
            <a:ext cx="731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1 REVERSE">
  <p:cSld name="TITLE_AND_BODY_2_1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 b="0" l="32823" r="22803" t="0"/>
          <a:stretch/>
        </p:blipFill>
        <p:spPr>
          <a:xfrm>
            <a:off x="0" y="0"/>
            <a:ext cx="6096000" cy="6868974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/>
          <p:nvPr>
            <p:ph idx="1" type="body"/>
          </p:nvPr>
        </p:nvSpPr>
        <p:spPr>
          <a:xfrm>
            <a:off x="6553800" y="1110225"/>
            <a:ext cx="5638200" cy="4827000"/>
          </a:xfrm>
          <a:prstGeom prst="rect">
            <a:avLst/>
          </a:prstGeom>
        </p:spPr>
        <p:txBody>
          <a:bodyPr anchorCtr="0" anchor="t" bIns="45700" lIns="0" spcFirstLastPara="1" rIns="45700" wrap="square" tIns="45700">
            <a:noAutofit/>
          </a:bodyPr>
          <a:lstStyle>
            <a:lvl1pPr indent="-2286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1pPr>
            <a:lvl2pPr indent="-228600" lvl="1" marL="914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2pPr>
            <a:lvl3pPr indent="-228600" lvl="2" marL="1371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3pPr>
            <a:lvl4pPr indent="-228600" lvl="3" marL="18288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4pPr>
            <a:lvl5pPr indent="-228600" lvl="4" marL="22860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5pPr>
            <a:lvl6pPr indent="-323850" lvl="5" marL="2743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500"/>
              <a:buChar char="•"/>
              <a:defRPr sz="1500">
                <a:solidFill>
                  <a:srgbClr val="666666"/>
                </a:solidFill>
              </a:defRPr>
            </a:lvl6pPr>
            <a:lvl7pPr indent="-323850" lvl="6" marL="3200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500"/>
              <a:buChar char="•"/>
              <a:defRPr sz="1500">
                <a:solidFill>
                  <a:srgbClr val="666666"/>
                </a:solidFill>
              </a:defRPr>
            </a:lvl7pPr>
            <a:lvl8pPr indent="-323850" lvl="7" marL="3657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500"/>
              <a:buChar char="•"/>
              <a:defRPr sz="1500">
                <a:solidFill>
                  <a:srgbClr val="666666"/>
                </a:solidFill>
              </a:defRPr>
            </a:lvl8pPr>
            <a:lvl9pPr indent="-323850" lvl="8" marL="41148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500"/>
              <a:buChar char="•"/>
              <a:defRPr sz="15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11084436" y="6344984"/>
            <a:ext cx="731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mage" id="43" name="Google Shape;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851" y="456443"/>
            <a:ext cx="266384" cy="32155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/>
          <p:nvPr>
            <p:ph idx="2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45700" lIns="0" spcFirstLastPara="1" rIns="45700" wrap="square" tIns="4570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2">
  <p:cSld name="SECTION_TITLE_AND_DESCRIPTION_3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0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45700" lIns="0" spcFirstLastPara="1" rIns="45700" wrap="square" tIns="4570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descr="Image" id="50" name="Google Shape;5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7851" y="456443"/>
            <a:ext cx="266384" cy="321552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6843467" y="1467450"/>
            <a:ext cx="4499100" cy="4034100"/>
          </a:xfrm>
          <a:prstGeom prst="rect">
            <a:avLst/>
          </a:prstGeom>
        </p:spPr>
        <p:txBody>
          <a:bodyPr anchorCtr="0" anchor="t" bIns="45700" lIns="0" spcFirstLastPara="1" rIns="45700" wrap="square" tIns="45700">
            <a:noAutofit/>
          </a:bodyPr>
          <a:lstStyle>
            <a:lvl1pPr indent="-2286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indent="-330200" lvl="5" marL="2743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11084436" y="6344984"/>
            <a:ext cx="731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72600" y="1066931"/>
            <a:ext cx="97536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Verdana"/>
              <a:buNone/>
              <a:defRPr i="0" sz="3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erdana"/>
              <a:buNone/>
              <a:defRPr i="0" sz="210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erdana"/>
              <a:buNone/>
              <a:defRPr i="0" sz="210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erdana"/>
              <a:buNone/>
              <a:defRPr i="0" sz="210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erdana"/>
              <a:buNone/>
              <a:defRPr i="0" sz="210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erdana"/>
              <a:buNone/>
              <a:defRPr i="0" sz="210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erdana"/>
              <a:buNone/>
              <a:defRPr i="0" sz="210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erdana"/>
              <a:buNone/>
              <a:defRPr i="0" sz="210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erdana"/>
              <a:buNone/>
              <a:defRPr i="0" sz="210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65608" y="1977275"/>
            <a:ext cx="47751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00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erdana"/>
              <a:buNone/>
              <a:defRPr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i="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i="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i="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i="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i="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103636" y="6344984"/>
            <a:ext cx="731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Ecosystem Project Proposal Summary &lt;template&gt;</a:t>
            </a:r>
            <a:endParaRPr/>
          </a:p>
        </p:txBody>
      </p:sp>
      <p:sp>
        <p:nvSpPr>
          <p:cNvPr id="136" name="Google Shape;136;p26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45700" lIns="0" spcFirstLastPara="1" rIns="45700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Put your name and the project name here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-530325" y="600592"/>
            <a:ext cx="136683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/>
              <a:t>Project Overview - Purpose and Mission</a:t>
            </a:r>
            <a:endParaRPr/>
          </a:p>
        </p:txBody>
      </p:sp>
      <p:sp>
        <p:nvSpPr>
          <p:cNvPr id="142" name="Google Shape;142;p27"/>
          <p:cNvSpPr txBox="1"/>
          <p:nvPr/>
        </p:nvSpPr>
        <p:spPr>
          <a:xfrm>
            <a:off x="1113100" y="1461675"/>
            <a:ext cx="10138500" cy="3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4127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ed Hat Display"/>
              <a:buChar char="•"/>
            </a:pPr>
            <a:r>
              <a:rPr b="1" i="0" lang="en-US" sz="1700" u="none" cap="none" strike="noStrik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Describe the purpose and mission of your project.  What problem is it solving?</a:t>
            </a:r>
            <a:endParaRPr b="1" i="0" sz="1700" u="none" cap="none" strike="noStrik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4127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ed Hat Display"/>
              <a:buChar char="•"/>
            </a:pPr>
            <a:r>
              <a:rPr b="1" lang="en-US" sz="1700">
                <a:latin typeface="Red Hat Display"/>
                <a:ea typeface="Red Hat Display"/>
                <a:cs typeface="Red Hat Display"/>
                <a:sym typeface="Red Hat Display"/>
              </a:rPr>
              <a:t>Why do you think this project is a good fit for the PyTorch Ecosystem?</a:t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4127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ed Hat Display"/>
              <a:buChar char="•"/>
            </a:pPr>
            <a:r>
              <a:rPr b="1" lang="en-US" sz="1700">
                <a:latin typeface="Red Hat Display"/>
                <a:ea typeface="Red Hat Display"/>
                <a:cs typeface="Red Hat Display"/>
                <a:sym typeface="Red Hat Display"/>
              </a:rPr>
              <a:t>How does this project augment </a:t>
            </a:r>
            <a:r>
              <a:rPr b="1" lang="en-US" sz="1700">
                <a:latin typeface="Red Hat Display"/>
                <a:ea typeface="Red Hat Display"/>
                <a:cs typeface="Red Hat Display"/>
                <a:sym typeface="Red Hat Display"/>
              </a:rPr>
              <a:t>the user experience, enable new capabilities, or speed up training/inference</a:t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-530325" y="600592"/>
            <a:ext cx="136683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/>
              <a:t>Project Overview - Purpose and Mission</a:t>
            </a:r>
            <a:endParaRPr/>
          </a:p>
        </p:txBody>
      </p:sp>
      <p:sp>
        <p:nvSpPr>
          <p:cNvPr id="148" name="Google Shape;148;p28"/>
          <p:cNvSpPr txBox="1"/>
          <p:nvPr/>
        </p:nvSpPr>
        <p:spPr>
          <a:xfrm>
            <a:off x="1113100" y="1461675"/>
            <a:ext cx="10138500" cy="27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4127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ed Hat Display"/>
              <a:buChar char="•"/>
            </a:pPr>
            <a:r>
              <a:rPr b="1" lang="en-US" sz="1700">
                <a:latin typeface="Red Hat Display"/>
                <a:ea typeface="Red Hat Display"/>
                <a:cs typeface="Red Hat Display"/>
                <a:sym typeface="Red Hat Display"/>
              </a:rPr>
              <a:t>Do you have a sponsor who is already a member of Pytorch foundation? If yes, please provide details</a:t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412750" lvl="0" marL="609600" rtl="0" algn="l">
              <a:spcBef>
                <a:spcPts val="0"/>
              </a:spcBef>
              <a:spcAft>
                <a:spcPts val="0"/>
              </a:spcAft>
              <a:buSzPts val="1700"/>
              <a:buFont typeface="Red Hat Display"/>
              <a:buChar char="•"/>
            </a:pPr>
            <a:r>
              <a:rPr b="1" lang="en-US" sz="1700">
                <a:latin typeface="Red Hat Display"/>
                <a:ea typeface="Red Hat Display"/>
                <a:cs typeface="Red Hat Display"/>
                <a:sym typeface="Red Hat Display"/>
              </a:rPr>
              <a:t>Are there currently other Ecosystem or PyTorch projects similar to yours? If yes, what are they?  How is your project different from them?</a:t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1365250" y="295800"/>
            <a:ext cx="93438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/>
              <a:t>Project Summary </a:t>
            </a:r>
            <a:endParaRPr/>
          </a:p>
        </p:txBody>
      </p:sp>
      <p:sp>
        <p:nvSpPr>
          <p:cNvPr id="154" name="Google Shape;154;p29"/>
          <p:cNvSpPr txBox="1"/>
          <p:nvPr/>
        </p:nvSpPr>
        <p:spPr>
          <a:xfrm>
            <a:off x="1113100" y="1461675"/>
            <a:ext cx="10138500" cy="3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412750" lvl="0" marL="609600" rtl="0" algn="l">
              <a:spcBef>
                <a:spcPts val="0"/>
              </a:spcBef>
              <a:spcAft>
                <a:spcPts val="0"/>
              </a:spcAft>
              <a:buSzPts val="1700"/>
              <a:buFont typeface="Red Hat Display"/>
              <a:buChar char="•"/>
            </a:pPr>
            <a:r>
              <a:rPr b="1" lang="en-US" sz="1700">
                <a:latin typeface="Red Hat Display"/>
                <a:ea typeface="Red Hat Display"/>
                <a:cs typeface="Red Hat Display"/>
                <a:sym typeface="Red Hat Display"/>
              </a:rPr>
              <a:t>Please summarize the project details:  repo URL, project Icon, Project License, GitHub handles of the project maintainers, number of stars, number of existing users, commit history (can just be the github insights chart)</a:t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-568425" y="352942"/>
            <a:ext cx="136683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/>
              <a:t>Project Details  </a:t>
            </a:r>
            <a:endParaRPr/>
          </a:p>
        </p:txBody>
      </p:sp>
      <p:sp>
        <p:nvSpPr>
          <p:cNvPr id="160" name="Google Shape;160;p30"/>
          <p:cNvSpPr txBox="1"/>
          <p:nvPr/>
        </p:nvSpPr>
        <p:spPr>
          <a:xfrm>
            <a:off x="1113100" y="1461675"/>
            <a:ext cx="10138500" cy="6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412750" lvl="0" marL="609600" rtl="0" algn="l">
              <a:spcBef>
                <a:spcPts val="0"/>
              </a:spcBef>
              <a:spcAft>
                <a:spcPts val="0"/>
              </a:spcAft>
              <a:buSzPts val="1700"/>
              <a:buFont typeface="Red Hat Display"/>
              <a:buChar char="•"/>
            </a:pPr>
            <a:r>
              <a:rPr b="1" lang="en-US" sz="1700">
                <a:latin typeface="Red Hat Display"/>
                <a:ea typeface="Red Hat Display"/>
                <a:cs typeface="Red Hat Display"/>
                <a:sym typeface="Red Hat Display"/>
              </a:rPr>
              <a:t>Provide an overview of the architecture of your project and how it fits into the PyTorch ecosystem</a:t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412750" lvl="0" marL="609600" rtl="0" algn="l">
              <a:spcBef>
                <a:spcPts val="0"/>
              </a:spcBef>
              <a:spcAft>
                <a:spcPts val="0"/>
              </a:spcAft>
              <a:buSzPts val="1700"/>
              <a:buFont typeface="Red Hat Display"/>
              <a:buChar char="•"/>
            </a:pPr>
            <a:r>
              <a:rPr b="1" lang="en-US" sz="1700">
                <a:latin typeface="Red Hat Display"/>
                <a:ea typeface="Red Hat Display"/>
                <a:cs typeface="Red Hat Display"/>
                <a:sym typeface="Red Hat Display"/>
              </a:rPr>
              <a:t>Do you use TorchScript or torch.compile, and any upgrade plans?</a:t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412750" lvl="0" marL="609600" rtl="0" algn="l">
              <a:spcBef>
                <a:spcPts val="0"/>
              </a:spcBef>
              <a:spcAft>
                <a:spcPts val="0"/>
              </a:spcAft>
              <a:buSzPts val="1700"/>
              <a:buFont typeface="Red Hat Display"/>
              <a:buChar char="•"/>
            </a:pPr>
            <a:r>
              <a:rPr b="1" lang="en-US" sz="1700">
                <a:latin typeface="Red Hat Display"/>
                <a:ea typeface="Red Hat Display"/>
                <a:cs typeface="Red Hat Display"/>
                <a:sym typeface="Red Hat Display"/>
              </a:rPr>
              <a:t>What external dependencies do you have? What are their licenses?  </a:t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41275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ed Hat Display"/>
              <a:buChar char="•"/>
            </a:pPr>
            <a:r>
              <a:rPr b="1" lang="en-US" sz="1700">
                <a:latin typeface="Red Hat Display"/>
                <a:ea typeface="Red Hat Display"/>
                <a:cs typeface="Red Hat Display"/>
                <a:sym typeface="Red Hat Display"/>
              </a:rPr>
              <a:t>Do you have specific infrastructure requirements?  If so please describe </a:t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412750" lvl="0" marL="609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ed Hat Display"/>
              <a:buChar char="•"/>
            </a:pPr>
            <a:r>
              <a:rPr b="1" lang="en-US" sz="1700">
                <a:latin typeface="Red Hat Display"/>
                <a:ea typeface="Red Hat Display"/>
                <a:cs typeface="Red Hat Display"/>
                <a:sym typeface="Red Hat Display"/>
              </a:rPr>
              <a:t>Do you have a security process in place?  If so please describe. </a:t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412750" lvl="0" marL="609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ed Hat Display"/>
              <a:buChar char="•"/>
            </a:pPr>
            <a:r>
              <a:rPr b="1" lang="en-US" sz="1700">
                <a:latin typeface="Red Hat Display"/>
                <a:ea typeface="Red Hat Display"/>
                <a:cs typeface="Red Hat Display"/>
                <a:sym typeface="Red Hat Display"/>
              </a:rPr>
              <a:t>Describe</a:t>
            </a:r>
            <a:r>
              <a:rPr b="1" lang="en-US" sz="1700">
                <a:latin typeface="Red Hat Display"/>
                <a:ea typeface="Red Hat Display"/>
                <a:cs typeface="Red Hat Display"/>
                <a:sym typeface="Red Hat Display"/>
              </a:rPr>
              <a:t> your CI infrastructure</a:t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412750" lvl="0" marL="609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ed Hat Display"/>
              <a:buChar char="•"/>
            </a:pPr>
            <a:r>
              <a:rPr b="1" lang="en-US" sz="1700">
                <a:latin typeface="Red Hat Display"/>
                <a:ea typeface="Red Hat Display"/>
                <a:cs typeface="Red Hat Display"/>
                <a:sym typeface="Red Hat Display"/>
              </a:rPr>
              <a:t>Describe your testing process and infrastructure</a:t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-530325" y="600592"/>
            <a:ext cx="136683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/>
              <a:t>Project Roadmap </a:t>
            </a:r>
            <a:endParaRPr/>
          </a:p>
        </p:txBody>
      </p:sp>
      <p:sp>
        <p:nvSpPr>
          <p:cNvPr id="166" name="Google Shape;166;p31"/>
          <p:cNvSpPr txBox="1"/>
          <p:nvPr/>
        </p:nvSpPr>
        <p:spPr>
          <a:xfrm>
            <a:off x="1113100" y="1461675"/>
            <a:ext cx="101385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412750" lvl="0" marL="609600" rtl="0" algn="l">
              <a:spcBef>
                <a:spcPts val="0"/>
              </a:spcBef>
              <a:spcAft>
                <a:spcPts val="0"/>
              </a:spcAft>
              <a:buSzPts val="1700"/>
              <a:buFont typeface="Red Hat Display"/>
              <a:buChar char="•"/>
            </a:pPr>
            <a:r>
              <a:rPr b="1" lang="en-US" sz="1700">
                <a:latin typeface="Red Hat Display"/>
                <a:ea typeface="Red Hat Display"/>
                <a:cs typeface="Red Hat Display"/>
                <a:sym typeface="Red Hat Display"/>
              </a:rPr>
              <a:t>What is your roadmap for this project?  What features do you plan to implement in the future? </a:t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412750" lvl="0" marL="609600" rtl="0" algn="l">
              <a:spcBef>
                <a:spcPts val="0"/>
              </a:spcBef>
              <a:spcAft>
                <a:spcPts val="0"/>
              </a:spcAft>
              <a:buSzPts val="1700"/>
              <a:buFont typeface="Red Hat Display"/>
              <a:buChar char="•"/>
            </a:pPr>
            <a:r>
              <a:rPr b="1" lang="en-US" sz="1700">
                <a:latin typeface="Red Hat Display"/>
                <a:ea typeface="Red Hat Display"/>
                <a:cs typeface="Red Hat Display"/>
                <a:sym typeface="Red Hat Display"/>
              </a:rPr>
              <a:t>How long do you expect to help maintain the project</a:t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TDC">
  <a:themeElements>
    <a:clrScheme name="PTD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4C2C"/>
      </a:accent1>
      <a:accent2>
        <a:srgbClr val="AA85E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yTorch Presentation Template">
  <a:themeElements>
    <a:clrScheme name="PTDC">
      <a:dk1>
        <a:srgbClr val="262626"/>
      </a:dk1>
      <a:lt1>
        <a:srgbClr val="BBBBBB"/>
      </a:lt1>
      <a:dk2>
        <a:srgbClr val="E9EBEE"/>
      </a:dk2>
      <a:lt2>
        <a:srgbClr val="FFFFFF"/>
      </a:lt2>
      <a:accent1>
        <a:srgbClr val="EE4C2C"/>
      </a:accent1>
      <a:accent2>
        <a:srgbClr val="E32D5B"/>
      </a:accent2>
      <a:accent3>
        <a:srgbClr val="CC2F90"/>
      </a:accent3>
      <a:accent4>
        <a:srgbClr val="CC2FAA"/>
      </a:accent4>
      <a:accent5>
        <a:srgbClr val="B932CC"/>
      </a:accent5>
      <a:accent6>
        <a:srgbClr val="812CE5"/>
      </a:accent6>
      <a:hlink>
        <a:srgbClr val="EE4C2C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