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1" r:id="rId1"/>
  </p:sldMasterIdLst>
  <p:notesMasterIdLst>
    <p:notesMasterId r:id="rId13"/>
  </p:notesMasterIdLst>
  <p:handoutMasterIdLst>
    <p:handoutMasterId r:id="rId14"/>
  </p:handoutMasterIdLst>
  <p:sldIdLst>
    <p:sldId id="256" r:id="rId2"/>
    <p:sldId id="257" r:id="rId3"/>
    <p:sldId id="258" r:id="rId4"/>
    <p:sldId id="263" r:id="rId5"/>
    <p:sldId id="264" r:id="rId6"/>
    <p:sldId id="265" r:id="rId7"/>
    <p:sldId id="266" r:id="rId8"/>
    <p:sldId id="267" r:id="rId9"/>
    <p:sldId id="268" r:id="rId10"/>
    <p:sldId id="261" r:id="rId11"/>
    <p:sldId id="262" r:id="rId12"/>
  </p:sldIdLst>
  <p:sldSz cx="10080625" cy="7559675"/>
  <p:notesSz cx="7559675" cy="10691813"/>
  <p:defaultTextStyle>
    <a:defPPr>
      <a:defRPr lang="en-US"/>
    </a:defPPr>
    <a:lvl1pPr marL="0" algn="l" defTabSz="914021" rtl="0" eaLnBrk="1" latinLnBrk="0" hangingPunct="1">
      <a:defRPr sz="1800" kern="1200">
        <a:solidFill>
          <a:schemeClr val="tx1"/>
        </a:solidFill>
        <a:latin typeface="+mn-lt"/>
        <a:ea typeface="+mn-ea"/>
        <a:cs typeface="+mn-cs"/>
      </a:defRPr>
    </a:lvl1pPr>
    <a:lvl2pPr marL="457010"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1"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3" algn="l" defTabSz="914021" rtl="0" eaLnBrk="1" latinLnBrk="0" hangingPunct="1">
      <a:defRPr sz="1800" kern="1200">
        <a:solidFill>
          <a:schemeClr val="tx1"/>
        </a:solidFill>
        <a:latin typeface="+mn-lt"/>
        <a:ea typeface="+mn-ea"/>
        <a:cs typeface="+mn-cs"/>
      </a:defRPr>
    </a:lvl7pPr>
    <a:lvl8pPr marL="3199073"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85"/>
    <p:restoredTop sz="94775"/>
  </p:normalViewPr>
  <p:slideViewPr>
    <p:cSldViewPr>
      <p:cViewPr varScale="1">
        <p:scale>
          <a:sx n="62" d="100"/>
          <a:sy n="62" d="100"/>
        </p:scale>
        <p:origin x="1080"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1"/>
          <a:lstStyle/>
          <a:p>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1"/>
          <a:lstStyle/>
          <a:p>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fld id="{C5FCD934-D9ED-428A-BED7-134AF0221D09}" type="slidenum">
              <a:rPr/>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t>‹#›</a:t>
            </a:fld>
            <a:endParaRPr lang="en-GB" sz="1400" b="0" i="0" u="none" strike="noStrike" baseline="0">
              <a:ln>
                <a:noFill/>
              </a:ln>
              <a:solidFill>
                <a:srgbClr val="000000"/>
              </a:solidFill>
              <a:latin typeface="Arial" pitchFamily="18"/>
              <a:ea typeface="msmincho" pitchFamily="2"/>
              <a:cs typeface="msmincho" pitchFamily="2"/>
            </a:endParaRPr>
          </a:p>
        </p:txBody>
      </p:sp>
    </p:spTree>
    <p:extLst>
      <p:ext uri="{BB962C8B-B14F-4D97-AF65-F5344CB8AC3E}">
        <p14:creationId xmlns:p14="http://schemas.microsoft.com/office/powerpoint/2010/main" val="718360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7560000" cy="10692000"/>
          </a:xfrm>
          <a:prstGeom prst="rect">
            <a:avLst/>
          </a:prstGeom>
          <a:solidFill>
            <a:srgbClr val="FFFFFF"/>
          </a:solidFill>
          <a:ln>
            <a:noFill/>
            <a:prstDash val="solid"/>
          </a:ln>
        </p:spPr>
        <p:txBody>
          <a:bodyPr vert="horz" lIns="90000" tIns="45000" rIns="90000" bIns="45000" anchor="ctr" anchorCtr="1"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pPr>
            <a:endParaRPr lang="en-GB" sz="2400" b="0" i="0" u="none" strike="noStrike" baseline="0">
              <a:ln>
                <a:noFill/>
              </a:ln>
              <a:solidFill>
                <a:srgbClr val="000000"/>
              </a:solidFill>
              <a:latin typeface="Arial" pitchFamily="18"/>
              <a:ea typeface="msmincho" pitchFamily="2"/>
              <a:cs typeface="msmincho" pitchFamily="2"/>
            </a:endParaRPr>
          </a:p>
        </p:txBody>
      </p:sp>
      <p:sp>
        <p:nvSpPr>
          <p:cNvPr id="3" name="Slide Image Placeholder 2"/>
          <p:cNvSpPr>
            <a:spLocks noGrp="1" noRot="1" noChangeAspect="1"/>
          </p:cNvSpPr>
          <p:nvPr>
            <p:ph type="sldImg" idx="2"/>
          </p:nvPr>
        </p:nvSpPr>
        <p:spPr>
          <a:xfrm>
            <a:off x="1106488" y="812800"/>
            <a:ext cx="5343525" cy="4006850"/>
          </a:xfrm>
          <a:prstGeom prst="rect">
            <a:avLst/>
          </a:prstGeom>
          <a:noFill/>
          <a:ln>
            <a:noFill/>
            <a:prstDash val="solid"/>
          </a:ln>
        </p:spPr>
      </p:sp>
      <p:sp>
        <p:nvSpPr>
          <p:cNvPr id="4" name="Notes Placeholder 3"/>
          <p:cNvSpPr txBox="1">
            <a:spLocks noGrp="1"/>
          </p:cNvSpPr>
          <p:nvPr>
            <p:ph type="body" sz="quarter" idx="3"/>
          </p:nvPr>
        </p:nvSpPr>
        <p:spPr>
          <a:xfrm>
            <a:off x="755280" y="5078160"/>
            <a:ext cx="6046920" cy="4810320"/>
          </a:xfrm>
          <a:prstGeom prst="rect">
            <a:avLst/>
          </a:prstGeom>
          <a:noFill/>
          <a:ln>
            <a:noFill/>
          </a:ln>
        </p:spPr>
        <p:txBody>
          <a:bodyPr lIns="0" tIns="0" rIns="0" bIns="0"/>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
        <p:nvSpPr>
          <p:cNvPr id="5" name="Header Placeholder 4"/>
          <p:cNvSpPr txBox="1">
            <a:spLocks noGrp="1"/>
          </p:cNvSpPr>
          <p:nvPr>
            <p:ph type="hdr" sz="quarter"/>
          </p:nvPr>
        </p:nvSpPr>
        <p:spPr>
          <a:xfrm>
            <a:off x="0" y="0"/>
            <a:ext cx="3279600" cy="533880"/>
          </a:xfrm>
          <a:prstGeom prst="rect">
            <a:avLst/>
          </a:prstGeom>
          <a:noFill/>
          <a:ln>
            <a:noFill/>
          </a:ln>
        </p:spPr>
        <p:txBody>
          <a:bodyPr wrap="square" lIns="0" tIns="0" rIns="0" bIns="0" anchor="t" anchorCtr="0"/>
          <a:lstStyle>
            <a:lvl1pPr marL="0" marR="0" lvl="0" indent="0" algn="l"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6" name="Date Placeholder 5"/>
          <p:cNvSpPr txBox="1">
            <a:spLocks noGrp="1"/>
          </p:cNvSpPr>
          <p:nvPr>
            <p:ph type="dt" idx="1"/>
          </p:nvPr>
        </p:nvSpPr>
        <p:spPr>
          <a:xfrm>
            <a:off x="4277880" y="0"/>
            <a:ext cx="3279959" cy="533880"/>
          </a:xfrm>
          <a:prstGeom prst="rect">
            <a:avLst/>
          </a:prstGeom>
          <a:noFill/>
          <a:ln>
            <a:noFill/>
          </a:ln>
        </p:spPr>
        <p:txBody>
          <a:bodyPr wrap="square" lIns="0" tIns="0" rIns="0" bIns="0" anchor="t" anchorCtr="0"/>
          <a:lstStyle>
            <a:lvl1pPr marL="0" marR="0" lvl="0" indent="0" algn="r"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7" name="Footer Placeholder 6"/>
          <p:cNvSpPr txBox="1">
            <a:spLocks noGrp="1"/>
          </p:cNvSpPr>
          <p:nvPr>
            <p:ph type="ftr" sz="quarter" idx="4"/>
          </p:nvPr>
        </p:nvSpPr>
        <p:spPr>
          <a:xfrm>
            <a:off x="0" y="10156320"/>
            <a:ext cx="3279600" cy="533880"/>
          </a:xfrm>
          <a:prstGeom prst="rect">
            <a:avLst/>
          </a:prstGeom>
          <a:noFill/>
          <a:ln>
            <a:noFill/>
          </a:ln>
        </p:spPr>
        <p:txBody>
          <a:bodyPr wrap="square" lIns="0" tIns="0" rIns="0" bIns="0" anchor="b" anchorCtr="0"/>
          <a:lstStyle>
            <a:lvl1pPr marL="0" marR="0" lvl="0" indent="0" algn="l"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8" name="Slide Number Placeholder 7"/>
          <p:cNvSpPr txBox="1">
            <a:spLocks noGrp="1"/>
          </p:cNvSpPr>
          <p:nvPr>
            <p:ph type="sldNum" sz="quarter" idx="5"/>
          </p:nvPr>
        </p:nvSpPr>
        <p:spPr>
          <a:xfrm>
            <a:off x="4277880" y="10156320"/>
            <a:ext cx="3279959" cy="533880"/>
          </a:xfrm>
          <a:prstGeom prst="rect">
            <a:avLst/>
          </a:prstGeom>
          <a:noFill/>
          <a:ln>
            <a:noFill/>
          </a:ln>
        </p:spPr>
        <p:txBody>
          <a:bodyPr wrap="square" lIns="0" tIns="0" rIns="0" bIns="0" anchor="b" anchorCtr="0"/>
          <a:lstStyle>
            <a:lvl1pPr marL="0" marR="0" lvl="0" indent="0" algn="r"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fld id="{811E5316-7FB5-4A76-9790-CFC404B281F8}" type="slidenum">
              <a:rPr/>
              <a:pPr lvl="0"/>
              <a:t>‹#›</a:t>
            </a:fld>
            <a:endParaRPr lang="en-US"/>
          </a:p>
        </p:txBody>
      </p:sp>
    </p:spTree>
    <p:extLst>
      <p:ext uri="{BB962C8B-B14F-4D97-AF65-F5344CB8AC3E}">
        <p14:creationId xmlns:p14="http://schemas.microsoft.com/office/powerpoint/2010/main" val="1470092994"/>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718620" algn="l"/>
        <a:tab pos="1437603" algn="l"/>
        <a:tab pos="2156226" algn="l"/>
        <a:tab pos="2875207" algn="l"/>
        <a:tab pos="3594189" algn="l"/>
        <a:tab pos="4312812" algn="l"/>
        <a:tab pos="5031793" algn="l"/>
        <a:tab pos="5750415" algn="l"/>
        <a:tab pos="6469396" algn="l"/>
        <a:tab pos="7188379" algn="l"/>
        <a:tab pos="7907001" algn="l"/>
        <a:tab pos="8625984" algn="l"/>
        <a:tab pos="9344603" algn="l"/>
        <a:tab pos="10063585" algn="l"/>
        <a:tab pos="10782569" algn="l"/>
      </a:tabLst>
      <a:defRPr lang="en-GB" sz="1200" b="0" i="0" u="none" strike="noStrike" baseline="0">
        <a:ln>
          <a:noFill/>
        </a:ln>
        <a:solidFill>
          <a:srgbClr val="000000"/>
        </a:solidFill>
        <a:latin typeface="Times New Roman" pitchFamily="18"/>
        <a:ea typeface="Arial Unicode MS" pitchFamily="2"/>
        <a:cs typeface="Tahoma" pitchFamily="2"/>
      </a:defRPr>
    </a:lvl1pPr>
    <a:lvl2pPr marL="457010" algn="l" defTabSz="914021" rtl="0" eaLnBrk="1" latinLnBrk="0" hangingPunct="1">
      <a:defRPr sz="1200" kern="1200">
        <a:solidFill>
          <a:schemeClr val="tx1"/>
        </a:solidFill>
        <a:latin typeface="+mn-lt"/>
        <a:ea typeface="+mn-ea"/>
        <a:cs typeface="+mn-cs"/>
      </a:defRPr>
    </a:lvl2pPr>
    <a:lvl3pPr marL="914021" algn="l" defTabSz="914021" rtl="0" eaLnBrk="1" latinLnBrk="0" hangingPunct="1">
      <a:defRPr sz="1200" kern="1200">
        <a:solidFill>
          <a:schemeClr val="tx1"/>
        </a:solidFill>
        <a:latin typeface="+mn-lt"/>
        <a:ea typeface="+mn-ea"/>
        <a:cs typeface="+mn-cs"/>
      </a:defRPr>
    </a:lvl3pPr>
    <a:lvl4pPr marL="1371031" algn="l" defTabSz="914021" rtl="0" eaLnBrk="1" latinLnBrk="0" hangingPunct="1">
      <a:defRPr sz="1200" kern="1200">
        <a:solidFill>
          <a:schemeClr val="tx1"/>
        </a:solidFill>
        <a:latin typeface="+mn-lt"/>
        <a:ea typeface="+mn-ea"/>
        <a:cs typeface="+mn-cs"/>
      </a:defRPr>
    </a:lvl4pPr>
    <a:lvl5pPr marL="1828041" algn="l" defTabSz="914021" rtl="0" eaLnBrk="1" latinLnBrk="0" hangingPunct="1">
      <a:defRPr sz="1200" kern="1200">
        <a:solidFill>
          <a:schemeClr val="tx1"/>
        </a:solidFill>
        <a:latin typeface="+mn-lt"/>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640" y="812880"/>
            <a:ext cx="5344920" cy="4008239"/>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55280" y="5078160"/>
            <a:ext cx="6046920" cy="48106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kern="1200"/>
          </a:p>
        </p:txBody>
      </p:sp>
    </p:spTree>
    <p:extLst>
      <p:ext uri="{BB962C8B-B14F-4D97-AF65-F5344CB8AC3E}">
        <p14:creationId xmlns:p14="http://schemas.microsoft.com/office/powerpoint/2010/main" val="113173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78045"/>
            <a:ext cx="9828609" cy="967638"/>
          </a:xfrm>
        </p:spPr>
        <p:txBody>
          <a:bodyPr/>
          <a:lstStyle/>
          <a:p>
            <a:r>
              <a:rPr lang="en-GB"/>
              <a:t>Click to edit Master title style</a:t>
            </a:r>
            <a:endParaRPr/>
          </a:p>
        </p:txBody>
      </p:sp>
      <p:sp>
        <p:nvSpPr>
          <p:cNvPr id="3" name="Subtitle 2"/>
          <p:cNvSpPr>
            <a:spLocks noGrp="1"/>
          </p:cNvSpPr>
          <p:nvPr>
            <p:ph type="subTitle" idx="1"/>
          </p:nvPr>
        </p:nvSpPr>
        <p:spPr>
          <a:xfrm>
            <a:off x="1008062" y="3345033"/>
            <a:ext cx="8820547" cy="4214642"/>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100794" rIns="302383" bIns="100794" rtlCol="0" anchor="t" anchorCtr="0">
            <a:normAutofit/>
          </a:bodyPr>
          <a:lstStyle>
            <a:lvl1pPr marL="0" indent="0" algn="l" defTabSz="1007943" rtl="0" eaLnBrk="1" latinLnBrk="0" hangingPunct="1">
              <a:spcBef>
                <a:spcPts val="2205"/>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239787"/>
            <a:ext cx="9828609" cy="1007957"/>
          </a:xfrm>
          <a:solidFill>
            <a:schemeClr val="tx2"/>
          </a:solidFill>
        </p:spPr>
        <p:txBody>
          <a:bodyPr vert="horz" lIns="1310326" tIns="50397" rIns="302383" bIns="50397" rtlCol="0" anchor="ctr">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6050125" y="2257823"/>
            <a:ext cx="3778485" cy="4636601"/>
          </a:xfrm>
        </p:spPr>
        <p:txBody>
          <a:bodyPr>
            <a:normAutofit/>
          </a:bodyPr>
          <a:lstStyle>
            <a:lvl1pPr marL="0" indent="0">
              <a:buNone/>
              <a:defRPr sz="26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GB"/>
              <a:t>Drag picture to placeholder or click icon to add</a:t>
            </a:r>
            <a:endParaRPr/>
          </a:p>
        </p:txBody>
      </p:sp>
      <p:sp>
        <p:nvSpPr>
          <p:cNvPr id="4" name="Text Placeholder 3"/>
          <p:cNvSpPr>
            <a:spLocks noGrp="1"/>
          </p:cNvSpPr>
          <p:nvPr>
            <p:ph type="body" sz="half" idx="2"/>
          </p:nvPr>
        </p:nvSpPr>
        <p:spPr>
          <a:xfrm>
            <a:off x="1008062" y="2247743"/>
            <a:ext cx="5040313" cy="46567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302383" rIns="302383" bIns="302383" rtlCol="0" anchor="t" anchorCtr="0">
            <a:normAutofit/>
          </a:bodyPr>
          <a:lstStyle>
            <a:lvl1pPr marL="0" indent="0">
              <a:buNone/>
              <a:defRPr sz="2000" kern="1200">
                <a:solidFill>
                  <a:schemeClr val="tx1">
                    <a:lumMod val="65000"/>
                    <a:lumOff val="35000"/>
                  </a:schemeClr>
                </a:solidFill>
                <a:latin typeface="+mn-lt"/>
                <a:ea typeface="+mn-ea"/>
                <a:cs typeface="+mn-cs"/>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marL="0" lvl="0" indent="0" algn="l" defTabSz="1007943" rtl="0" eaLnBrk="1" latinLnBrk="0" hangingPunct="1">
              <a:spcBef>
                <a:spcPts val="2205"/>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pPr lvl="0"/>
            <a:fld id="{05097674-53CE-417A-9502-FE4A193D82AC}"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8806546" cy="3285939"/>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7254097" y="207521"/>
            <a:ext cx="2352146" cy="402483"/>
          </a:xfrm>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4395153" cy="3285939"/>
          </a:xfrm>
        </p:spPr>
        <p:txBody>
          <a:bodyPr>
            <a:normAutofit/>
          </a:bodyPr>
          <a:lstStyle>
            <a:lvl1pPr marL="0" indent="0">
              <a:buNone/>
              <a:defRPr sz="2000"/>
            </a:lvl1pPr>
          </a:lstStyle>
          <a:p>
            <a:r>
              <a:rPr lang="en-GB"/>
              <a:t>Drag picture to placeholder or click icon to add</a:t>
            </a:r>
            <a:endParaRPr/>
          </a:p>
        </p:txBody>
      </p:sp>
      <p:sp>
        <p:nvSpPr>
          <p:cNvPr id="7" name="Picture Placeholder 8"/>
          <p:cNvSpPr>
            <a:spLocks noGrp="1"/>
          </p:cNvSpPr>
          <p:nvPr>
            <p:ph type="pic" sz="quarter" idx="14"/>
          </p:nvPr>
        </p:nvSpPr>
        <p:spPr>
          <a:xfrm>
            <a:off x="5433457" y="1245123"/>
            <a:ext cx="4395153" cy="3285939"/>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7254097" y="207521"/>
            <a:ext cx="2352146" cy="402483"/>
          </a:xfrm>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7278211" cy="3285939"/>
          </a:xfrm>
        </p:spPr>
        <p:txBody>
          <a:bodyPr>
            <a:normAutofit/>
          </a:bodyPr>
          <a:lstStyle>
            <a:lvl1pPr marL="0" indent="0">
              <a:buNone/>
              <a:defRPr sz="2000"/>
            </a:lvl1pPr>
          </a:lstStyle>
          <a:p>
            <a:r>
              <a:rPr lang="en-GB"/>
              <a:t>Drag picture to placeholder or click icon to add</a:t>
            </a:r>
            <a:endParaRPr/>
          </a:p>
        </p:txBody>
      </p:sp>
      <p:sp>
        <p:nvSpPr>
          <p:cNvPr id="7" name="Picture Placeholder 8"/>
          <p:cNvSpPr>
            <a:spLocks noGrp="1"/>
          </p:cNvSpPr>
          <p:nvPr>
            <p:ph type="pic" sz="quarter" idx="14"/>
          </p:nvPr>
        </p:nvSpPr>
        <p:spPr>
          <a:xfrm>
            <a:off x="8316516" y="1245123"/>
            <a:ext cx="1512094" cy="1632890"/>
          </a:xfrm>
        </p:spPr>
        <p:txBody>
          <a:bodyPr>
            <a:normAutofit/>
          </a:bodyPr>
          <a:lstStyle>
            <a:lvl1pPr marL="0" indent="0">
              <a:buNone/>
              <a:defRPr sz="2000"/>
            </a:lvl1pPr>
          </a:lstStyle>
          <a:p>
            <a:r>
              <a:rPr lang="en-GB"/>
              <a:t>Drag picture to placeholder or click icon to add</a:t>
            </a:r>
            <a:endParaRPr/>
          </a:p>
        </p:txBody>
      </p:sp>
      <p:sp>
        <p:nvSpPr>
          <p:cNvPr id="8" name="Picture Placeholder 8"/>
          <p:cNvSpPr>
            <a:spLocks noGrp="1"/>
          </p:cNvSpPr>
          <p:nvPr>
            <p:ph type="pic" sz="quarter" idx="15"/>
          </p:nvPr>
        </p:nvSpPr>
        <p:spPr>
          <a:xfrm>
            <a:off x="8316516" y="2898172"/>
            <a:ext cx="1512094" cy="1632890"/>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2E6C0F58-5A6A-453D-B61D-916CEEF7F435}" type="slidenum">
              <a:rPr lang="en-US" smtClean="0"/>
              <a:pPr lvl="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5722" y="1245124"/>
            <a:ext cx="1008063" cy="6099414"/>
          </a:xfrm>
        </p:spPr>
        <p:txBody>
          <a:bodyPr vert="eaVert" lIns="302383" tIns="755957" bIns="755957"/>
          <a:lstStyle/>
          <a:p>
            <a:r>
              <a:rPr lang="en-GB"/>
              <a:t>Click to edit Master title style</a:t>
            </a:r>
            <a:endParaRPr/>
          </a:p>
        </p:txBody>
      </p:sp>
      <p:sp>
        <p:nvSpPr>
          <p:cNvPr id="3" name="Vertical Text Placeholder 2"/>
          <p:cNvSpPr>
            <a:spLocks noGrp="1"/>
          </p:cNvSpPr>
          <p:nvPr>
            <p:ph type="body" orient="vert" idx="1"/>
          </p:nvPr>
        </p:nvSpPr>
        <p:spPr>
          <a:xfrm>
            <a:off x="1232077" y="1912154"/>
            <a:ext cx="7084439" cy="5007049"/>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AF6C9B6C-198F-4938-A075-35C53DD71F38}" type="slidenum">
              <a:rPr lang="en-US" smtClean="0"/>
              <a:pPr lv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2pPr marL="755957" indent="-370979">
              <a:buFont typeface="LucidaGrande" charset="0"/>
              <a:buChar char="-"/>
              <a:defRPr/>
            </a:lvl2pPr>
            <a:lvl3pPr marL="1140936" indent="-384978">
              <a:buFont typeface="Courier New" charset="0"/>
              <a:buChar char="o"/>
              <a:defRPr/>
            </a:lvl3pPr>
            <a:lvl4pPr marL="1511915" indent="-370979">
              <a:buFont typeface="Wingdings" charset="2"/>
              <a:buChar char="§"/>
              <a:defRPr/>
            </a:lvl4pPr>
            <a:lvl5pPr marL="1896893" indent="-384978">
              <a:buFont typeface="Arial"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648E5F32-EEFD-491C-B95A-DDE0F43AE414}" type="slidenum">
              <a:rPr lang="en-US" smtClean="0"/>
              <a:pPr lv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539611"/>
            <a:ext cx="9828609" cy="1007957"/>
          </a:xfrm>
        </p:spPr>
        <p:txBody>
          <a:bodyPr/>
          <a:lstStyle/>
          <a:p>
            <a:r>
              <a:rPr lang="en-GB"/>
              <a:t>Click to edit Master title style</a:t>
            </a:r>
            <a:endParaRPr/>
          </a:p>
        </p:txBody>
      </p:sp>
      <p:sp>
        <p:nvSpPr>
          <p:cNvPr id="3" name="Subtitle 2"/>
          <p:cNvSpPr>
            <a:spLocks noGrp="1"/>
          </p:cNvSpPr>
          <p:nvPr>
            <p:ph type="subTitle" idx="1"/>
          </p:nvPr>
        </p:nvSpPr>
        <p:spPr>
          <a:xfrm>
            <a:off x="1008062" y="6551718"/>
            <a:ext cx="8820547" cy="100795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00794" rIns="302383" bIns="100794" rtlCol="0" anchor="t" anchorCtr="0"/>
          <a:lstStyle>
            <a:lvl1pPr marL="0" indent="0" algn="l" defTabSz="1007943" rtl="0" eaLnBrk="1" latinLnBrk="0" hangingPunct="1">
              <a:spcBef>
                <a:spcPts val="331"/>
              </a:spcBef>
              <a:buNone/>
              <a:defRPr sz="20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8806546" cy="4283816"/>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527847"/>
            <a:ext cx="9828609" cy="2519892"/>
          </a:xfrm>
          <a:solidFill>
            <a:schemeClr val="tx2"/>
          </a:solidFill>
        </p:spPr>
        <p:txBody>
          <a:bodyPr vert="horz" lIns="1310326" tIns="50397" rIns="302383" bIns="50397" rtlCol="0" anchor="b" anchorCtr="0">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008062" y="6045764"/>
            <a:ext cx="8820547" cy="85676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100794" rIns="302383" bIns="100794" rtlCol="0" anchor="ctr" anchorCtr="0">
            <a:normAutofit/>
          </a:bodyPr>
          <a:lstStyle>
            <a:lvl1pPr marL="0" indent="0" algn="l" defTabSz="1007943" rtl="0" eaLnBrk="1" latinLnBrk="0" hangingPunct="1">
              <a:spcBef>
                <a:spcPts val="331"/>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7628C2B4-280F-4CC2-A991-F19FA41964D6}" type="slidenum">
              <a:rPr lang="en-US" smtClean="0"/>
              <a:pPr lvl="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1232076" y="2861128"/>
            <a:ext cx="3931444" cy="4058075"/>
          </a:xfrm>
        </p:spPr>
        <p:txBody>
          <a:bodyPr>
            <a:normAutofit/>
          </a:bodyPr>
          <a:lstStyle>
            <a:lvl1pPr>
              <a:defRPr sz="2000"/>
            </a:lvl1pPr>
            <a:lvl2pPr>
              <a:defRPr sz="2000"/>
            </a:lvl2pPr>
            <a:lvl3pPr>
              <a:defRPr sz="2000"/>
            </a:lvl3pPr>
            <a:lvl4pPr>
              <a:defRPr sz="2000"/>
            </a:lvl4pPr>
            <a:lvl5pPr>
              <a:defRPr sz="2000"/>
            </a:lvl5pPr>
            <a:lvl6pPr marL="2266123" indent="-379729">
              <a:defRPr sz="2000"/>
            </a:lvl6pPr>
            <a:lvl7pPr marL="2266123" indent="-379729">
              <a:defRPr sz="2000"/>
            </a:lvl7pPr>
            <a:lvl8pPr marL="2266123" indent="-379729">
              <a:defRPr sz="2000"/>
            </a:lvl8pPr>
            <a:lvl9pPr marL="2266123" indent="-379729">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5674799" y="2861128"/>
            <a:ext cx="3931444" cy="4058075"/>
          </a:xfrm>
        </p:spPr>
        <p:txBody>
          <a:bodyPr>
            <a:normAutofit/>
          </a:bodyPr>
          <a:lstStyle>
            <a:lvl1pPr>
              <a:defRPr sz="2000"/>
            </a:lvl1pPr>
            <a:lvl2pPr>
              <a:defRPr sz="2000"/>
            </a:lvl2pPr>
            <a:lvl3pPr>
              <a:defRPr sz="2000"/>
            </a:lvl3pPr>
            <a:lvl4pPr>
              <a:defRPr sz="2000"/>
            </a:lvl4pPr>
            <a:lvl5pPr>
              <a:defRPr sz="2000"/>
            </a:lvl5pPr>
            <a:lvl6pPr marL="2266123" indent="-379729">
              <a:defRPr sz="2000"/>
            </a:lvl6pPr>
            <a:lvl7pPr marL="2266123" indent="-379729">
              <a:defRPr sz="2000"/>
            </a:lvl7pPr>
            <a:lvl8pPr marL="2266123" indent="-379729">
              <a:defRPr sz="2000"/>
            </a:lvl8pPr>
            <a:lvl9pPr marL="2266123" indent="-379729">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pPr lvl="0"/>
            <a:fld id="{7B598F9D-9DD7-432F-A6D0-E2FDCA90CA7E}"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235370" y="2224155"/>
            <a:ext cx="3931444" cy="967708"/>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GB"/>
              <a:t>Click to edit Master text styles</a:t>
            </a:r>
          </a:p>
        </p:txBody>
      </p:sp>
      <p:sp>
        <p:nvSpPr>
          <p:cNvPr id="4" name="Content Placeholder 3"/>
          <p:cNvSpPr>
            <a:spLocks noGrp="1"/>
          </p:cNvSpPr>
          <p:nvPr>
            <p:ph sz="half" idx="2"/>
          </p:nvPr>
        </p:nvSpPr>
        <p:spPr>
          <a:xfrm>
            <a:off x="1235370" y="3379619"/>
            <a:ext cx="3931444" cy="3539584"/>
          </a:xfrm>
        </p:spPr>
        <p:txBody>
          <a:bodyPr>
            <a:normAutofit/>
          </a:bodyPr>
          <a:lstStyle>
            <a:lvl1pPr>
              <a:defRPr sz="2000"/>
            </a:lvl1pPr>
            <a:lvl2pPr>
              <a:defRPr sz="2000"/>
            </a:lvl2pPr>
            <a:lvl3pPr>
              <a:defRPr sz="2000"/>
            </a:lvl3pPr>
            <a:lvl4pPr>
              <a:defRPr sz="2000"/>
            </a:lvl4pPr>
            <a:lvl5pPr>
              <a:defRPr sz="2000"/>
            </a:lvl5pPr>
            <a:lvl6pPr marL="2266123" indent="-379729">
              <a:defRPr sz="1800"/>
            </a:lvl6pPr>
            <a:lvl7pPr marL="2266123" indent="-379729">
              <a:defRPr sz="1800"/>
            </a:lvl7pPr>
            <a:lvl8pPr marL="2266123" indent="-379729">
              <a:defRPr sz="1800"/>
            </a:lvl8pPr>
            <a:lvl9pPr marL="2266123" indent="-379729">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5674799" y="2224155"/>
            <a:ext cx="3931444" cy="967708"/>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GB"/>
              <a:t>Click to edit Master text styles</a:t>
            </a:r>
          </a:p>
        </p:txBody>
      </p:sp>
      <p:sp>
        <p:nvSpPr>
          <p:cNvPr id="6" name="Content Placeholder 5"/>
          <p:cNvSpPr>
            <a:spLocks noGrp="1"/>
          </p:cNvSpPr>
          <p:nvPr>
            <p:ph sz="quarter" idx="4"/>
          </p:nvPr>
        </p:nvSpPr>
        <p:spPr>
          <a:xfrm>
            <a:off x="5674799" y="3379619"/>
            <a:ext cx="3931444" cy="3539584"/>
          </a:xfrm>
        </p:spPr>
        <p:txBody>
          <a:bodyPr>
            <a:normAutofit/>
          </a:bodyPr>
          <a:lstStyle>
            <a:lvl1pPr>
              <a:defRPr sz="2000"/>
            </a:lvl1pPr>
            <a:lvl2pPr>
              <a:defRPr sz="2000"/>
            </a:lvl2pPr>
            <a:lvl3pPr>
              <a:defRPr sz="2000"/>
            </a:lvl3pPr>
            <a:lvl4pPr>
              <a:defRPr sz="2000"/>
            </a:lvl4pPr>
            <a:lvl5pPr>
              <a:defRPr sz="2000"/>
            </a:lvl5pPr>
            <a:lvl6pPr marL="2266123" indent="-379729">
              <a:defRPr sz="1800"/>
            </a:lvl6pPr>
            <a:lvl7pPr marL="2266123" indent="-379729">
              <a:defRPr sz="1800"/>
            </a:lvl7pPr>
            <a:lvl8pPr marL="2266123" indent="-379729">
              <a:defRPr sz="1800"/>
            </a:lvl8pPr>
            <a:lvl9pPr marL="2266123" indent="-379729">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7254097" y="207521"/>
            <a:ext cx="2352146" cy="402483"/>
          </a:xfrm>
        </p:spPr>
        <p:txBody>
          <a:bodyPr/>
          <a:lstStyle/>
          <a:p>
            <a:pPr lvl="0"/>
            <a:endParaRPr lang="en-US"/>
          </a:p>
        </p:txBody>
      </p:sp>
      <p:sp>
        <p:nvSpPr>
          <p:cNvPr id="8" name="Footer Placeholder 7"/>
          <p:cNvSpPr>
            <a:spLocks noGrp="1"/>
          </p:cNvSpPr>
          <p:nvPr>
            <p:ph type="ftr" sz="quarter" idx="11"/>
          </p:nvPr>
        </p:nvSpPr>
        <p:spPr>
          <a:xfrm>
            <a:off x="1235370" y="207521"/>
            <a:ext cx="3192198" cy="402483"/>
          </a:xfrm>
        </p:spPr>
        <p:txBody>
          <a:bodyPr/>
          <a:lstStyle/>
          <a:p>
            <a:pPr lvl="0"/>
            <a:r>
              <a:rPr lang="en-US"/>
              <a:t>ESD UFCF85-30-3</a:t>
            </a:r>
          </a:p>
        </p:txBody>
      </p:sp>
      <p:sp>
        <p:nvSpPr>
          <p:cNvPr id="9" name="Slide Number Placeholder 8"/>
          <p:cNvSpPr>
            <a:spLocks noGrp="1"/>
          </p:cNvSpPr>
          <p:nvPr>
            <p:ph type="sldNum" sz="quarter" idx="12"/>
          </p:nvPr>
        </p:nvSpPr>
        <p:spPr/>
        <p:txBody>
          <a:bodyPr/>
          <a:lstStyle/>
          <a:p>
            <a:pPr lvl="0"/>
            <a:fld id="{27D73B7A-625E-4CB2-B642-08EB5E0A20C0}" type="slidenum">
              <a:rPr lang="en-US" smtClean="0"/>
              <a:pPr lvl="0"/>
              <a:t>‹#›</a:t>
            </a:fld>
            <a:endParaRPr lang="en-US"/>
          </a:p>
        </p:txBody>
      </p:sp>
      <p:cxnSp>
        <p:nvCxnSpPr>
          <p:cNvPr id="11" name="Straight Connector 10"/>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r>
              <a:rPr lang="en-US"/>
              <a:t>ESD UFCF85-30-3</a:t>
            </a:r>
          </a:p>
        </p:txBody>
      </p:sp>
      <p:sp>
        <p:nvSpPr>
          <p:cNvPr id="5" name="Slide Number Placeholder 4"/>
          <p:cNvSpPr>
            <a:spLocks noGrp="1"/>
          </p:cNvSpPr>
          <p:nvPr>
            <p:ph type="sldNum" sz="quarter" idx="12"/>
          </p:nvPr>
        </p:nvSpPr>
        <p:spPr/>
        <p:txBody>
          <a:bodyPr/>
          <a:lstStyle/>
          <a:p>
            <a:pPr lvl="0"/>
            <a:fld id="{6F4FE7C1-885B-4D67-BDD6-83CA09B9D06F}" type="slidenum">
              <a:rPr lang="en-US" smtClean="0"/>
              <a:pPr lvl="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r>
              <a:rPr lang="en-US"/>
              <a:t>ESD UFCF85-30-3</a:t>
            </a:r>
          </a:p>
        </p:txBody>
      </p:sp>
      <p:sp>
        <p:nvSpPr>
          <p:cNvPr id="4" name="Slide Number Placeholder 3"/>
          <p:cNvSpPr>
            <a:spLocks noGrp="1"/>
          </p:cNvSpPr>
          <p:nvPr>
            <p:ph type="sldNum" sz="quarter" idx="12"/>
          </p:nvPr>
        </p:nvSpPr>
        <p:spPr/>
        <p:txBody>
          <a:bodyPr/>
          <a:lstStyle/>
          <a:p>
            <a:pPr lvl="0"/>
            <a:fld id="{95D7B07E-53FE-4298-B25A-2275D4D1D5A5}" type="slidenum">
              <a:rPr lang="en-US" smtClean="0"/>
              <a:pPr lvl="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239787"/>
            <a:ext cx="9828609" cy="1007957"/>
          </a:xfrm>
          <a:solidFill>
            <a:schemeClr val="tx2"/>
          </a:solidFill>
        </p:spPr>
        <p:txBody>
          <a:bodyPr vert="horz" lIns="1310326" tIns="50397" rIns="302383" bIns="50397" rtlCol="0" anchor="ctr">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5674799" y="2855878"/>
            <a:ext cx="3931444" cy="4063325"/>
          </a:xfrm>
        </p:spPr>
        <p:txBody>
          <a:bodyPr/>
          <a:lstStyle>
            <a:lvl1pPr>
              <a:defRPr sz="2000"/>
            </a:lvl1pPr>
            <a:lvl2pPr>
              <a:defRPr sz="2000"/>
            </a:lvl2pPr>
            <a:lvl3pPr>
              <a:defRPr sz="2000"/>
            </a:lvl3pPr>
            <a:lvl4pPr>
              <a:defRPr sz="2000"/>
            </a:lvl4pPr>
            <a:lvl5pPr>
              <a:defRPr sz="2000"/>
            </a:lvl5pPr>
            <a:lvl6pPr marL="2266123" indent="-379729">
              <a:defRPr sz="2200"/>
            </a:lvl6pPr>
            <a:lvl7pPr marL="2266123" indent="-379729">
              <a:defRPr sz="2200"/>
            </a:lvl7pPr>
            <a:lvl8pPr marL="2266123" indent="-379729">
              <a:defRPr sz="2200"/>
            </a:lvl8pPr>
            <a:lvl9pPr marL="2266123" indent="-379729">
              <a:defRPr sz="2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993237" y="2247742"/>
            <a:ext cx="3931444" cy="46567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302383" rIns="302383" bIns="302383" rtlCol="0" anchor="t" anchorCtr="0">
            <a:normAutofit/>
          </a:bodyPr>
          <a:lstStyle>
            <a:lvl1pPr marL="0" indent="0" algn="l" defTabSz="1007943" rtl="0" eaLnBrk="1" latinLnBrk="0" hangingPunct="1">
              <a:spcBef>
                <a:spcPts val="2205"/>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899517"/>
            <a:ext cx="9826860" cy="1007957"/>
          </a:xfrm>
          <a:prstGeom prst="rect">
            <a:avLst/>
          </a:prstGeom>
          <a:solidFill>
            <a:schemeClr val="tx2"/>
          </a:solidFill>
        </p:spPr>
        <p:txBody>
          <a:bodyPr vert="horz" lIns="1310326" tIns="50397" rIns="302383" bIns="50397" rtlCol="0" anchor="ctr">
            <a:normAutofit/>
          </a:bodyPr>
          <a:lstStyle/>
          <a:p>
            <a:r>
              <a:rPr lang="en-GB" dirty="0"/>
              <a:t>Click to edit Master title style</a:t>
            </a:r>
            <a:endParaRPr dirty="0"/>
          </a:p>
        </p:txBody>
      </p:sp>
      <p:sp>
        <p:nvSpPr>
          <p:cNvPr id="3" name="Text Placeholder 2"/>
          <p:cNvSpPr>
            <a:spLocks noGrp="1"/>
          </p:cNvSpPr>
          <p:nvPr>
            <p:ph type="body" idx="1"/>
          </p:nvPr>
        </p:nvSpPr>
        <p:spPr>
          <a:xfrm>
            <a:off x="1228575" y="2339677"/>
            <a:ext cx="8390021" cy="4567791"/>
          </a:xfrm>
          <a:prstGeom prst="rect">
            <a:avLst/>
          </a:prstGeom>
        </p:spPr>
        <p:txBody>
          <a:bodyPr vert="horz" lIns="100794" tIns="50397" rIns="100794" bIns="50397"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2"/>
          </p:nvPr>
        </p:nvSpPr>
        <p:spPr>
          <a:xfrm>
            <a:off x="7254097" y="207521"/>
            <a:ext cx="2352146" cy="402483"/>
          </a:xfrm>
          <a:prstGeom prst="rect">
            <a:avLst/>
          </a:prstGeom>
        </p:spPr>
        <p:txBody>
          <a:bodyPr vert="horz" lIns="100794" tIns="50397" rIns="100794" bIns="50397" rtlCol="0" anchor="ctr"/>
          <a:lstStyle>
            <a:lvl1pPr algn="r">
              <a:defRPr sz="14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1235370" y="207521"/>
            <a:ext cx="3192198" cy="402483"/>
          </a:xfrm>
          <a:prstGeom prst="rect">
            <a:avLst/>
          </a:prstGeom>
        </p:spPr>
        <p:txBody>
          <a:bodyPr vert="horz" lIns="100794" tIns="50397" rIns="100794" bIns="50397" rtlCol="0" anchor="ctr"/>
          <a:lstStyle>
            <a:lvl1pPr algn="l">
              <a:defRPr sz="1400">
                <a:solidFill>
                  <a:schemeClr val="tx1">
                    <a:lumMod val="65000"/>
                    <a:lumOff val="35000"/>
                  </a:schemeClr>
                </a:solidFill>
              </a:defRPr>
            </a:lvl1pPr>
          </a:lstStyle>
          <a:p>
            <a:r>
              <a:rPr lang="en-US"/>
              <a:t>ESD UFCF85-30-3</a:t>
            </a:r>
          </a:p>
        </p:txBody>
      </p:sp>
      <p:sp>
        <p:nvSpPr>
          <p:cNvPr id="6" name="Slide Number Placeholder 5"/>
          <p:cNvSpPr>
            <a:spLocks noGrp="1"/>
          </p:cNvSpPr>
          <p:nvPr>
            <p:ph type="sldNum" sz="quarter" idx="4"/>
          </p:nvPr>
        </p:nvSpPr>
        <p:spPr>
          <a:xfrm>
            <a:off x="9690248" y="7241189"/>
            <a:ext cx="504031" cy="402483"/>
          </a:xfrm>
          <a:prstGeom prst="rect">
            <a:avLst/>
          </a:prstGeom>
        </p:spPr>
        <p:txBody>
          <a:bodyPr vert="horz" lIns="100794" tIns="50397" rIns="100794" bIns="50397" rtlCol="0" anchor="ctr"/>
          <a:lstStyle>
            <a:lvl1pPr algn="ctr">
              <a:defRPr sz="900">
                <a:solidFill>
                  <a:schemeClr val="tx1">
                    <a:lumMod val="65000"/>
                    <a:lumOff val="35000"/>
                  </a:schemeClr>
                </a:solidFill>
              </a:defRPr>
            </a:lvl1pPr>
          </a:lstStyle>
          <a:p>
            <a:pPr lvl="0"/>
            <a:fld id="{0FF75282-5CDD-404E-8D6F-921181D87FE7}" type="slidenum">
              <a:rPr lang="en-US" smtClean="0"/>
              <a:pPr lvl="0"/>
              <a:t>‹#›</a:t>
            </a:fld>
            <a:endParaRPr lang="en-US"/>
          </a:p>
        </p:txBody>
      </p:sp>
      <p:sp>
        <p:nvSpPr>
          <p:cNvPr id="7" name="Rectangle 6"/>
          <p:cNvSpPr/>
          <p:nvPr/>
        </p:nvSpPr>
        <p:spPr>
          <a:xfrm>
            <a:off x="1008063" y="0"/>
            <a:ext cx="8818797" cy="201591"/>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a:p>
        </p:txBody>
      </p:sp>
      <p:sp>
        <p:nvSpPr>
          <p:cNvPr id="8" name="Rectangle 7"/>
          <p:cNvSpPr/>
          <p:nvPr/>
        </p:nvSpPr>
        <p:spPr>
          <a:xfrm>
            <a:off x="1008063" y="7358084"/>
            <a:ext cx="8818797" cy="2015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a:p>
        </p:txBody>
      </p:sp>
    </p:spTree>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Lst>
  <p:hf sldNum="0" hdr="0" dt="0"/>
  <p:txStyles>
    <p:titleStyle>
      <a:lvl1pPr marL="0" indent="0" algn="l" defTabSz="1007943" rtl="0" eaLnBrk="1" latinLnBrk="0" hangingPunct="1">
        <a:spcBef>
          <a:spcPct val="0"/>
        </a:spcBef>
        <a:buNone/>
        <a:defRPr sz="3200" kern="1200">
          <a:solidFill>
            <a:schemeClr val="bg1"/>
          </a:solidFill>
          <a:latin typeface="+mj-lt"/>
          <a:ea typeface="+mj-ea"/>
          <a:cs typeface="+mj-cs"/>
        </a:defRPr>
      </a:lvl1pPr>
    </p:titleStyle>
    <p:bodyStyle>
      <a:lvl1pPr marL="377979" indent="-377979" algn="l" defTabSz="1007943" rtl="0" eaLnBrk="1" latinLnBrk="0" hangingPunct="1">
        <a:spcBef>
          <a:spcPts val="2205"/>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1pPr>
      <a:lvl2pPr marL="755957" indent="-370979" algn="l" defTabSz="1007943" rtl="0" eaLnBrk="1" latinLnBrk="0" hangingPunct="1">
        <a:spcBef>
          <a:spcPts val="661"/>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2pPr>
      <a:lvl3pPr marL="1140936" indent="-384978" algn="l" defTabSz="1007943" rtl="0" eaLnBrk="1" latinLnBrk="0" hangingPunct="1">
        <a:spcBef>
          <a:spcPts val="661"/>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511915" indent="-370979" algn="l" defTabSz="1007943" rtl="0" eaLnBrk="1" latinLnBrk="0" hangingPunct="1">
        <a:spcBef>
          <a:spcPts val="661"/>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896893" indent="-384978" algn="l" defTabSz="1007943" rtl="0" eaLnBrk="1" latinLnBrk="0" hangingPunct="1">
        <a:spcBef>
          <a:spcPts val="661"/>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5pPr>
      <a:lvl6pPr marL="2266123" indent="-379729" algn="l" defTabSz="1007943" rtl="0" eaLnBrk="1" latinLnBrk="0" hangingPunct="1">
        <a:spcBef>
          <a:spcPct val="20000"/>
        </a:spcBef>
        <a:buClr>
          <a:schemeClr val="accent1">
            <a:lumMod val="50000"/>
          </a:schemeClr>
        </a:buClr>
        <a:buFont typeface="Wingdings 2" pitchFamily="18" charset="2"/>
        <a:buChar char=""/>
        <a:defRPr lang="en-US" sz="2000" kern="1200" dirty="0" smtClean="0">
          <a:solidFill>
            <a:schemeClr val="tx1">
              <a:lumMod val="65000"/>
              <a:lumOff val="35000"/>
            </a:schemeClr>
          </a:solidFill>
          <a:latin typeface="+mn-lt"/>
          <a:ea typeface="+mn-ea"/>
          <a:cs typeface="+mn-cs"/>
        </a:defRPr>
      </a:lvl6pPr>
      <a:lvl7pPr marL="2644101" indent="-379729" algn="l" defTabSz="1007943" rtl="0" eaLnBrk="1" latinLnBrk="0" hangingPunct="1">
        <a:spcBef>
          <a:spcPct val="20000"/>
        </a:spcBef>
        <a:buClr>
          <a:schemeClr val="accent1"/>
        </a:buClr>
        <a:buFont typeface="Wingdings 2" pitchFamily="18" charset="2"/>
        <a:buChar char=""/>
        <a:defRPr lang="en-US" sz="2000" kern="1200" dirty="0" smtClean="0">
          <a:solidFill>
            <a:schemeClr val="tx1">
              <a:lumMod val="65000"/>
              <a:lumOff val="35000"/>
            </a:schemeClr>
          </a:solidFill>
          <a:latin typeface="+mn-lt"/>
          <a:ea typeface="+mn-ea"/>
          <a:cs typeface="+mn-cs"/>
        </a:defRPr>
      </a:lvl7pPr>
      <a:lvl8pPr marL="3023829" indent="-379729" algn="l" defTabSz="1007943" rtl="0" eaLnBrk="1" latinLnBrk="0" hangingPunct="1">
        <a:spcBef>
          <a:spcPct val="20000"/>
        </a:spcBef>
        <a:buClr>
          <a:schemeClr val="accent1">
            <a:lumMod val="50000"/>
          </a:schemeClr>
        </a:buClr>
        <a:buFont typeface="Wingdings 2" pitchFamily="18" charset="2"/>
        <a:buChar char=""/>
        <a:defRPr lang="en-US" sz="2000" kern="1200" dirty="0" smtClean="0">
          <a:solidFill>
            <a:schemeClr val="tx1">
              <a:lumMod val="65000"/>
              <a:lumOff val="35000"/>
            </a:schemeClr>
          </a:solidFill>
          <a:latin typeface="+mn-lt"/>
          <a:ea typeface="+mn-ea"/>
          <a:cs typeface="+mn-cs"/>
        </a:defRPr>
      </a:lvl8pPr>
      <a:lvl9pPr marL="3403558" indent="-379729" algn="l" defTabSz="1007943" rtl="0" eaLnBrk="1" latinLnBrk="0" hangingPunct="1">
        <a:spcBef>
          <a:spcPct val="20000"/>
        </a:spcBef>
        <a:buClr>
          <a:schemeClr val="accent1"/>
        </a:buClr>
        <a:buFont typeface="Wingdings 2" pitchFamily="18" charset="2"/>
        <a:buChar char=""/>
        <a:defRPr lang="en-US" sz="2000" kern="1200" dirty="0">
          <a:solidFill>
            <a:schemeClr val="tx1">
              <a:lumMod val="65000"/>
              <a:lumOff val="35000"/>
            </a:schemeClr>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ctrTitle"/>
          </p:nvPr>
        </p:nvSpPr>
        <p:spPr>
          <a:xfrm>
            <a:off x="0" y="2201244"/>
            <a:ext cx="9828609" cy="1321239"/>
          </a:xfrm>
        </p:spPr>
        <p:txBody>
          <a:bodyPr wrap="square" tIns="38864" anchorCtr="0">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000" dirty="0"/>
              <a:t>Enterprise Systems Development </a:t>
            </a:r>
            <a:br>
              <a:rPr lang="en-US" sz="4000" dirty="0"/>
            </a:br>
            <a:r>
              <a:rPr lang="en-US" sz="4000" dirty="0"/>
              <a:t>UFCF85-30-3</a:t>
            </a:r>
          </a:p>
        </p:txBody>
      </p:sp>
      <p:sp>
        <p:nvSpPr>
          <p:cNvPr id="3" name="Subtitle 2"/>
          <p:cNvSpPr txBox="1">
            <a:spLocks noGrp="1"/>
          </p:cNvSpPr>
          <p:nvPr>
            <p:ph type="subTitle" idx="1"/>
          </p:nvPr>
        </p:nvSpPr>
        <p:spPr>
          <a:xfrm>
            <a:off x="1008062" y="5104355"/>
            <a:ext cx="8820547" cy="695999"/>
          </a:xfrm>
        </p:spPr>
        <p:txBody>
          <a:bodyPr wrap="square" anchor="ctr" anchorCtr="0">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algn="ctr">
              <a:buNone/>
            </a:pPr>
            <a:r>
              <a:rPr lang="en-US" sz="3200" dirty="0"/>
              <a:t>Assignment Specifications</a:t>
            </a:r>
          </a:p>
        </p:txBody>
      </p:sp>
      <p:sp>
        <p:nvSpPr>
          <p:cNvPr id="5" name="Footer Placeholder 2"/>
          <p:cNvSpPr>
            <a:spLocks noGrp="1"/>
          </p:cNvSpPr>
          <p:nvPr>
            <p:ph type="ftr" sz="quarter" idx="11"/>
          </p:nvPr>
        </p:nvSpPr>
        <p:spPr/>
        <p:txBody>
          <a:bodyPr/>
          <a:lstStyle/>
          <a:p>
            <a:pPr lvl="0"/>
            <a:r>
              <a:rPr lang="en-US" dirty="0"/>
              <a:t>ESD UFCF85-30-3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pPr marL="566968" indent="-566968">
              <a:buFont typeface="+mj-lt"/>
              <a:buAutoNum type="arabicPeriod"/>
            </a:pPr>
            <a:r>
              <a:rPr lang="en-US" dirty="0"/>
              <a:t>A web application letting the users access the system following MVC patterns, using Java EE components including Servlet and JSP, JDBC, Java DB/MySQL database services, served via Glassfish server.  </a:t>
            </a:r>
          </a:p>
        </p:txBody>
      </p:sp>
    </p:spTree>
    <p:extLst>
      <p:ext uri="{BB962C8B-B14F-4D97-AF65-F5344CB8AC3E}">
        <p14:creationId xmlns:p14="http://schemas.microsoft.com/office/powerpoint/2010/main" val="201835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a:t>
            </a:r>
          </a:p>
        </p:txBody>
      </p:sp>
      <p:sp>
        <p:nvSpPr>
          <p:cNvPr id="3" name="Content Placeholder 2"/>
          <p:cNvSpPr>
            <a:spLocks noGrp="1"/>
          </p:cNvSpPr>
          <p:nvPr>
            <p:ph idx="1"/>
          </p:nvPr>
        </p:nvSpPr>
        <p:spPr/>
        <p:txBody>
          <a:bodyPr>
            <a:normAutofit fontScale="92500" lnSpcReduction="10000"/>
          </a:bodyPr>
          <a:lstStyle/>
          <a:p>
            <a:r>
              <a:rPr lang="en-US" dirty="0"/>
              <a:t>Test Cases	(40 Marks)</a:t>
            </a:r>
          </a:p>
          <a:p>
            <a:pPr lvl="1"/>
            <a:r>
              <a:rPr lang="en-US" dirty="0"/>
              <a:t>8 test cases (5 marks each)				</a:t>
            </a:r>
          </a:p>
          <a:p>
            <a:r>
              <a:rPr lang="en-US" dirty="0"/>
              <a:t>Architecture of the WebApp (50 Marks)</a:t>
            </a:r>
          </a:p>
          <a:p>
            <a:pPr lvl="1"/>
            <a:r>
              <a:rPr lang="en-US" dirty="0"/>
              <a:t>Use of MVC patterns  (15 marks)</a:t>
            </a:r>
          </a:p>
          <a:p>
            <a:pPr lvl="1"/>
            <a:r>
              <a:rPr lang="en-US" dirty="0"/>
              <a:t>Database, SQL and JDBC (10 marks)</a:t>
            </a:r>
          </a:p>
          <a:p>
            <a:pPr lvl="1"/>
            <a:r>
              <a:rPr lang="en-US" dirty="0"/>
              <a:t>HTTP Session	(5 marks)</a:t>
            </a:r>
          </a:p>
          <a:p>
            <a:pPr lvl="1"/>
            <a:r>
              <a:rPr lang="en-US" dirty="0"/>
              <a:t>DD (</a:t>
            </a:r>
            <a:r>
              <a:rPr lang="en-US" dirty="0" err="1"/>
              <a:t>web.xml</a:t>
            </a:r>
            <a:r>
              <a:rPr lang="en-US" dirty="0"/>
              <a:t>) details  (5 marks)</a:t>
            </a:r>
          </a:p>
          <a:p>
            <a:pPr lvl="1"/>
            <a:r>
              <a:rPr lang="en-US" dirty="0"/>
              <a:t>Web Services (10 marks)</a:t>
            </a:r>
          </a:p>
          <a:p>
            <a:pPr lvl="1"/>
            <a:r>
              <a:rPr lang="en-US" dirty="0"/>
              <a:t>Filters (5 marks)</a:t>
            </a:r>
          </a:p>
          <a:p>
            <a:r>
              <a:rPr lang="en-US" dirty="0"/>
              <a:t>Team work and group performance (10 marks)</a:t>
            </a:r>
          </a:p>
        </p:txBody>
      </p:sp>
      <p:sp>
        <p:nvSpPr>
          <p:cNvPr id="4" name="Oval Callout 3"/>
          <p:cNvSpPr/>
          <p:nvPr/>
        </p:nvSpPr>
        <p:spPr>
          <a:xfrm>
            <a:off x="7522604" y="3131765"/>
            <a:ext cx="2304256" cy="180020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Further details will follow up</a:t>
            </a:r>
          </a:p>
        </p:txBody>
      </p:sp>
    </p:spTree>
    <p:extLst>
      <p:ext uri="{BB962C8B-B14F-4D97-AF65-F5344CB8AC3E}">
        <p14:creationId xmlns:p14="http://schemas.microsoft.com/office/powerpoint/2010/main" val="8577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Details</a:t>
            </a:r>
          </a:p>
        </p:txBody>
      </p:sp>
      <p:sp>
        <p:nvSpPr>
          <p:cNvPr id="3" name="Content Placeholder 2"/>
          <p:cNvSpPr>
            <a:spLocks noGrp="1"/>
          </p:cNvSpPr>
          <p:nvPr>
            <p:ph idx="1"/>
          </p:nvPr>
        </p:nvSpPr>
        <p:spPr/>
        <p:txBody>
          <a:bodyPr>
            <a:normAutofit fontScale="70000" lnSpcReduction="20000"/>
          </a:bodyPr>
          <a:lstStyle/>
          <a:p>
            <a:r>
              <a:rPr lang="en-US" sz="3086" dirty="0"/>
              <a:t>XYZ Drivers Association decides to set up a solidarity fund to subsidise members for minor accidents so that the members can avoid making claims to Insurance companies. The association provides a certain amount of subsidy once a claim is made, and sums up all claims made to the end of each year</a:t>
            </a:r>
          </a:p>
          <a:p>
            <a:r>
              <a:rPr lang="en-US" sz="3086" dirty="0"/>
              <a:t>The members are expected to pay annual membership fee and the allocated portion of total annual charge from lumpsum of claims.  The charges are allocated at the end of each year.</a:t>
            </a:r>
          </a:p>
          <a:p>
            <a:r>
              <a:rPr lang="en-US" sz="3086" dirty="0"/>
              <a:t>Members will be able to make claims after 6 months of their membership, be allowed to make maximum 2 claims per year, and will not be supported if  these circumstances are not met. </a:t>
            </a:r>
          </a:p>
          <a:p>
            <a:endParaRPr lang="en-US" sz="3086" dirty="0"/>
          </a:p>
        </p:txBody>
      </p:sp>
      <p:sp>
        <p:nvSpPr>
          <p:cNvPr id="4" name="Footer Placeholder 2"/>
          <p:cNvSpPr>
            <a:spLocks noGrp="1"/>
          </p:cNvSpPr>
          <p:nvPr>
            <p:ph type="ftr" sz="quarter" idx="11"/>
          </p:nvPr>
        </p:nvSpPr>
        <p:spPr>
          <a:xfrm>
            <a:off x="1235370" y="207521"/>
            <a:ext cx="3192198" cy="402483"/>
          </a:xfrm>
        </p:spPr>
        <p:txBody>
          <a:bodyPr/>
          <a:lstStyle/>
          <a:p>
            <a:pPr lvl="0"/>
            <a:r>
              <a:rPr lang="en-US" dirty="0"/>
              <a:t>ESD UFCF85-30-3</a:t>
            </a:r>
          </a:p>
        </p:txBody>
      </p:sp>
    </p:spTree>
    <p:extLst>
      <p:ext uri="{BB962C8B-B14F-4D97-AF65-F5344CB8AC3E}">
        <p14:creationId xmlns:p14="http://schemas.microsoft.com/office/powerpoint/2010/main" val="104428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Details</a:t>
            </a:r>
          </a:p>
        </p:txBody>
      </p:sp>
      <p:sp>
        <p:nvSpPr>
          <p:cNvPr id="4" name="Content Placeholder 3"/>
          <p:cNvSpPr>
            <a:spLocks noGrp="1"/>
          </p:cNvSpPr>
          <p:nvPr>
            <p:ph idx="1"/>
          </p:nvPr>
        </p:nvSpPr>
        <p:spPr/>
        <p:txBody>
          <a:bodyPr>
            <a:normAutofit fontScale="85000" lnSpcReduction="20000"/>
          </a:bodyPr>
          <a:lstStyle/>
          <a:p>
            <a:r>
              <a:rPr lang="en-US" dirty="0"/>
              <a:t>The Association aims to own a web application (</a:t>
            </a:r>
            <a:r>
              <a:rPr lang="en-US" b="1" dirty="0"/>
              <a:t>WebApp</a:t>
            </a:r>
            <a:r>
              <a:rPr lang="en-US" dirty="0"/>
              <a:t>) to streamline its business processes and help for a smooth administration. </a:t>
            </a:r>
          </a:p>
          <a:p>
            <a:r>
              <a:rPr lang="en-US" dirty="0"/>
              <a:t>The </a:t>
            </a:r>
            <a:r>
              <a:rPr lang="en-US" b="1" dirty="0"/>
              <a:t>WebApp</a:t>
            </a:r>
            <a:r>
              <a:rPr lang="en-US" dirty="0"/>
              <a:t> will let a member log on (register first if required), pay fees and outstanding balances, and be able to make a claim. </a:t>
            </a:r>
          </a:p>
          <a:p>
            <a:r>
              <a:rPr lang="en-US" dirty="0"/>
              <a:t>Registrations for membership require personal information including name, address, date of birth, and date of registration of the applicants. (A </a:t>
            </a:r>
            <a:r>
              <a:rPr lang="en-US" b="1" dirty="0"/>
              <a:t>web service</a:t>
            </a:r>
            <a:r>
              <a:rPr lang="en-US" dirty="0"/>
              <a:t> may be used for address lookup purposes). </a:t>
            </a:r>
          </a:p>
          <a:p>
            <a:r>
              <a:rPr lang="en-US" dirty="0"/>
              <a:t>Once this information submitted, the system should record it and confirm a provisional membership returning a user name and automatically generated password as well as charging him/her with annual membership fee. </a:t>
            </a:r>
          </a:p>
        </p:txBody>
      </p:sp>
      <p:sp>
        <p:nvSpPr>
          <p:cNvPr id="6" name="Footer Placeholder 2"/>
          <p:cNvSpPr>
            <a:spLocks noGrp="1"/>
          </p:cNvSpPr>
          <p:nvPr>
            <p:ph type="ftr" sz="quarter" idx="11"/>
          </p:nvPr>
        </p:nvSpPr>
        <p:spPr>
          <a:xfrm>
            <a:off x="1235370" y="207521"/>
            <a:ext cx="3192198" cy="402483"/>
          </a:xfrm>
        </p:spPr>
        <p:txBody>
          <a:bodyPr/>
          <a:lstStyle/>
          <a:p>
            <a:pPr lvl="0"/>
            <a:r>
              <a:rPr lang="en-US" dirty="0"/>
              <a:t>ESD UFCF85-30-3</a:t>
            </a:r>
          </a:p>
        </p:txBody>
      </p:sp>
    </p:spTree>
    <p:extLst>
      <p:ext uri="{BB962C8B-B14F-4D97-AF65-F5344CB8AC3E}">
        <p14:creationId xmlns:p14="http://schemas.microsoft.com/office/powerpoint/2010/main" val="21305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Details</a:t>
            </a:r>
          </a:p>
        </p:txBody>
      </p:sp>
      <p:sp>
        <p:nvSpPr>
          <p:cNvPr id="3" name="Content Placeholder 2"/>
          <p:cNvSpPr>
            <a:spLocks noGrp="1"/>
          </p:cNvSpPr>
          <p:nvPr>
            <p:ph idx="1"/>
          </p:nvPr>
        </p:nvSpPr>
        <p:spPr/>
        <p:txBody>
          <a:bodyPr>
            <a:normAutofit fontScale="85000" lnSpcReduction="20000"/>
          </a:bodyPr>
          <a:lstStyle/>
          <a:p>
            <a:r>
              <a:rPr lang="en-US" dirty="0"/>
              <a:t>The registered applicant’s status is upgraded to full membership level as soon as the membership fee is paid and been confirmed by the office (admin). </a:t>
            </a:r>
          </a:p>
          <a:p>
            <a:r>
              <a:rPr lang="en-US" dirty="0"/>
              <a:t>Members are suspended if they did not pay annual fee and charges, and will be allowed to resume their membership once they cleared outstanding balances.</a:t>
            </a:r>
          </a:p>
          <a:p>
            <a:r>
              <a:rPr lang="en-US" dirty="0"/>
              <a:t>An admin is expected to process outstanding operations raised by the full members including confirmation of the payments, charge the members based on annual lumpsum and membership fee, and assess the eligibility of the members for the outstanding claims. </a:t>
            </a:r>
          </a:p>
          <a:p>
            <a:r>
              <a:rPr lang="en-US" dirty="0"/>
              <a:t>It is also required to have browsing facilities through the list of members, and searching for members based on provided particular information. </a:t>
            </a:r>
            <a:endParaRPr lang="en-GB" dirty="0"/>
          </a:p>
          <a:p>
            <a:endParaRPr lang="en-US" dirty="0"/>
          </a:p>
          <a:p>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3234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fontScale="92500" lnSpcReduction="20000"/>
          </a:bodyPr>
          <a:lstStyle/>
          <a:p>
            <a:r>
              <a:rPr lang="en-US" dirty="0"/>
              <a:t>The Web Application is expected to meet the following requirements:</a:t>
            </a:r>
            <a:endParaRPr lang="en-GB" dirty="0"/>
          </a:p>
          <a:p>
            <a:r>
              <a:rPr lang="en-GB" dirty="0"/>
              <a:t>At least the following pages are expected to be included:</a:t>
            </a:r>
          </a:p>
          <a:p>
            <a:pPr lvl="1"/>
            <a:r>
              <a:rPr lang="en-US" dirty="0"/>
              <a:t>The main (home) page letting users select the type of user and action ahead</a:t>
            </a:r>
            <a:endParaRPr lang="en-GB" dirty="0"/>
          </a:p>
          <a:p>
            <a:pPr lvl="1"/>
            <a:r>
              <a:rPr lang="en-US" dirty="0"/>
              <a:t>Login/registration page for member users is required</a:t>
            </a:r>
            <a:endParaRPr lang="en-GB" dirty="0"/>
          </a:p>
          <a:p>
            <a:pPr lvl="1"/>
            <a:r>
              <a:rPr lang="en-US" dirty="0"/>
              <a:t>A Dashboard page for member users </a:t>
            </a:r>
            <a:endParaRPr lang="en-GB" dirty="0"/>
          </a:p>
          <a:p>
            <a:pPr lvl="1"/>
            <a:r>
              <a:rPr lang="en-US" dirty="0"/>
              <a:t>A management Dashboard page for admin users that lets to process the operations as required</a:t>
            </a:r>
            <a:endParaRPr lang="en-GB" dirty="0"/>
          </a:p>
          <a:p>
            <a:r>
              <a:rPr lang="en-US" dirty="0"/>
              <a:t>A user should be able to navigate through the pages, smoothly, and especially be able to access to its own dashboard and the home page from any page. </a:t>
            </a:r>
            <a:endParaRPr lang="en-GB"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20055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r>
              <a:rPr lang="en-US" dirty="0"/>
              <a:t>The groups are expected to use </a:t>
            </a:r>
            <a:r>
              <a:rPr lang="en-US" dirty="0" err="1"/>
              <a:t>GitHub</a:t>
            </a:r>
            <a:r>
              <a:rPr lang="en-US" dirty="0"/>
              <a:t> as the version control software to ease collaboration within the groups and to create evidence of their team work. </a:t>
            </a:r>
            <a:endParaRPr lang="en-GB" dirty="0"/>
          </a:p>
          <a:p>
            <a:r>
              <a:rPr lang="en-US" dirty="0"/>
              <a:t>The whole system should be using </a:t>
            </a:r>
            <a:endParaRPr lang="en-GB" dirty="0"/>
          </a:p>
          <a:p>
            <a:pPr lvl="1"/>
            <a:r>
              <a:rPr lang="en-US" dirty="0"/>
              <a:t>Java EE components following MVC patterns, </a:t>
            </a:r>
            <a:endParaRPr lang="en-GB" dirty="0"/>
          </a:p>
          <a:p>
            <a:pPr lvl="1"/>
            <a:r>
              <a:rPr lang="en-US" dirty="0"/>
              <a:t>interacting with database (Java DB/MySQL), and </a:t>
            </a:r>
            <a:endParaRPr lang="en-GB" dirty="0"/>
          </a:p>
          <a:p>
            <a:pPr lvl="1"/>
            <a:r>
              <a:rPr lang="en-US" dirty="0"/>
              <a:t>deployed on a server, which has a container (</a:t>
            </a:r>
            <a:r>
              <a:rPr lang="en-US" dirty="0" err="1"/>
              <a:t>GlassFish</a:t>
            </a:r>
            <a:r>
              <a:rPr lang="en-US" dirty="0"/>
              <a:t>).</a:t>
            </a:r>
            <a:endParaRPr lang="en-GB" dirty="0"/>
          </a:p>
          <a:p>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7510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Possible Test Cases</a:t>
            </a:r>
          </a:p>
        </p:txBody>
      </p:sp>
      <p:sp>
        <p:nvSpPr>
          <p:cNvPr id="3" name="Content Placeholder 2"/>
          <p:cNvSpPr>
            <a:spLocks noGrp="1"/>
          </p:cNvSpPr>
          <p:nvPr>
            <p:ph idx="1"/>
          </p:nvPr>
        </p:nvSpPr>
        <p:spPr/>
        <p:txBody>
          <a:bodyPr>
            <a:normAutofit fontScale="92500" lnSpcReduction="20000"/>
          </a:bodyPr>
          <a:lstStyle/>
          <a:p>
            <a:r>
              <a:rPr lang="en-GB" dirty="0"/>
              <a:t>During the development you will be supplied with a sequence of test cases, which will be selected from the following functions:</a:t>
            </a:r>
          </a:p>
          <a:p>
            <a:pPr marL="457200" lvl="0" indent="-457200">
              <a:buFont typeface="+mj-lt"/>
              <a:buAutoNum type="arabicPeriod"/>
            </a:pPr>
            <a:r>
              <a:rPr lang="en-GB" b="1" dirty="0"/>
              <a:t>Login</a:t>
            </a:r>
            <a:r>
              <a:rPr lang="en-GB" dirty="0"/>
              <a:t> as typical member user (e.g. user = “member1”, password = ”member1”) and create a session lasting for 20 </a:t>
            </a:r>
            <a:r>
              <a:rPr lang="en-GB" dirty="0" err="1"/>
              <a:t>mins</a:t>
            </a:r>
            <a:r>
              <a:rPr lang="en-GB" dirty="0"/>
              <a:t>. If not a user yet, </a:t>
            </a:r>
            <a:r>
              <a:rPr lang="en-GB" b="1" dirty="0"/>
              <a:t>register</a:t>
            </a:r>
            <a:r>
              <a:rPr lang="en-GB" dirty="0"/>
              <a:t> as an applicant for membership</a:t>
            </a:r>
          </a:p>
          <a:p>
            <a:pPr marL="457200" lvl="0" indent="-457200">
              <a:buFont typeface="+mj-lt"/>
              <a:buAutoNum type="arabicPeriod"/>
            </a:pPr>
            <a:r>
              <a:rPr lang="en-GB" dirty="0"/>
              <a:t>See member’s </a:t>
            </a:r>
            <a:r>
              <a:rPr lang="en-GB" b="1" dirty="0"/>
              <a:t>dashboard</a:t>
            </a:r>
            <a:r>
              <a:rPr lang="en-GB" dirty="0"/>
              <a:t>, which consists of :-</a:t>
            </a:r>
          </a:p>
          <a:p>
            <a:pPr marL="842178" lvl="1" indent="-457200">
              <a:buFont typeface="+mj-lt"/>
              <a:buAutoNum type="alphaLcPeriod"/>
            </a:pPr>
            <a:r>
              <a:rPr lang="en-GB" dirty="0"/>
              <a:t>Check for </a:t>
            </a:r>
            <a:r>
              <a:rPr lang="en-GB" b="1" dirty="0"/>
              <a:t>outstanding balance</a:t>
            </a:r>
            <a:endParaRPr lang="en-GB" dirty="0"/>
          </a:p>
          <a:p>
            <a:pPr marL="842178" lvl="1" indent="-457200">
              <a:buFont typeface="+mj-lt"/>
              <a:buAutoNum type="alphaLcPeriod"/>
            </a:pPr>
            <a:r>
              <a:rPr lang="en-GB" dirty="0"/>
              <a:t>Make a </a:t>
            </a:r>
            <a:r>
              <a:rPr lang="en-GB" b="1" dirty="0"/>
              <a:t>payment</a:t>
            </a:r>
            <a:endParaRPr lang="en-GB" dirty="0"/>
          </a:p>
          <a:p>
            <a:pPr marL="842178" lvl="1" indent="-457200">
              <a:buFont typeface="+mj-lt"/>
              <a:buAutoNum type="alphaLcPeriod"/>
            </a:pPr>
            <a:r>
              <a:rPr lang="en-GB" dirty="0"/>
              <a:t>Submit a </a:t>
            </a:r>
            <a:r>
              <a:rPr lang="en-GB" b="1" dirty="0"/>
              <a:t>claim</a:t>
            </a:r>
            <a:endParaRPr lang="en-GB" dirty="0"/>
          </a:p>
          <a:p>
            <a:pPr marL="842178" lvl="1" indent="-457200">
              <a:buFont typeface="+mj-lt"/>
              <a:buAutoNum type="alphaLcPeriod"/>
            </a:pPr>
            <a:r>
              <a:rPr lang="en-GB" b="1" dirty="0"/>
              <a:t>List all</a:t>
            </a:r>
            <a:r>
              <a:rPr lang="en-GB" dirty="0"/>
              <a:t> claims and payments to date</a:t>
            </a:r>
          </a:p>
          <a:p>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3524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Possible Test Cases</a:t>
            </a:r>
          </a:p>
        </p:txBody>
      </p:sp>
      <p:sp>
        <p:nvSpPr>
          <p:cNvPr id="3" name="Content Placeholder 2"/>
          <p:cNvSpPr>
            <a:spLocks noGrp="1"/>
          </p:cNvSpPr>
          <p:nvPr>
            <p:ph idx="1"/>
          </p:nvPr>
        </p:nvSpPr>
        <p:spPr/>
        <p:txBody>
          <a:bodyPr>
            <a:normAutofit fontScale="85000" lnSpcReduction="20000"/>
          </a:bodyPr>
          <a:lstStyle/>
          <a:p>
            <a:pPr marL="457200" lvl="0" indent="-457200">
              <a:buFont typeface="+mj-lt"/>
              <a:buAutoNum type="arabicPeriod" startAt="3"/>
            </a:pPr>
            <a:r>
              <a:rPr lang="en-GB" dirty="0"/>
              <a:t>Navigate back-to main page to let </a:t>
            </a:r>
            <a:r>
              <a:rPr lang="en-GB" b="1" dirty="0"/>
              <a:t>change user</a:t>
            </a:r>
            <a:r>
              <a:rPr lang="en-GB" dirty="0"/>
              <a:t> (e.g. change to admin)</a:t>
            </a:r>
          </a:p>
          <a:p>
            <a:pPr marL="457200" lvl="0" indent="-457200">
              <a:buFont typeface="+mj-lt"/>
              <a:buAutoNum type="arabicPeriod" startAt="4"/>
            </a:pPr>
            <a:r>
              <a:rPr lang="en-GB" dirty="0"/>
              <a:t>See </a:t>
            </a:r>
            <a:r>
              <a:rPr lang="en-GB" b="1" dirty="0"/>
              <a:t>Admin’s </a:t>
            </a:r>
            <a:r>
              <a:rPr lang="en-GB" dirty="0"/>
              <a:t>(management) </a:t>
            </a:r>
            <a:r>
              <a:rPr lang="en-GB" b="1" dirty="0"/>
              <a:t>Dashboard</a:t>
            </a:r>
            <a:r>
              <a:rPr lang="en-GB" dirty="0"/>
              <a:t> consisting of:-</a:t>
            </a:r>
          </a:p>
          <a:p>
            <a:pPr marL="842178" lvl="1" indent="-457200">
              <a:buFont typeface="+mj-lt"/>
              <a:buAutoNum type="alphaLcPeriod"/>
            </a:pPr>
            <a:r>
              <a:rPr lang="en-GB" b="1" dirty="0"/>
              <a:t>List</a:t>
            </a:r>
            <a:r>
              <a:rPr lang="en-GB" dirty="0"/>
              <a:t> all </a:t>
            </a:r>
            <a:r>
              <a:rPr lang="en-GB" b="1" dirty="0"/>
              <a:t>members</a:t>
            </a:r>
            <a:endParaRPr lang="en-GB" dirty="0"/>
          </a:p>
          <a:p>
            <a:pPr marL="842178" lvl="1" indent="-457200">
              <a:buFont typeface="+mj-lt"/>
              <a:buAutoNum type="alphaLcPeriod"/>
            </a:pPr>
            <a:r>
              <a:rPr lang="en-GB" dirty="0"/>
              <a:t>List all outstanding </a:t>
            </a:r>
            <a:r>
              <a:rPr lang="en-GB" b="1" dirty="0"/>
              <a:t>balances</a:t>
            </a:r>
            <a:endParaRPr lang="en-GB" dirty="0"/>
          </a:p>
          <a:p>
            <a:pPr marL="842178" lvl="1" indent="-457200">
              <a:buFont typeface="+mj-lt"/>
              <a:buAutoNum type="alphaLcPeriod"/>
            </a:pPr>
            <a:r>
              <a:rPr lang="en-GB" dirty="0"/>
              <a:t>List all </a:t>
            </a:r>
            <a:r>
              <a:rPr lang="en-GB" b="1" dirty="0"/>
              <a:t>claims</a:t>
            </a:r>
            <a:endParaRPr lang="en-GB" dirty="0"/>
          </a:p>
          <a:p>
            <a:pPr marL="842178" lvl="1" indent="-457200">
              <a:buFont typeface="+mj-lt"/>
              <a:buAutoNum type="alphaLcPeriod"/>
            </a:pPr>
            <a:r>
              <a:rPr lang="en-GB" dirty="0"/>
              <a:t>List all </a:t>
            </a:r>
            <a:r>
              <a:rPr lang="en-GB" b="1" dirty="0"/>
              <a:t>provisional member</a:t>
            </a:r>
            <a:r>
              <a:rPr lang="en-GB" dirty="0"/>
              <a:t> applications</a:t>
            </a:r>
          </a:p>
          <a:p>
            <a:pPr marL="842178" lvl="1" indent="-457200">
              <a:buFont typeface="+mj-lt"/>
              <a:buAutoNum type="alphaLcPeriod"/>
            </a:pPr>
            <a:r>
              <a:rPr lang="en-GB" b="1" dirty="0"/>
              <a:t>Process</a:t>
            </a:r>
            <a:r>
              <a:rPr lang="en-GB" dirty="0"/>
              <a:t> individual </a:t>
            </a:r>
            <a:r>
              <a:rPr lang="en-GB" b="1" dirty="0"/>
              <a:t>claims</a:t>
            </a:r>
            <a:endParaRPr lang="en-GB" dirty="0"/>
          </a:p>
          <a:p>
            <a:pPr marL="842178" lvl="1" indent="-457200">
              <a:buFont typeface="+mj-lt"/>
              <a:buAutoNum type="alphaLcPeriod"/>
            </a:pPr>
            <a:r>
              <a:rPr lang="en-GB" dirty="0"/>
              <a:t>Process membership applications and </a:t>
            </a:r>
            <a:r>
              <a:rPr lang="en-GB" b="1" dirty="0"/>
              <a:t>upgrade</a:t>
            </a:r>
            <a:r>
              <a:rPr lang="en-GB" dirty="0"/>
              <a:t> if payment is made</a:t>
            </a:r>
          </a:p>
          <a:p>
            <a:pPr marL="842178" lvl="1" indent="-457200">
              <a:buFont typeface="+mj-lt"/>
              <a:buAutoNum type="alphaLcPeriod"/>
            </a:pPr>
            <a:r>
              <a:rPr lang="en-GB" b="1" dirty="0"/>
              <a:t>Suspend/Resume</a:t>
            </a:r>
            <a:r>
              <a:rPr lang="en-GB" dirty="0"/>
              <a:t> membership</a:t>
            </a:r>
          </a:p>
          <a:p>
            <a:pPr marL="842178" lvl="1" indent="-457200">
              <a:buFont typeface="+mj-lt"/>
              <a:buAutoNum type="alphaLcPeriod"/>
            </a:pPr>
            <a:r>
              <a:rPr lang="en-GB" dirty="0"/>
              <a:t>Report </a:t>
            </a:r>
            <a:r>
              <a:rPr lang="en-GB" b="1" dirty="0"/>
              <a:t>annual turnover</a:t>
            </a:r>
            <a:r>
              <a:rPr lang="en-GB" dirty="0"/>
              <a:t> including total income and total pay-outs   </a:t>
            </a:r>
          </a:p>
          <a:p>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75368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Test Cases</a:t>
            </a:r>
          </a:p>
        </p:txBody>
      </p:sp>
      <p:sp>
        <p:nvSpPr>
          <p:cNvPr id="3" name="Content Placeholder 2"/>
          <p:cNvSpPr>
            <a:spLocks noGrp="1"/>
          </p:cNvSpPr>
          <p:nvPr>
            <p:ph idx="1"/>
          </p:nvPr>
        </p:nvSpPr>
        <p:spPr/>
        <p:txBody>
          <a:bodyPr>
            <a:normAutofit/>
          </a:bodyPr>
          <a:lstStyle/>
          <a:p>
            <a:pPr lvl="0"/>
            <a:r>
              <a:rPr lang="en-US" dirty="0"/>
              <a:t>A web service should be developed for a particular business process </a:t>
            </a:r>
            <a:r>
              <a:rPr lang="en-US" b="1" i="1" dirty="0"/>
              <a:t>( e. g. the process for assessing if the members are eligible for support once they make claims)</a:t>
            </a:r>
            <a:r>
              <a:rPr lang="en-US" dirty="0"/>
              <a:t>, deployed and made up-running on a server (e.g. </a:t>
            </a:r>
            <a:r>
              <a:rPr lang="en-US" dirty="0" err="1"/>
              <a:t>GlassFish</a:t>
            </a:r>
            <a:r>
              <a:rPr lang="en-US" dirty="0"/>
              <a:t>) as a separate project, and then be invoked/integrated in the system as a service. </a:t>
            </a:r>
            <a:r>
              <a:rPr lang="en-GB" i="1" dirty="0"/>
              <a:t>.</a:t>
            </a:r>
            <a:r>
              <a:rPr lang="en-GB" dirty="0"/>
              <a:t>  </a:t>
            </a:r>
          </a:p>
          <a:p>
            <a:r>
              <a:rPr lang="en-GB" dirty="0"/>
              <a:t>It can be useful for the system to use "</a:t>
            </a:r>
            <a:r>
              <a:rPr lang="en-GB" b="1" dirty="0"/>
              <a:t>Filtering</a:t>
            </a:r>
            <a:r>
              <a:rPr lang="en-GB" dirty="0"/>
              <a:t>" for authentication purposes, especially for </a:t>
            </a:r>
            <a:r>
              <a:rPr lang="en-GB" b="1" dirty="0"/>
              <a:t>authenticating admin user</a:t>
            </a:r>
            <a:r>
              <a:rPr lang="en-GB" dirty="0"/>
              <a:t> - a clear example of this would also be favourably  </a:t>
            </a:r>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499203905"/>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9254</TotalTime>
  <Words>868</Words>
  <Application>Microsoft Office PowerPoint</Application>
  <PresentationFormat>Custom</PresentationFormat>
  <Paragraphs>75</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Unicode MS</vt:lpstr>
      <vt:lpstr>Calibri</vt:lpstr>
      <vt:lpstr>Century Gothic</vt:lpstr>
      <vt:lpstr>Courier New</vt:lpstr>
      <vt:lpstr>LucidaGrande</vt:lpstr>
      <vt:lpstr>msmincho</vt:lpstr>
      <vt:lpstr>Tahoma</vt:lpstr>
      <vt:lpstr>Times New Roman</vt:lpstr>
      <vt:lpstr>Wingdings</vt:lpstr>
      <vt:lpstr>Wingdings 2</vt:lpstr>
      <vt:lpstr>Perception</vt:lpstr>
      <vt:lpstr>Enterprise Systems Development  UFCF85-30-3</vt:lpstr>
      <vt:lpstr>Assignment Details</vt:lpstr>
      <vt:lpstr>Assignment Details</vt:lpstr>
      <vt:lpstr>Assignment Details</vt:lpstr>
      <vt:lpstr>General Requirements</vt:lpstr>
      <vt:lpstr>General Requirements</vt:lpstr>
      <vt:lpstr>Tasks and Possible Test Cases</vt:lpstr>
      <vt:lpstr>Tasks and Possible Test Cases</vt:lpstr>
      <vt:lpstr>Tasks and Test Cases</vt:lpstr>
      <vt:lpstr>Deliverables</vt:lpstr>
      <vt:lpstr>Marking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New Product</dc:title>
  <dc:creator>Julia Dawson</dc:creator>
  <dc:description>General introduction of a new product taking customer wishes into account</dc:description>
  <cp:lastModifiedBy>Janith</cp:lastModifiedBy>
  <cp:revision>171</cp:revision>
  <dcterms:created xsi:type="dcterms:W3CDTF">2008-09-23T12:38:32Z</dcterms:created>
  <dcterms:modified xsi:type="dcterms:W3CDTF">2018-06-17T05:00:27Z</dcterms:modified>
</cp:coreProperties>
</file>