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平行四边形 5"/>
          <p:cNvSpPr/>
          <p:nvPr/>
        </p:nvSpPr>
        <p:spPr>
          <a:xfrm>
            <a:off x="1567180" y="759460"/>
            <a:ext cx="7393940" cy="5530850"/>
          </a:xfrm>
          <a:prstGeom prst="parallelogram">
            <a:avLst>
              <a:gd name="adj" fmla="val 43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689225" y="1157605"/>
            <a:ext cx="140970" cy="1409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2084070" y="2734945"/>
            <a:ext cx="2501900" cy="228917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134235" y="2755265"/>
            <a:ext cx="1377950" cy="5365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1"/>
            </p:custDataLst>
          </p:nvPr>
        </p:nvCxnSpPr>
        <p:spPr>
          <a:xfrm>
            <a:off x="4585970" y="5024120"/>
            <a:ext cx="370840" cy="482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744980" y="2704465"/>
            <a:ext cx="521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4086225" y="4912360"/>
            <a:ext cx="521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3488690" y="3263900"/>
            <a:ext cx="1447165" cy="177673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3488690" y="2895600"/>
            <a:ext cx="521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A’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4956810" y="4773295"/>
            <a:ext cx="521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B’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4086225" y="11576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OP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830195" y="11576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endParaRPr lang="en-US" altLang="zh-CN"/>
          </a:p>
        </p:txBody>
      </p:sp>
      <p:cxnSp>
        <p:nvCxnSpPr>
          <p:cNvPr id="16" name="直接连接符 15"/>
          <p:cNvCxnSpPr/>
          <p:nvPr>
            <p:custDataLst>
              <p:tags r:id="rId6"/>
            </p:custDataLst>
          </p:nvPr>
        </p:nvCxnSpPr>
        <p:spPr>
          <a:xfrm>
            <a:off x="2105660" y="413385"/>
            <a:ext cx="638810" cy="797560"/>
          </a:xfrm>
          <a:prstGeom prst="line">
            <a:avLst/>
          </a:prstGeom>
          <a:ln w="31750" cmpd="sng">
            <a:solidFill>
              <a:srgbClr val="00B050"/>
            </a:solidFill>
            <a:head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7"/>
            </p:custDataLst>
          </p:nvPr>
        </p:nvCxnSpPr>
        <p:spPr>
          <a:xfrm>
            <a:off x="1858010" y="906780"/>
            <a:ext cx="851535" cy="304165"/>
          </a:xfrm>
          <a:prstGeom prst="line">
            <a:avLst/>
          </a:prstGeom>
          <a:ln w="31750">
            <a:solidFill>
              <a:srgbClr val="00B050"/>
            </a:solidFill>
            <a:prstDash val="solid"/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8"/>
            </p:custDataLst>
          </p:nvPr>
        </p:nvCxnSpPr>
        <p:spPr>
          <a:xfrm flipH="1">
            <a:off x="2744470" y="572770"/>
            <a:ext cx="705485" cy="638175"/>
          </a:xfrm>
          <a:prstGeom prst="line">
            <a:avLst/>
          </a:prstGeom>
          <a:ln w="31750">
            <a:solidFill>
              <a:srgbClr val="00B050"/>
            </a:solidFill>
            <a:prstDash val="solid"/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858010" y="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3519805" y="2787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10"/>
            </p:custDataLst>
          </p:nvPr>
        </p:nvSpPr>
        <p:spPr>
          <a:xfrm>
            <a:off x="1541145" y="7740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COMMONDATA" val="eyJoZGlkIjoiMWU1OTdjOTFjYWIzZTE2MzQ5OGQ5ZGY4ZDNiNjcyODE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演示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chenbinbin</dc:creator>
  <cp:lastModifiedBy>闪电彬彬</cp:lastModifiedBy>
  <cp:revision>5</cp:revision>
  <dcterms:created xsi:type="dcterms:W3CDTF">2023-02-25T08:16:00Z</dcterms:created>
  <dcterms:modified xsi:type="dcterms:W3CDTF">2023-02-25T08:53:11Z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A4004299FF82480E8CD74E4760B673A5</vt:lpwstr>
  </property>
  <property fmtid="{D5CDD505-2E9C-101B-9397-08002B2CF9AE}" pid="3" name="KSOProductBuildVer">
    <vt:lpwstr>2052-11.1.0.13703</vt:lpwstr>
  </property>
</Properties>
</file>