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3014980" y="3589655"/>
            <a:ext cx="2186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69235" y="3693160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201920" y="3589655"/>
            <a:ext cx="38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054350" y="1609090"/>
            <a:ext cx="2536825" cy="196786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73700" y="111760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/>
              <a:t>i</a:t>
            </a:r>
            <a:endParaRPr lang="en-US" altLang="zh-CN"/>
          </a:p>
        </p:txBody>
      </p:sp>
      <p:cxnSp>
        <p:nvCxnSpPr>
          <p:cNvPr id="9" name="直接箭头连接符 8"/>
          <p:cNvCxnSpPr/>
          <p:nvPr>
            <p:custDataLst>
              <p:tags r:id="rId1"/>
            </p:custDataLst>
          </p:nvPr>
        </p:nvCxnSpPr>
        <p:spPr>
          <a:xfrm flipV="1">
            <a:off x="5189220" y="1621790"/>
            <a:ext cx="2536825" cy="19678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5591175" y="1621790"/>
            <a:ext cx="21869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51805" y="1609725"/>
            <a:ext cx="0" cy="19799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>
            <a:off x="3789045" y="3589655"/>
            <a:ext cx="21869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91175" y="2353310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4299585" y="490855"/>
            <a:ext cx="17780" cy="401701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17365" y="1225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8" name="直接箭头连接符 7"/>
          <p:cNvCxnSpPr/>
          <p:nvPr>
            <p:custDataLst>
              <p:tags r:id="rId1"/>
            </p:custDataLst>
          </p:nvPr>
        </p:nvCxnSpPr>
        <p:spPr>
          <a:xfrm flipV="1">
            <a:off x="1190625" y="2542540"/>
            <a:ext cx="6632575" cy="32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95490" y="257492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1122045" y="2319020"/>
            <a:ext cx="6758305" cy="513715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02690" y="192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平面：过</a:t>
            </a:r>
            <a:r>
              <a:rPr lang="en-US" altLang="zh-CN"/>
              <a:t>0</a:t>
            </a:r>
            <a:r>
              <a:rPr lang="zh-CN" altLang="en-US"/>
              <a:t>点，法向（</a:t>
            </a:r>
            <a:r>
              <a:rPr lang="en-US" altLang="zh-CN"/>
              <a:t>a, b , 1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 flipV="1">
            <a:off x="4299585" y="1499870"/>
            <a:ext cx="141605" cy="10426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7235" y="1348740"/>
            <a:ext cx="84328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(a,b,1)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 flipV="1">
            <a:off x="4866005" y="-191770"/>
            <a:ext cx="707390" cy="4780915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55260" y="2815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交点</a:t>
            </a:r>
            <a:r>
              <a:rPr lang="en-US" altLang="zh-CN"/>
              <a:t>(x0, y0, -ax0-by0)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68340" y="232410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4299585" y="490855"/>
            <a:ext cx="17780" cy="401701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17365" y="1225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8" name="直接箭头连接符 7"/>
          <p:cNvCxnSpPr/>
          <p:nvPr>
            <p:custDataLst>
              <p:tags r:id="rId1"/>
            </p:custDataLst>
          </p:nvPr>
        </p:nvCxnSpPr>
        <p:spPr>
          <a:xfrm flipV="1">
            <a:off x="1190625" y="2542540"/>
            <a:ext cx="6632575" cy="32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23200" y="246443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1122045" y="2319020"/>
            <a:ext cx="6758305" cy="5137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02690" y="192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直线：过</a:t>
            </a:r>
            <a:r>
              <a:rPr lang="en-US" altLang="zh-CN"/>
              <a:t>0</a:t>
            </a:r>
            <a:r>
              <a:rPr lang="zh-CN" altLang="en-US"/>
              <a:t>点，法向（</a:t>
            </a:r>
            <a:r>
              <a:rPr lang="en-US" altLang="zh-CN"/>
              <a:t>1, -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 flipV="1">
            <a:off x="4299585" y="1499870"/>
            <a:ext cx="141605" cy="10426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7235" y="1348740"/>
            <a:ext cx="84328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(a,1)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 flipV="1">
            <a:off x="4866005" y="-191770"/>
            <a:ext cx="707390" cy="4780915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55260" y="2815590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交点</a:t>
            </a:r>
            <a:r>
              <a:rPr lang="en-US" altLang="zh-CN"/>
              <a:t>(x0, -ax0)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68340" y="232410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4299585" y="490855"/>
            <a:ext cx="17780" cy="401701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17365" y="1225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8" name="直接箭头连接符 7"/>
          <p:cNvCxnSpPr/>
          <p:nvPr>
            <p:custDataLst>
              <p:tags r:id="rId1"/>
            </p:custDataLst>
          </p:nvPr>
        </p:nvCxnSpPr>
        <p:spPr>
          <a:xfrm flipV="1">
            <a:off x="1190625" y="2542540"/>
            <a:ext cx="6632575" cy="32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95490" y="257492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1122045" y="2319020"/>
            <a:ext cx="6718300" cy="1026795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18935" y="3350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平面：过</a:t>
            </a:r>
            <a:r>
              <a:rPr lang="zh-CN" altLang="en-US"/>
              <a:t>点（</a:t>
            </a:r>
            <a:r>
              <a:rPr lang="en-US" altLang="zh-CN"/>
              <a:t>az, bz , z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 flipV="1">
            <a:off x="4299585" y="1499870"/>
            <a:ext cx="141605" cy="10426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7235" y="1348740"/>
            <a:ext cx="84328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(a,b,1)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 flipV="1">
            <a:off x="3985895" y="-191770"/>
            <a:ext cx="707390" cy="4780915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94555" y="-560070"/>
            <a:ext cx="356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</a:t>
            </a:r>
            <a:r>
              <a:rPr lang="zh-CN" altLang="en-US">
                <a:sym typeface="+mn-ea"/>
              </a:rPr>
              <a:t>：过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点，法向（</a:t>
            </a:r>
            <a:r>
              <a:rPr lang="en-US" altLang="zh-CN">
                <a:sym typeface="+mn-ea"/>
              </a:rPr>
              <a:t>a, b , 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92425" y="27260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az, bz , z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17365" y="1225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95490" y="257492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1"/>
            </p:custDataLst>
          </p:nvPr>
        </p:nvCxnSpPr>
        <p:spPr>
          <a:xfrm>
            <a:off x="1652270" y="4401185"/>
            <a:ext cx="4357370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06335" y="2028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平面：过</a:t>
            </a:r>
            <a:r>
              <a:rPr lang="zh-CN" altLang="en-US"/>
              <a:t>点（</a:t>
            </a:r>
            <a:r>
              <a:rPr lang="en-US" altLang="zh-CN"/>
              <a:t>az, bz , z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H="1" flipV="1">
            <a:off x="3799205" y="3253740"/>
            <a:ext cx="10160" cy="114808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7235" y="1348740"/>
            <a:ext cx="84328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(a,b,1)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3"/>
            </p:custDataLst>
          </p:nvPr>
        </p:nvCxnSpPr>
        <p:spPr>
          <a:xfrm flipH="1" flipV="1">
            <a:off x="5995035" y="3822700"/>
            <a:ext cx="14605" cy="578485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94555" y="-560070"/>
            <a:ext cx="356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</a:t>
            </a:r>
            <a:r>
              <a:rPr lang="zh-CN" altLang="en-US">
                <a:sym typeface="+mn-ea"/>
              </a:rPr>
              <a:t>：过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点，法向（</a:t>
            </a:r>
            <a:r>
              <a:rPr lang="en-US" altLang="zh-CN">
                <a:sym typeface="+mn-ea"/>
              </a:rPr>
              <a:t>a, b , 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43300" y="3231515"/>
            <a:ext cx="64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42335" y="4512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X0</a:t>
            </a:r>
            <a:endParaRPr lang="en-US" altLang="zh-CN"/>
          </a:p>
        </p:txBody>
      </p: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V="1">
            <a:off x="5650230" y="3850640"/>
            <a:ext cx="334010" cy="542925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6200000">
            <a:off x="4397375" y="3914140"/>
            <a:ext cx="654050" cy="1851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22470" y="528637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5650230" y="5202555"/>
            <a:ext cx="86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9" name="左大括号 18"/>
          <p:cNvSpPr/>
          <p:nvPr>
            <p:custDataLst>
              <p:tags r:id="rId6"/>
            </p:custDataLst>
          </p:nvPr>
        </p:nvSpPr>
        <p:spPr>
          <a:xfrm rot="16200000">
            <a:off x="5495290" y="4671060"/>
            <a:ext cx="654050" cy="344805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>
            <p:custDataLst>
              <p:tags r:id="rId7"/>
            </p:custDataLst>
          </p:nvPr>
        </p:nvSpPr>
        <p:spPr>
          <a:xfrm rot="10800000">
            <a:off x="6092825" y="3848100"/>
            <a:ext cx="654050" cy="626745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830060" y="395224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5563235" y="3870325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4055" y="1009650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а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95490" y="257492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1"/>
            </p:custDataLst>
          </p:nvPr>
        </p:nvCxnSpPr>
        <p:spPr>
          <a:xfrm flipV="1">
            <a:off x="58420" y="589280"/>
            <a:ext cx="2323465" cy="344170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06335" y="2028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平面：过</a:t>
            </a:r>
            <a:r>
              <a:rPr lang="zh-CN" altLang="en-US"/>
              <a:t>点（</a:t>
            </a:r>
            <a:r>
              <a:rPr lang="en-US" altLang="zh-CN"/>
              <a:t>az, bz , z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H="1" flipV="1">
            <a:off x="2372360" y="-99060"/>
            <a:ext cx="24765" cy="58947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44875" y="3524885"/>
            <a:ext cx="159893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4"/>
                </a:solidFill>
              </a:rPr>
              <a:t>t=rcos(а/2)</a:t>
            </a:r>
            <a:endParaRPr lang="en-US" altLang="zh-CN" sz="2400">
              <a:solidFill>
                <a:schemeClr val="accent4"/>
              </a:solidFill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3"/>
            </p:custDataLst>
          </p:nvPr>
        </p:nvCxnSpPr>
        <p:spPr>
          <a:xfrm flipH="1" flipV="1">
            <a:off x="5995035" y="3822700"/>
            <a:ext cx="14605" cy="578485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94555" y="-560070"/>
            <a:ext cx="356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直线</a:t>
            </a:r>
            <a:r>
              <a:rPr lang="zh-CN" altLang="en-US">
                <a:sym typeface="+mn-ea"/>
              </a:rPr>
              <a:t>：过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点，法向（</a:t>
            </a:r>
            <a:r>
              <a:rPr lang="en-US" altLang="zh-CN">
                <a:sym typeface="+mn-ea"/>
              </a:rPr>
              <a:t>a, b , 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72055" y="1388745"/>
            <a:ext cx="125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en-US" altLang="zh-CN"/>
              <a:t>cos(а/2)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45640" y="3959225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X0</a:t>
            </a:r>
            <a:endParaRPr lang="en-US" altLang="zh-CN"/>
          </a:p>
        </p:txBody>
      </p: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V="1">
            <a:off x="2397125" y="3259455"/>
            <a:ext cx="1539875" cy="89662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6200000">
            <a:off x="3175635" y="3623310"/>
            <a:ext cx="654050" cy="1851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33115" y="4892040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5650230" y="5202555"/>
            <a:ext cx="86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9" name="左大括号 18"/>
          <p:cNvSpPr/>
          <p:nvPr>
            <p:custDataLst>
              <p:tags r:id="rId6"/>
            </p:custDataLst>
          </p:nvPr>
        </p:nvSpPr>
        <p:spPr>
          <a:xfrm rot="16200000">
            <a:off x="5495290" y="4671060"/>
            <a:ext cx="654050" cy="344805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>
            <p:custDataLst>
              <p:tags r:id="rId7"/>
            </p:custDataLst>
          </p:nvPr>
        </p:nvSpPr>
        <p:spPr>
          <a:xfrm rot="10800000" flipH="1">
            <a:off x="1638935" y="2367915"/>
            <a:ext cx="658495" cy="1776095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2768600" y="222885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cxnSp>
        <p:nvCxnSpPr>
          <p:cNvPr id="2" name="直接箭头连接符 1"/>
          <p:cNvCxnSpPr/>
          <p:nvPr>
            <p:custDataLst>
              <p:tags r:id="rId9"/>
            </p:custDataLst>
          </p:nvPr>
        </p:nvCxnSpPr>
        <p:spPr>
          <a:xfrm flipH="1" flipV="1">
            <a:off x="2397125" y="617855"/>
            <a:ext cx="2102485" cy="360426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弧形 3"/>
          <p:cNvSpPr/>
          <p:nvPr/>
        </p:nvSpPr>
        <p:spPr>
          <a:xfrm rot="8340000">
            <a:off x="1906905" y="-57785"/>
            <a:ext cx="882650" cy="1088390"/>
          </a:xfrm>
          <a:prstGeom prst="arc">
            <a:avLst>
              <a:gd name="adj1" fmla="val 16836526"/>
              <a:gd name="adj2" fmla="val 20328326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>
            <a:off x="2386965" y="4144645"/>
            <a:ext cx="2103755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2630170" y="383730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а/2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3719195" y="230187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36670" y="19615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</a:t>
            </a:r>
            <a:r>
              <a:rPr lang="en-US" altLang="zh-CN" sz="2000" baseline="-25000"/>
              <a:t>i</a:t>
            </a:r>
            <a:endParaRPr lang="en-US" altLang="zh-CN" sz="2000" baseline="-25000"/>
          </a:p>
        </p:txBody>
      </p:sp>
      <p:cxnSp>
        <p:nvCxnSpPr>
          <p:cNvPr id="26" name="直接箭头连接符 25"/>
          <p:cNvCxnSpPr>
            <a:endCxn id="24" idx="2"/>
          </p:cNvCxnSpPr>
          <p:nvPr>
            <p:custDataLst>
              <p:tags r:id="rId12"/>
            </p:custDataLst>
          </p:nvPr>
        </p:nvCxnSpPr>
        <p:spPr>
          <a:xfrm>
            <a:off x="2381885" y="2344420"/>
            <a:ext cx="1337310" cy="508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1233170" y="307213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cxnSp>
        <p:nvCxnSpPr>
          <p:cNvPr id="28" name="直接箭头连接符 27"/>
          <p:cNvCxnSpPr/>
          <p:nvPr>
            <p:custDataLst>
              <p:tags r:id="rId14"/>
            </p:custDataLst>
          </p:nvPr>
        </p:nvCxnSpPr>
        <p:spPr>
          <a:xfrm flipV="1">
            <a:off x="2413635" y="1725295"/>
            <a:ext cx="1049020" cy="612775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5"/>
            </p:custDataLst>
          </p:nvPr>
        </p:nvCxnSpPr>
        <p:spPr>
          <a:xfrm>
            <a:off x="3446780" y="1757045"/>
            <a:ext cx="885825" cy="151765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6"/>
            </p:custDataLst>
          </p:nvPr>
        </p:nvCxnSpPr>
        <p:spPr>
          <a:xfrm flipH="1" flipV="1">
            <a:off x="3437255" y="1757045"/>
            <a:ext cx="8890" cy="17843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7"/>
            </p:custDataLst>
          </p:nvPr>
        </p:nvCxnSpPr>
        <p:spPr>
          <a:xfrm flipV="1">
            <a:off x="3435350" y="3069590"/>
            <a:ext cx="786130" cy="48260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3219450" y="275717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3898900" y="315150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en-US" altLang="zh-CN"/>
              <a:t>sin(a/2)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3" name="直接箭头连接符 72"/>
          <p:cNvCxnSpPr/>
          <p:nvPr>
            <p:custDataLst>
              <p:tags r:id="rId1"/>
            </p:custDataLst>
          </p:nvPr>
        </p:nvCxnSpPr>
        <p:spPr>
          <a:xfrm flipV="1">
            <a:off x="7871039" y="3436462"/>
            <a:ext cx="4785360" cy="7366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 rot="1200000">
            <a:off x="3575685" y="80073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а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 rot="1200000" flipV="1">
            <a:off x="1351280" y="-46355"/>
            <a:ext cx="2323465" cy="344170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 rot="1200000" flipH="1" flipV="1">
            <a:off x="3411220" y="-368935"/>
            <a:ext cx="24765" cy="58947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>
            <p:custDataLst>
              <p:tags r:id="rId4"/>
            </p:custDataLst>
          </p:nvPr>
        </p:nvCxnSpPr>
        <p:spPr>
          <a:xfrm rot="1200000" flipH="1" flipV="1">
            <a:off x="3517900" y="737870"/>
            <a:ext cx="2102485" cy="360426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弧形 3"/>
          <p:cNvSpPr/>
          <p:nvPr/>
        </p:nvSpPr>
        <p:spPr>
          <a:xfrm rot="9540000">
            <a:off x="3755390" y="-197485"/>
            <a:ext cx="882650" cy="1088390"/>
          </a:xfrm>
          <a:prstGeom prst="arc">
            <a:avLst>
              <a:gd name="adj1" fmla="val 16836526"/>
              <a:gd name="adj2" fmla="val 20328326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200000">
            <a:off x="4845050" y="253492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9776460" y="81851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а</a:t>
            </a:r>
            <a:endParaRPr lang="en-US" altLang="zh-CN"/>
          </a:p>
        </p:txBody>
      </p:sp>
      <p:cxnSp>
        <p:nvCxnSpPr>
          <p:cNvPr id="34" name="直接箭头连接符 33"/>
          <p:cNvCxnSpPr/>
          <p:nvPr>
            <p:custDataLst>
              <p:tags r:id="rId6"/>
            </p:custDataLst>
          </p:nvPr>
        </p:nvCxnSpPr>
        <p:spPr>
          <a:xfrm flipV="1">
            <a:off x="7870825" y="398145"/>
            <a:ext cx="2323465" cy="344170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>
            <p:custDataLst>
              <p:tags r:id="rId7"/>
            </p:custDataLst>
          </p:nvPr>
        </p:nvSpPr>
        <p:spPr>
          <a:xfrm rot="16200000">
            <a:off x="10767060" y="3008630"/>
            <a:ext cx="654050" cy="16929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10850880" y="435292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cxnSp>
        <p:nvCxnSpPr>
          <p:cNvPr id="38" name="直接箭头连接符 37"/>
          <p:cNvCxnSpPr/>
          <p:nvPr>
            <p:custDataLst>
              <p:tags r:id="rId9"/>
            </p:custDataLst>
          </p:nvPr>
        </p:nvCxnSpPr>
        <p:spPr>
          <a:xfrm flipH="1" flipV="1">
            <a:off x="10209530" y="426720"/>
            <a:ext cx="2102485" cy="360426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弧形 38"/>
          <p:cNvSpPr/>
          <p:nvPr>
            <p:custDataLst>
              <p:tags r:id="rId10"/>
            </p:custDataLst>
          </p:nvPr>
        </p:nvSpPr>
        <p:spPr>
          <a:xfrm rot="8340000">
            <a:off x="9719310" y="-248920"/>
            <a:ext cx="882650" cy="1088390"/>
          </a:xfrm>
          <a:prstGeom prst="arc">
            <a:avLst>
              <a:gd name="adj1" fmla="val 16836526"/>
              <a:gd name="adj2" fmla="val 20328326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>
            <p:custDataLst>
              <p:tags r:id="rId11"/>
            </p:custDataLst>
          </p:nvPr>
        </p:nvCxnSpPr>
        <p:spPr>
          <a:xfrm flipV="1">
            <a:off x="10179050" y="3440430"/>
            <a:ext cx="1787525" cy="36195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椭圆 40"/>
          <p:cNvSpPr/>
          <p:nvPr>
            <p:custDataLst>
              <p:tags r:id="rId12"/>
            </p:custDataLst>
          </p:nvPr>
        </p:nvSpPr>
        <p:spPr>
          <a:xfrm>
            <a:off x="11531600" y="21107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13"/>
            </p:custDataLst>
          </p:nvPr>
        </p:nvSpPr>
        <p:spPr>
          <a:xfrm rot="1200000">
            <a:off x="3602990" y="16065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4"/>
            </p:custDataLst>
          </p:nvPr>
        </p:nvSpPr>
        <p:spPr>
          <a:xfrm rot="1200000">
            <a:off x="4519930" y="196596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15"/>
            </p:custDataLst>
          </p:nvPr>
        </p:nvSpPr>
        <p:spPr>
          <a:xfrm rot="1200000">
            <a:off x="2417445" y="127635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16"/>
            </p:custDataLst>
          </p:nvPr>
        </p:nvSpPr>
        <p:spPr>
          <a:xfrm rot="1200000">
            <a:off x="2978150" y="18440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17"/>
            </p:custDataLst>
          </p:nvPr>
        </p:nvSpPr>
        <p:spPr>
          <a:xfrm rot="1200000">
            <a:off x="4504690" y="316992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>
            <p:custDataLst>
              <p:tags r:id="rId18"/>
            </p:custDataLst>
          </p:nvPr>
        </p:nvCxnSpPr>
        <p:spPr>
          <a:xfrm flipV="1">
            <a:off x="2554184" y="-1055684"/>
            <a:ext cx="10010" cy="653494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109470" y="-7232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59" name="直接箭头连接符 58"/>
          <p:cNvCxnSpPr/>
          <p:nvPr>
            <p:custDataLst>
              <p:tags r:id="rId19"/>
            </p:custDataLst>
          </p:nvPr>
        </p:nvCxnSpPr>
        <p:spPr>
          <a:xfrm flipV="1">
            <a:off x="677124" y="3614897"/>
            <a:ext cx="4785360" cy="7366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20"/>
            </p:custDataLst>
          </p:nvPr>
        </p:nvCxnSpPr>
        <p:spPr>
          <a:xfrm flipH="1" flipV="1">
            <a:off x="10179048" y="-271750"/>
            <a:ext cx="32849" cy="588423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椭圆 62"/>
          <p:cNvSpPr/>
          <p:nvPr>
            <p:custDataLst>
              <p:tags r:id="rId21"/>
            </p:custDataLst>
          </p:nvPr>
        </p:nvSpPr>
        <p:spPr>
          <a:xfrm rot="21540000">
            <a:off x="9558020" y="33337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>
            <p:custDataLst>
              <p:tags r:id="rId22"/>
            </p:custDataLst>
          </p:nvPr>
        </p:nvSpPr>
        <p:spPr>
          <a:xfrm rot="21540000">
            <a:off x="11060430" y="169037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>
            <p:custDataLst>
              <p:tags r:id="rId23"/>
            </p:custDataLst>
          </p:nvPr>
        </p:nvSpPr>
        <p:spPr>
          <a:xfrm rot="21540000">
            <a:off x="8850630" y="179959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>
            <p:custDataLst>
              <p:tags r:id="rId24"/>
            </p:custDataLst>
          </p:nvPr>
        </p:nvSpPr>
        <p:spPr>
          <a:xfrm rot="21540000">
            <a:off x="9577705" y="212852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>
            <p:custDataLst>
              <p:tags r:id="rId25"/>
            </p:custDataLst>
          </p:nvPr>
        </p:nvSpPr>
        <p:spPr>
          <a:xfrm rot="21540000">
            <a:off x="11478260" y="281940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300210" y="3531235"/>
            <a:ext cx="105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(x0, y0)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385310" y="-1244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" name="右箭头 70"/>
          <p:cNvSpPr/>
          <p:nvPr/>
        </p:nvSpPr>
        <p:spPr>
          <a:xfrm>
            <a:off x="5842000" y="2252980"/>
            <a:ext cx="1361440" cy="11874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015990" y="1875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860915" y="-485775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6" name="文本框 75"/>
          <p:cNvSpPr txBox="1"/>
          <p:nvPr>
            <p:custDataLst>
              <p:tags r:id="rId26"/>
            </p:custDataLst>
          </p:nvPr>
        </p:nvSpPr>
        <p:spPr>
          <a:xfrm>
            <a:off x="4953635" y="3688715"/>
            <a:ext cx="66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  <p:cxnSp>
        <p:nvCxnSpPr>
          <p:cNvPr id="77" name="直接箭头连接符 76"/>
          <p:cNvCxnSpPr/>
          <p:nvPr>
            <p:custDataLst>
              <p:tags r:id="rId27"/>
            </p:custDataLst>
          </p:nvPr>
        </p:nvCxnSpPr>
        <p:spPr>
          <a:xfrm flipV="1">
            <a:off x="10762829" y="-922334"/>
            <a:ext cx="10010" cy="653494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850880" y="-116649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28"/>
            </p:custDataLst>
          </p:nvPr>
        </p:nvSpPr>
        <p:spPr>
          <a:xfrm>
            <a:off x="12327255" y="3528060"/>
            <a:ext cx="66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XOY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 rot="4800000">
            <a:off x="4159885" y="-1187450"/>
            <a:ext cx="1209040" cy="7216140"/>
            <a:chOff x="3663" y="-2427"/>
            <a:chExt cx="1904" cy="11364"/>
          </a:xfrm>
        </p:grpSpPr>
        <p:sp>
          <p:nvSpPr>
            <p:cNvPr id="5" name="文本框 4"/>
            <p:cNvSpPr txBox="1"/>
            <p:nvPr/>
          </p:nvSpPr>
          <p:spPr>
            <a:xfrm rot="21060000">
              <a:off x="4430" y="642"/>
              <a:ext cx="9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X0</a:t>
              </a:r>
              <a:endParaRPr lang="en-US" altLang="zh-CN"/>
            </a:p>
          </p:txBody>
        </p:sp>
        <p:cxnSp>
          <p:nvCxnSpPr>
            <p:cNvPr id="12" name="直接箭头连接符 11"/>
            <p:cNvCxnSpPr/>
            <p:nvPr>
              <p:custDataLst>
                <p:tags r:id="rId1"/>
              </p:custDataLst>
            </p:nvPr>
          </p:nvCxnSpPr>
          <p:spPr>
            <a:xfrm flipH="1" flipV="1">
              <a:off x="4339" y="-1696"/>
              <a:ext cx="397" cy="99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 rot="1200000">
              <a:off x="4324" y="418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2"/>
              </p:custDataLst>
            </p:nvPr>
          </p:nvSpPr>
          <p:spPr>
            <a:xfrm rot="1200000">
              <a:off x="3999" y="3738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>
              <p:custDataLst>
                <p:tags r:id="rId3"/>
              </p:custDataLst>
            </p:nvPr>
          </p:nvSpPr>
          <p:spPr>
            <a:xfrm rot="1200000">
              <a:off x="4882" y="2010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>
              <p:custDataLst>
                <p:tags r:id="rId4"/>
              </p:custDataLst>
            </p:nvPr>
          </p:nvSpPr>
          <p:spPr>
            <a:xfrm rot="1200000">
              <a:off x="3807" y="2010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>
              <p:custDataLst>
                <p:tags r:id="rId5"/>
              </p:custDataLst>
            </p:nvPr>
          </p:nvSpPr>
          <p:spPr>
            <a:xfrm rot="1200000">
              <a:off x="4690" y="290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6"/>
              </p:custDataLst>
            </p:nvPr>
          </p:nvSpPr>
          <p:spPr>
            <a:xfrm rot="1200000">
              <a:off x="4863" y="5421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663" y="-1899"/>
              <a:ext cx="399" cy="10256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912" y="-2427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" name="椭圆 2"/>
            <p:cNvSpPr/>
            <p:nvPr>
              <p:custDataLst>
                <p:tags r:id="rId8"/>
              </p:custDataLst>
            </p:nvPr>
          </p:nvSpPr>
          <p:spPr>
            <a:xfrm rot="1200000">
              <a:off x="4258" y="5049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9"/>
              </p:custDataLst>
            </p:nvPr>
          </p:nvSpPr>
          <p:spPr>
            <a:xfrm rot="1200000">
              <a:off x="3933" y="4603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>
              <p:custDataLst>
                <p:tags r:id="rId10"/>
              </p:custDataLst>
            </p:nvPr>
          </p:nvSpPr>
          <p:spPr>
            <a:xfrm rot="1200000">
              <a:off x="4624" y="3769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11"/>
              </p:custDataLst>
            </p:nvPr>
          </p:nvSpPr>
          <p:spPr>
            <a:xfrm rot="1200000">
              <a:off x="5082" y="365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12"/>
              </p:custDataLst>
            </p:nvPr>
          </p:nvSpPr>
          <p:spPr>
            <a:xfrm rot="1200000">
              <a:off x="4890" y="4548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13"/>
              </p:custDataLst>
            </p:nvPr>
          </p:nvSpPr>
          <p:spPr>
            <a:xfrm rot="1200000">
              <a:off x="4133" y="6247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002" y="-1995"/>
              <a:ext cx="399" cy="10256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左大括号 13"/>
            <p:cNvSpPr/>
            <p:nvPr/>
          </p:nvSpPr>
          <p:spPr>
            <a:xfrm rot="5160000" flipH="1">
              <a:off x="4435" y="7196"/>
              <a:ext cx="609" cy="136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>
              <p:custDataLst>
                <p:tags r:id="rId15"/>
              </p:custDataLst>
            </p:nvPr>
          </p:nvCxnSpPr>
          <p:spPr>
            <a:xfrm flipV="1">
              <a:off x="4009" y="7558"/>
              <a:ext cx="1359" cy="79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03" y="8357"/>
              <a:ext cx="9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 rot="1200000">
              <a:off x="4379" y="1083"/>
              <a:ext cx="150" cy="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7" name="直接箭头连接符 56"/>
          <p:cNvCxnSpPr/>
          <p:nvPr>
            <p:custDataLst>
              <p:tags r:id="rId1"/>
            </p:custDataLst>
          </p:nvPr>
        </p:nvCxnSpPr>
        <p:spPr>
          <a:xfrm rot="4800000" flipH="1" flipV="1">
            <a:off x="4162425" y="-4033520"/>
            <a:ext cx="253365" cy="651256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 rot="4800000">
            <a:off x="7416165" y="-12420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3" name="直接箭头连接符 12"/>
          <p:cNvCxnSpPr/>
          <p:nvPr>
            <p:custDataLst>
              <p:tags r:id="rId2"/>
            </p:custDataLst>
          </p:nvPr>
        </p:nvCxnSpPr>
        <p:spPr>
          <a:xfrm rot="4800000" flipH="1" flipV="1">
            <a:off x="4370070" y="-3206750"/>
            <a:ext cx="253365" cy="651256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 rot="4800000" flipV="1">
            <a:off x="1217295" y="196215"/>
            <a:ext cx="862965" cy="50165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967355" y="815975"/>
            <a:ext cx="4799330" cy="4799330"/>
            <a:chOff x="4673" y="1285"/>
            <a:chExt cx="7558" cy="7558"/>
          </a:xfrm>
        </p:grpSpPr>
        <p:sp>
          <p:nvSpPr>
            <p:cNvPr id="5" name="文本框 4"/>
            <p:cNvSpPr txBox="1"/>
            <p:nvPr/>
          </p:nvSpPr>
          <p:spPr>
            <a:xfrm rot="180000">
              <a:off x="8554" y="4372"/>
              <a:ext cx="9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cxnSp>
          <p:nvCxnSpPr>
            <p:cNvPr id="12" name="直接箭头连接符 11"/>
            <p:cNvCxnSpPr/>
            <p:nvPr>
              <p:custDataLst>
                <p:tags r:id="rId4"/>
              </p:custDataLst>
            </p:nvPr>
          </p:nvCxnSpPr>
          <p:spPr>
            <a:xfrm flipV="1">
              <a:off x="8474" y="4228"/>
              <a:ext cx="3044" cy="82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 rot="6000000">
              <a:off x="8730" y="7586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5"/>
              </p:custDataLst>
            </p:nvPr>
          </p:nvSpPr>
          <p:spPr>
            <a:xfrm rot="6000000">
              <a:off x="5278" y="4989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>
              <p:custDataLst>
                <p:tags r:id="rId6"/>
              </p:custDataLst>
            </p:nvPr>
          </p:nvSpPr>
          <p:spPr>
            <a:xfrm rot="6000000">
              <a:off x="8312" y="2345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>
              <p:custDataLst>
                <p:tags r:id="rId7"/>
              </p:custDataLst>
            </p:nvPr>
          </p:nvSpPr>
          <p:spPr>
            <a:xfrm rot="6000000">
              <a:off x="6880" y="264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>
              <p:custDataLst>
                <p:tags r:id="rId8"/>
              </p:custDataLst>
            </p:nvPr>
          </p:nvSpPr>
          <p:spPr>
            <a:xfrm rot="6000000">
              <a:off x="7257" y="148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9"/>
              </p:custDataLst>
            </p:nvPr>
          </p:nvSpPr>
          <p:spPr>
            <a:xfrm rot="6000000">
              <a:off x="11070" y="2519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>
              <p:custDataLst>
                <p:tags r:id="rId10"/>
              </p:custDataLst>
            </p:nvPr>
          </p:nvSpPr>
          <p:spPr>
            <a:xfrm rot="6000000">
              <a:off x="10533" y="3495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11"/>
              </p:custDataLst>
            </p:nvPr>
          </p:nvSpPr>
          <p:spPr>
            <a:xfrm rot="6000000">
              <a:off x="5278" y="3495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>
              <p:custDataLst>
                <p:tags r:id="rId12"/>
              </p:custDataLst>
            </p:nvPr>
          </p:nvSpPr>
          <p:spPr>
            <a:xfrm rot="6000000">
              <a:off x="6412" y="7412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13"/>
              </p:custDataLst>
            </p:nvPr>
          </p:nvSpPr>
          <p:spPr>
            <a:xfrm rot="6000000">
              <a:off x="11775" y="3864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14"/>
              </p:custDataLst>
            </p:nvPr>
          </p:nvSpPr>
          <p:spPr>
            <a:xfrm rot="6000000">
              <a:off x="6880" y="8336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 rot="6000000">
              <a:off x="5937" y="3321"/>
              <a:ext cx="150" cy="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左大括号 13"/>
            <p:cNvSpPr/>
            <p:nvPr/>
          </p:nvSpPr>
          <p:spPr>
            <a:xfrm rot="5400000" flipH="1">
              <a:off x="11309" y="5086"/>
              <a:ext cx="609" cy="1237"/>
            </a:xfrm>
            <a:prstGeom prst="leftBrace">
              <a:avLst>
                <a:gd name="adj1" fmla="val 48275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80000">
              <a:off x="11247" y="6073"/>
              <a:ext cx="9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 rot="6000000">
              <a:off x="8377" y="4989"/>
              <a:ext cx="150" cy="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同心圆 3"/>
            <p:cNvSpPr/>
            <p:nvPr>
              <p:custDataLst>
                <p:tags r:id="rId17"/>
              </p:custDataLst>
            </p:nvPr>
          </p:nvSpPr>
          <p:spPr>
            <a:xfrm>
              <a:off x="4673" y="1285"/>
              <a:ext cx="7558" cy="7558"/>
            </a:xfrm>
            <a:prstGeom prst="donut">
              <a:avLst>
                <a:gd name="adj" fmla="val 789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同心圆 1"/>
            <p:cNvSpPr/>
            <p:nvPr/>
          </p:nvSpPr>
          <p:spPr>
            <a:xfrm>
              <a:off x="4673" y="1285"/>
              <a:ext cx="7558" cy="7558"/>
            </a:xfrm>
            <a:prstGeom prst="donut">
              <a:avLst>
                <a:gd name="adj" fmla="val 16181"/>
              </a:avLst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5" y="4026"/>
              <a:ext cx="7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Y2M4NWUzZTA2MzRhYTg2NmU2MGIwZDEyYTIxMDQ1MWU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29</cp:revision>
  <dcterms:created xsi:type="dcterms:W3CDTF">2023-08-09T12:44:00Z</dcterms:created>
  <dcterms:modified xsi:type="dcterms:W3CDTF">2024-02-23T09:28:35Z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