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920" y="1600200"/>
            <a:ext cx="5343525" cy="365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5480" y="3065780"/>
            <a:ext cx="34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76470" y="3587750"/>
            <a:ext cx="48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763385" y="3346450"/>
            <a:ext cx="48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4NWUzZTA2MzRhYTg2NmU2MGIwZDEyYTIxMDQ1MW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chenbinbin</dc:creator>
  <cp:lastModifiedBy>闪电彬彬</cp:lastModifiedBy>
  <cp:revision>3</cp:revision>
  <dcterms:created xsi:type="dcterms:W3CDTF">2023-08-09T12:44:00Z</dcterms:created>
  <dcterms:modified xsi:type="dcterms:W3CDTF">2024-08-12T10:49:24Z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