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4552950" y="761365"/>
            <a:ext cx="0" cy="214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1"/>
            </p:custDataLst>
          </p:nvPr>
        </p:nvCxnSpPr>
        <p:spPr>
          <a:xfrm>
            <a:off x="4552950" y="2907030"/>
            <a:ext cx="216027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H="1">
            <a:off x="3202305" y="2907030"/>
            <a:ext cx="1350645" cy="1421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91380" y="51879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713220" y="2917825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202305" y="4328160"/>
            <a:ext cx="46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 flipH="1" flipV="1">
            <a:off x="2839720" y="1795780"/>
            <a:ext cx="1713230" cy="1111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20950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329305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3594735" y="172021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环形箭头 13"/>
          <p:cNvSpPr/>
          <p:nvPr/>
        </p:nvSpPr>
        <p:spPr>
          <a:xfrm rot="7980000">
            <a:off x="2941320" y="1726565"/>
            <a:ext cx="915035" cy="67627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 flipV="1">
            <a:off x="2265680" y="3612515"/>
            <a:ext cx="15849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 flipV="1">
            <a:off x="2893060" y="1805940"/>
            <a:ext cx="10795" cy="18300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 flipV="1">
            <a:off x="3340100" y="1092200"/>
            <a:ext cx="1223645" cy="184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 flipV="1">
            <a:off x="3572510" y="1071880"/>
            <a:ext cx="32385" cy="1819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>
            <a:off x="3052445" y="2915285"/>
            <a:ext cx="1500505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V="1">
            <a:off x="2892425" y="1104265"/>
            <a:ext cx="713740" cy="7321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2"/>
            </p:custDataLst>
          </p:nvPr>
        </p:nvCxnSpPr>
        <p:spPr>
          <a:xfrm flipV="1">
            <a:off x="2903855" y="2907030"/>
            <a:ext cx="669925" cy="6902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70300" y="199771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MWU1OTdjOTFjYWIzZTE2MzQ5OGQ5ZGY4ZDNiNjcyO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chenbinbin</dc:creator>
  <cp:lastModifiedBy>闪电彬彬</cp:lastModifiedBy>
  <cp:revision>4</cp:revision>
  <dcterms:created xsi:type="dcterms:W3CDTF">2022-12-23T08:33:00Z</dcterms:created>
  <dcterms:modified xsi:type="dcterms:W3CDTF">2022-12-23T08:55:34Z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BB279CCBF55B4C94A35291EA018EDD05</vt:lpwstr>
  </property>
  <property fmtid="{D5CDD505-2E9C-101B-9397-08002B2CF9AE}" pid="3" name="KSOProductBuildVer">
    <vt:lpwstr>2052-11.1.0.12980</vt:lpwstr>
  </property>
</Properties>
</file>