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8" r:id="rId5"/>
    <p:sldId id="259" r:id="rId6"/>
    <p:sldId id="260" r:id="rId7"/>
    <p:sldId id="261" r:id="rId8"/>
    <p:sldId id="257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6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32.xml"/><Relationship Id="rId2" Type="http://schemas.openxmlformats.org/officeDocument/2006/relationships/tags" Target="../tags/tag14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4552950" y="761365"/>
            <a:ext cx="0" cy="2148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1"/>
            </p:custDataLst>
          </p:nvPr>
        </p:nvCxnSpPr>
        <p:spPr>
          <a:xfrm>
            <a:off x="4552950" y="2907030"/>
            <a:ext cx="216027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>
            <p:custDataLst>
              <p:tags r:id="rId2"/>
            </p:custDataLst>
          </p:nvPr>
        </p:nvCxnSpPr>
        <p:spPr>
          <a:xfrm flipH="1">
            <a:off x="3202305" y="2907030"/>
            <a:ext cx="1350645" cy="1421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91380" y="51879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713220" y="291782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202305" y="4328160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cxnSp>
        <p:nvCxnSpPr>
          <p:cNvPr id="10" name="直接箭头连接符 9"/>
          <p:cNvCxnSpPr/>
          <p:nvPr>
            <p:custDataLst>
              <p:tags r:id="rId5"/>
            </p:custDataLst>
          </p:nvPr>
        </p:nvCxnSpPr>
        <p:spPr>
          <a:xfrm flipH="1" flipV="1">
            <a:off x="2839720" y="1795780"/>
            <a:ext cx="1713230" cy="11112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520950" y="1427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967355" y="2418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3253740" y="256159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环形箭头 13"/>
          <p:cNvSpPr/>
          <p:nvPr/>
        </p:nvSpPr>
        <p:spPr>
          <a:xfrm rot="4860000" flipH="1">
            <a:off x="2880360" y="1821180"/>
            <a:ext cx="901700" cy="67627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 flipV="1">
            <a:off x="2265680" y="3612515"/>
            <a:ext cx="1584960" cy="234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7"/>
            </p:custDataLst>
          </p:nvPr>
        </p:nvCxnSpPr>
        <p:spPr>
          <a:xfrm flipV="1">
            <a:off x="2893060" y="1805940"/>
            <a:ext cx="10795" cy="18300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8"/>
            </p:custDataLst>
          </p:nvPr>
        </p:nvCxnSpPr>
        <p:spPr>
          <a:xfrm flipV="1">
            <a:off x="3340100" y="1092200"/>
            <a:ext cx="1223645" cy="184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9"/>
            </p:custDataLst>
          </p:nvPr>
        </p:nvCxnSpPr>
        <p:spPr>
          <a:xfrm flipV="1">
            <a:off x="3572510" y="1071880"/>
            <a:ext cx="32385" cy="18199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>
            <a:off x="3052445" y="2915285"/>
            <a:ext cx="1500505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V="1">
            <a:off x="2892425" y="1104265"/>
            <a:ext cx="713740" cy="7321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2"/>
            </p:custDataLst>
          </p:nvPr>
        </p:nvCxnSpPr>
        <p:spPr>
          <a:xfrm flipV="1">
            <a:off x="2903855" y="2907030"/>
            <a:ext cx="669925" cy="69024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70300" y="1997710"/>
            <a:ext cx="406400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>
            <p:custDataLst>
              <p:tags r:id="rId1"/>
            </p:custDataLst>
          </p:nvPr>
        </p:nvCxnSpPr>
        <p:spPr>
          <a:xfrm flipV="1">
            <a:off x="4552950" y="761365"/>
            <a:ext cx="0" cy="2148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2"/>
            </p:custDataLst>
          </p:nvPr>
        </p:nvCxnSpPr>
        <p:spPr>
          <a:xfrm>
            <a:off x="4552950" y="2907030"/>
            <a:ext cx="216027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>
            <p:custDataLst>
              <p:tags r:id="rId3"/>
            </p:custDataLst>
          </p:nvPr>
        </p:nvCxnSpPr>
        <p:spPr>
          <a:xfrm flipH="1">
            <a:off x="3202305" y="2907030"/>
            <a:ext cx="1350645" cy="1421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691380" y="51879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713220" y="291782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3202305" y="4328160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cxnSp>
        <p:nvCxnSpPr>
          <p:cNvPr id="10" name="直接箭头连接符 9"/>
          <p:cNvCxnSpPr/>
          <p:nvPr>
            <p:custDataLst>
              <p:tags r:id="rId7"/>
            </p:custDataLst>
          </p:nvPr>
        </p:nvCxnSpPr>
        <p:spPr>
          <a:xfrm flipH="1" flipV="1">
            <a:off x="2839720" y="1795780"/>
            <a:ext cx="1913255" cy="898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2520950" y="1427480"/>
            <a:ext cx="1085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(x1,y1,z1)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2967355" y="2418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13" name="椭圆 12"/>
          <p:cNvSpPr/>
          <p:nvPr>
            <p:custDataLst>
              <p:tags r:id="rId10"/>
            </p:custDataLst>
          </p:nvPr>
        </p:nvSpPr>
        <p:spPr>
          <a:xfrm>
            <a:off x="3253740" y="256159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环形箭头 13"/>
          <p:cNvSpPr/>
          <p:nvPr>
            <p:custDataLst>
              <p:tags r:id="rId11"/>
            </p:custDataLst>
          </p:nvPr>
        </p:nvSpPr>
        <p:spPr>
          <a:xfrm rot="4860000" flipH="1">
            <a:off x="2880360" y="1821180"/>
            <a:ext cx="901700" cy="67627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/>
          <p:nvPr>
            <p:custDataLst>
              <p:tags r:id="rId12"/>
            </p:custDataLst>
          </p:nvPr>
        </p:nvCxnSpPr>
        <p:spPr>
          <a:xfrm flipV="1">
            <a:off x="2265680" y="3612515"/>
            <a:ext cx="1584960" cy="234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 flipV="1">
            <a:off x="2893060" y="1805940"/>
            <a:ext cx="10795" cy="18300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4"/>
            </p:custDataLst>
          </p:nvPr>
        </p:nvCxnSpPr>
        <p:spPr>
          <a:xfrm flipV="1">
            <a:off x="3340100" y="1092200"/>
            <a:ext cx="1223645" cy="184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5"/>
            </p:custDataLst>
          </p:nvPr>
        </p:nvCxnSpPr>
        <p:spPr>
          <a:xfrm flipV="1">
            <a:off x="3572510" y="1071880"/>
            <a:ext cx="32385" cy="18199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6"/>
            </p:custDataLst>
          </p:nvPr>
        </p:nvCxnSpPr>
        <p:spPr>
          <a:xfrm>
            <a:off x="3052445" y="2915285"/>
            <a:ext cx="1500505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7"/>
            </p:custDataLst>
          </p:nvPr>
        </p:nvCxnSpPr>
        <p:spPr>
          <a:xfrm flipV="1">
            <a:off x="2892425" y="1104265"/>
            <a:ext cx="713740" cy="7321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8"/>
            </p:custDataLst>
          </p:nvPr>
        </p:nvCxnSpPr>
        <p:spPr>
          <a:xfrm flipV="1">
            <a:off x="2903855" y="2907030"/>
            <a:ext cx="669925" cy="69024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19"/>
            </p:custDataLst>
          </p:nvPr>
        </p:nvSpPr>
        <p:spPr>
          <a:xfrm>
            <a:off x="3670300" y="1997710"/>
            <a:ext cx="406400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20"/>
            </p:custDataLst>
          </p:nvPr>
        </p:nvSpPr>
        <p:spPr>
          <a:xfrm>
            <a:off x="4752975" y="2366010"/>
            <a:ext cx="1085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(x0,y0,z0)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平行四边形 1"/>
          <p:cNvSpPr/>
          <p:nvPr/>
        </p:nvSpPr>
        <p:spPr>
          <a:xfrm>
            <a:off x="1739265" y="1851660"/>
            <a:ext cx="5257165" cy="2229485"/>
          </a:xfrm>
          <a:prstGeom prst="parallelogram">
            <a:avLst>
              <a:gd name="adj" fmla="val 936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552950" y="761365"/>
            <a:ext cx="0" cy="2148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1"/>
            </p:custDataLst>
          </p:nvPr>
        </p:nvCxnSpPr>
        <p:spPr>
          <a:xfrm>
            <a:off x="2882900" y="2906395"/>
            <a:ext cx="38303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>
            <p:custDataLst>
              <p:tags r:id="rId2"/>
            </p:custDataLst>
          </p:nvPr>
        </p:nvCxnSpPr>
        <p:spPr>
          <a:xfrm flipH="1">
            <a:off x="3202305" y="2055495"/>
            <a:ext cx="2163445" cy="22726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91380" y="51879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713220" y="291782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202305" y="4328160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cxnSp>
        <p:nvCxnSpPr>
          <p:cNvPr id="10" name="直接箭头连接符 9"/>
          <p:cNvCxnSpPr/>
          <p:nvPr>
            <p:custDataLst>
              <p:tags r:id="rId5"/>
            </p:custDataLst>
          </p:nvPr>
        </p:nvCxnSpPr>
        <p:spPr>
          <a:xfrm flipH="1" flipV="1">
            <a:off x="2839720" y="1795780"/>
            <a:ext cx="1713230" cy="11112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520950" y="1427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4533900" y="1762125"/>
            <a:ext cx="411480" cy="11252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6"/>
            </p:custDataLst>
          </p:nvPr>
        </p:nvCxnSpPr>
        <p:spPr>
          <a:xfrm flipV="1">
            <a:off x="2265680" y="3612515"/>
            <a:ext cx="1584960" cy="234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7"/>
            </p:custDataLst>
          </p:nvPr>
        </p:nvCxnSpPr>
        <p:spPr>
          <a:xfrm flipV="1">
            <a:off x="2893060" y="1805940"/>
            <a:ext cx="10795" cy="18300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8"/>
            </p:custDataLst>
          </p:nvPr>
        </p:nvCxnSpPr>
        <p:spPr>
          <a:xfrm flipV="1">
            <a:off x="3340100" y="1092200"/>
            <a:ext cx="1223645" cy="184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9"/>
            </p:custDataLst>
          </p:nvPr>
        </p:nvCxnSpPr>
        <p:spPr>
          <a:xfrm flipV="1">
            <a:off x="3572510" y="1071880"/>
            <a:ext cx="32385" cy="18199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0"/>
            </p:custDataLst>
          </p:nvPr>
        </p:nvCxnSpPr>
        <p:spPr>
          <a:xfrm>
            <a:off x="3052445" y="2915285"/>
            <a:ext cx="1500505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11"/>
            </p:custDataLst>
          </p:nvPr>
        </p:nvCxnSpPr>
        <p:spPr>
          <a:xfrm flipV="1">
            <a:off x="2892425" y="1104265"/>
            <a:ext cx="713740" cy="7321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12"/>
            </p:custDataLst>
          </p:nvPr>
        </p:nvCxnSpPr>
        <p:spPr>
          <a:xfrm flipV="1">
            <a:off x="2903855" y="2907030"/>
            <a:ext cx="669925" cy="69024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753610" y="1365885"/>
            <a:ext cx="52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36" name="L 形 35"/>
          <p:cNvSpPr/>
          <p:nvPr/>
        </p:nvSpPr>
        <p:spPr>
          <a:xfrm rot="10620000">
            <a:off x="4627880" y="2670810"/>
            <a:ext cx="203200" cy="205105"/>
          </a:xfrm>
          <a:prstGeom prst="corner">
            <a:avLst>
              <a:gd name="adj1" fmla="val 12702"/>
              <a:gd name="adj2" fmla="val 18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环形箭头 37"/>
          <p:cNvSpPr/>
          <p:nvPr/>
        </p:nvSpPr>
        <p:spPr>
          <a:xfrm rot="10980000" flipH="1" flipV="1">
            <a:off x="2753995" y="1845945"/>
            <a:ext cx="3336290" cy="4801870"/>
          </a:xfrm>
          <a:prstGeom prst="circularArrow">
            <a:avLst>
              <a:gd name="adj1" fmla="val 4644"/>
              <a:gd name="adj2" fmla="val 974256"/>
              <a:gd name="adj3" fmla="val 17618067"/>
              <a:gd name="adj4" fmla="val 14858771"/>
              <a:gd name="adj5" fmla="val 5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L 形 38"/>
          <p:cNvSpPr/>
          <p:nvPr/>
        </p:nvSpPr>
        <p:spPr>
          <a:xfrm rot="6660000">
            <a:off x="4399280" y="2586355"/>
            <a:ext cx="189865" cy="219075"/>
          </a:xfrm>
          <a:prstGeom prst="corner">
            <a:avLst>
              <a:gd name="adj1" fmla="val 12702"/>
              <a:gd name="adj2" fmla="val 18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平行四边形 1"/>
          <p:cNvSpPr/>
          <p:nvPr/>
        </p:nvSpPr>
        <p:spPr>
          <a:xfrm>
            <a:off x="1739265" y="1851660"/>
            <a:ext cx="5257165" cy="2229485"/>
          </a:xfrm>
          <a:prstGeom prst="parallelogram">
            <a:avLst>
              <a:gd name="adj" fmla="val 936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环形箭头 37"/>
          <p:cNvSpPr/>
          <p:nvPr/>
        </p:nvSpPr>
        <p:spPr>
          <a:xfrm rot="12300000" flipV="1">
            <a:off x="4415155" y="1779905"/>
            <a:ext cx="466725" cy="739775"/>
          </a:xfrm>
          <a:prstGeom prst="circularArrow">
            <a:avLst>
              <a:gd name="adj1" fmla="val 4644"/>
              <a:gd name="adj2" fmla="val 974256"/>
              <a:gd name="adj3" fmla="val 17618067"/>
              <a:gd name="adj4" fmla="val 14858771"/>
              <a:gd name="adj5" fmla="val 5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552950" y="761365"/>
            <a:ext cx="0" cy="2148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1"/>
            </p:custDataLst>
          </p:nvPr>
        </p:nvCxnSpPr>
        <p:spPr>
          <a:xfrm>
            <a:off x="2882900" y="2906395"/>
            <a:ext cx="38303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>
            <p:custDataLst>
              <p:tags r:id="rId2"/>
            </p:custDataLst>
          </p:nvPr>
        </p:nvCxnSpPr>
        <p:spPr>
          <a:xfrm flipH="1">
            <a:off x="3202305" y="2055495"/>
            <a:ext cx="2163445" cy="22726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91380" y="51879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713220" y="291782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202305" y="4328160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cxnSp>
        <p:nvCxnSpPr>
          <p:cNvPr id="30" name="直接连接符 29"/>
          <p:cNvCxnSpPr/>
          <p:nvPr>
            <p:custDataLst>
              <p:tags r:id="rId5"/>
            </p:custDataLst>
          </p:nvPr>
        </p:nvCxnSpPr>
        <p:spPr>
          <a:xfrm>
            <a:off x="3052445" y="2915285"/>
            <a:ext cx="1500505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838700" y="1393825"/>
            <a:ext cx="52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566920" y="136588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γ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/>
          <p:cNvCxnSpPr/>
          <p:nvPr>
            <p:custDataLst>
              <p:tags r:id="rId6"/>
            </p:custDataLst>
          </p:nvPr>
        </p:nvCxnSpPr>
        <p:spPr>
          <a:xfrm flipV="1">
            <a:off x="4533900" y="1762125"/>
            <a:ext cx="411480" cy="11252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>
            <p:custDataLst>
              <p:tags r:id="rId1"/>
            </p:custDataLst>
          </p:nvPr>
        </p:nvCxnSpPr>
        <p:spPr>
          <a:xfrm>
            <a:off x="2882900" y="2906395"/>
            <a:ext cx="38303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>
            <p:custDataLst>
              <p:tags r:id="rId2"/>
            </p:custDataLst>
          </p:nvPr>
        </p:nvCxnSpPr>
        <p:spPr>
          <a:xfrm flipH="1" flipV="1">
            <a:off x="4552950" y="1068705"/>
            <a:ext cx="12700" cy="2863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84700" y="77279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713220" y="291782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4559300" y="1976755"/>
            <a:ext cx="1168400" cy="929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4"/>
            </p:custDataLst>
          </p:nvPr>
        </p:nvCxnSpPr>
        <p:spPr>
          <a:xfrm>
            <a:off x="4578350" y="1976755"/>
            <a:ext cx="1073150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727700" y="1649095"/>
            <a:ext cx="52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057650" y="1731645"/>
            <a:ext cx="52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Mz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375910" y="2969895"/>
            <a:ext cx="52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</a:t>
            </a:r>
            <a:endParaRPr lang="en-US" altLang="zh-CN"/>
          </a:p>
        </p:txBody>
      </p:sp>
      <p:cxnSp>
        <p:nvCxnSpPr>
          <p:cNvPr id="13" name="直接连接符 12"/>
          <p:cNvCxnSpPr/>
          <p:nvPr>
            <p:custDataLst>
              <p:tags r:id="rId5"/>
            </p:custDataLst>
          </p:nvPr>
        </p:nvCxnSpPr>
        <p:spPr>
          <a:xfrm>
            <a:off x="5695950" y="2008505"/>
            <a:ext cx="0" cy="8953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26000" y="253809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γ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">
            <a:off x="4622800" y="2732405"/>
            <a:ext cx="266700" cy="28511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>
            <p:custDataLst>
              <p:tags r:id="rId1"/>
            </p:custDataLst>
          </p:nvPr>
        </p:nvCxnSpPr>
        <p:spPr>
          <a:xfrm>
            <a:off x="2882900" y="2906395"/>
            <a:ext cx="383032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>
            <p:custDataLst>
              <p:tags r:id="rId2"/>
            </p:custDataLst>
          </p:nvPr>
        </p:nvCxnSpPr>
        <p:spPr>
          <a:xfrm flipH="1" flipV="1">
            <a:off x="4552950" y="1068705"/>
            <a:ext cx="12700" cy="2863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84700" y="77279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713220" y="291782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4559300" y="1976755"/>
            <a:ext cx="1168400" cy="929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4"/>
            </p:custDataLst>
          </p:nvPr>
        </p:nvCxnSpPr>
        <p:spPr>
          <a:xfrm>
            <a:off x="4578350" y="1976755"/>
            <a:ext cx="1073150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727700" y="1649095"/>
            <a:ext cx="52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057650" y="1731645"/>
            <a:ext cx="52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Mx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375910" y="2969895"/>
            <a:ext cx="52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Mz</a:t>
            </a:r>
            <a:endParaRPr lang="en-US" altLang="zh-CN"/>
          </a:p>
        </p:txBody>
      </p:sp>
      <p:cxnSp>
        <p:nvCxnSpPr>
          <p:cNvPr id="13" name="直接连接符 12"/>
          <p:cNvCxnSpPr/>
          <p:nvPr>
            <p:custDataLst>
              <p:tags r:id="rId5"/>
            </p:custDataLst>
          </p:nvPr>
        </p:nvCxnSpPr>
        <p:spPr>
          <a:xfrm>
            <a:off x="5695950" y="2008505"/>
            <a:ext cx="0" cy="8953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26000" y="253809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γ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">
            <a:off x="4622800" y="2732405"/>
            <a:ext cx="266700" cy="28511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COMMONDATA" val="eyJoZGlkIjoiMWU1OTdjOTFjYWIzZTE2MzQ5OGQ5ZGY4ZDNiNjcyODEifQ=="/>
  <p:tag name="KSO_WPP_MARK_KEY" val="6a6886af-06e5-441e-af1c-c4ffbb6a0a9d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演示</Application>
  <PresentationFormat>宽屏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chenbinbin</dc:creator>
  <cp:lastModifiedBy>闪电彬彬</cp:lastModifiedBy>
  <cp:revision>13</cp:revision>
  <dcterms:created xsi:type="dcterms:W3CDTF">2022-12-23T08:33:00Z</dcterms:created>
  <dcterms:modified xsi:type="dcterms:W3CDTF">2023-01-19T12:44:47Z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BB279CCBF55B4C94A35291EA018EDD05</vt:lpwstr>
  </property>
  <property fmtid="{D5CDD505-2E9C-101B-9397-08002B2CF9AE}" pid="3" name="KSOProductBuildVer">
    <vt:lpwstr>2052-11.1.0.13703</vt:lpwstr>
  </property>
</Properties>
</file>