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7" r:id="rId3"/>
    <p:sldId id="263" r:id="rId4"/>
    <p:sldId id="266" r:id="rId5"/>
    <p:sldId id="264" r:id="rId6"/>
    <p:sldId id="261" r:id="rId7"/>
    <p:sldId id="269" r:id="rId9"/>
    <p:sldId id="270" r:id="rId10"/>
    <p:sldId id="272" r:id="rId11"/>
    <p:sldId id="273" r:id="rId12"/>
    <p:sldId id="274" r:id="rId13"/>
    <p:sldId id="275" r:id="rId14"/>
    <p:sldId id="276" r:id="rId15"/>
    <p:sldId id="278" r:id="rId16"/>
    <p:sldId id="271" r:id="rId17"/>
    <p:sldId id="280" r:id="rId18"/>
    <p:sldId id="281" r:id="rId19"/>
    <p:sldId id="282" r:id="rId20"/>
    <p:sldId id="284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1"/>
    <p:restoredTop sz="94635"/>
  </p:normalViewPr>
  <p:slideViewPr>
    <p:cSldViewPr snapToGrid="0" snapToObjects="1">
      <p:cViewPr varScale="1">
        <p:scale>
          <a:sx n="142" d="100"/>
          <a:sy n="142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263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1" Type="http://schemas.openxmlformats.org/officeDocument/2006/relationships/notesSlide" Target="../notesSlides/notesSlide6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130.xml"/><Relationship Id="rId19" Type="http://schemas.openxmlformats.org/officeDocument/2006/relationships/tags" Target="../tags/tag147.xml"/><Relationship Id="rId18" Type="http://schemas.openxmlformats.org/officeDocument/2006/relationships/tags" Target="../tags/tag146.xml"/><Relationship Id="rId17" Type="http://schemas.openxmlformats.org/officeDocument/2006/relationships/tags" Target="../tags/tag145.xml"/><Relationship Id="rId16" Type="http://schemas.openxmlformats.org/officeDocument/2006/relationships/tags" Target="../tags/tag144.xml"/><Relationship Id="rId15" Type="http://schemas.openxmlformats.org/officeDocument/2006/relationships/tags" Target="../tags/tag143.xml"/><Relationship Id="rId14" Type="http://schemas.openxmlformats.org/officeDocument/2006/relationships/tags" Target="../tags/tag142.xml"/><Relationship Id="rId13" Type="http://schemas.openxmlformats.org/officeDocument/2006/relationships/tags" Target="../tags/tag141.xml"/><Relationship Id="rId12" Type="http://schemas.openxmlformats.org/officeDocument/2006/relationships/tags" Target="../tags/tag140.xml"/><Relationship Id="rId11" Type="http://schemas.openxmlformats.org/officeDocument/2006/relationships/tags" Target="../tags/tag139.xml"/><Relationship Id="rId10" Type="http://schemas.openxmlformats.org/officeDocument/2006/relationships/tags" Target="../tags/tag138.xml"/><Relationship Id="rId1" Type="http://schemas.openxmlformats.org/officeDocument/2006/relationships/tags" Target="../tags/tag12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1" Type="http://schemas.openxmlformats.org/officeDocument/2006/relationships/notesSlide" Target="../notesSlides/notesSlide7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149.xml"/><Relationship Id="rId19" Type="http://schemas.openxmlformats.org/officeDocument/2006/relationships/tags" Target="../tags/tag166.xml"/><Relationship Id="rId18" Type="http://schemas.openxmlformats.org/officeDocument/2006/relationships/tags" Target="../tags/tag165.xml"/><Relationship Id="rId17" Type="http://schemas.openxmlformats.org/officeDocument/2006/relationships/tags" Target="../tags/tag164.xml"/><Relationship Id="rId16" Type="http://schemas.openxmlformats.org/officeDocument/2006/relationships/tags" Target="../tags/tag163.xml"/><Relationship Id="rId15" Type="http://schemas.openxmlformats.org/officeDocument/2006/relationships/tags" Target="../tags/tag162.xml"/><Relationship Id="rId14" Type="http://schemas.openxmlformats.org/officeDocument/2006/relationships/tags" Target="../tags/tag161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tags" Target="../tags/tag14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tags" Target="../tags/tag174.xml"/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9" Type="http://schemas.openxmlformats.org/officeDocument/2006/relationships/notesSlide" Target="../notesSlides/notesSlide8.xml"/><Relationship Id="rId28" Type="http://schemas.openxmlformats.org/officeDocument/2006/relationships/slideLayout" Target="../slideLayouts/slideLayout1.xml"/><Relationship Id="rId27" Type="http://schemas.openxmlformats.org/officeDocument/2006/relationships/tags" Target="../tags/tag193.xml"/><Relationship Id="rId26" Type="http://schemas.openxmlformats.org/officeDocument/2006/relationships/tags" Target="../tags/tag192.xml"/><Relationship Id="rId25" Type="http://schemas.openxmlformats.org/officeDocument/2006/relationships/tags" Target="../tags/tag191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tags" Target="../tags/tag168.xml"/><Relationship Id="rId19" Type="http://schemas.openxmlformats.org/officeDocument/2006/relationships/tags" Target="../tags/tag185.xml"/><Relationship Id="rId18" Type="http://schemas.openxmlformats.org/officeDocument/2006/relationships/tags" Target="../tags/tag184.xml"/><Relationship Id="rId17" Type="http://schemas.openxmlformats.org/officeDocument/2006/relationships/tags" Target="../tags/tag183.xml"/><Relationship Id="rId16" Type="http://schemas.openxmlformats.org/officeDocument/2006/relationships/tags" Target="../tags/tag182.xml"/><Relationship Id="rId15" Type="http://schemas.openxmlformats.org/officeDocument/2006/relationships/tags" Target="../tags/tag181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tags" Target="../tags/tag176.xml"/><Relationship Id="rId1" Type="http://schemas.openxmlformats.org/officeDocument/2006/relationships/tags" Target="../tags/tag16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2" Type="http://schemas.openxmlformats.org/officeDocument/2006/relationships/notesSlide" Target="../notesSlides/notesSlide9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213.xml"/><Relationship Id="rId2" Type="http://schemas.openxmlformats.org/officeDocument/2006/relationships/tags" Target="../tags/tag195.xml"/><Relationship Id="rId19" Type="http://schemas.openxmlformats.org/officeDocument/2006/relationships/tags" Target="../tags/tag212.xml"/><Relationship Id="rId18" Type="http://schemas.openxmlformats.org/officeDocument/2006/relationships/tags" Target="../tags/tag211.xml"/><Relationship Id="rId17" Type="http://schemas.openxmlformats.org/officeDocument/2006/relationships/tags" Target="../tags/tag210.xml"/><Relationship Id="rId16" Type="http://schemas.openxmlformats.org/officeDocument/2006/relationships/tags" Target="../tags/tag209.xml"/><Relationship Id="rId15" Type="http://schemas.openxmlformats.org/officeDocument/2006/relationships/tags" Target="../tags/tag208.xml"/><Relationship Id="rId14" Type="http://schemas.openxmlformats.org/officeDocument/2006/relationships/tags" Target="../tags/tag207.xml"/><Relationship Id="rId13" Type="http://schemas.openxmlformats.org/officeDocument/2006/relationships/tags" Target="../tags/tag206.xml"/><Relationship Id="rId12" Type="http://schemas.openxmlformats.org/officeDocument/2006/relationships/tags" Target="../tags/tag205.xml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tags" Target="../tags/tag19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tags" Target="../tags/tag221.xml"/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231.xml"/><Relationship Id="rId17" Type="http://schemas.openxmlformats.org/officeDocument/2006/relationships/tags" Target="../tags/tag230.xml"/><Relationship Id="rId16" Type="http://schemas.openxmlformats.org/officeDocument/2006/relationships/tags" Target="../tags/tag229.xml"/><Relationship Id="rId15" Type="http://schemas.openxmlformats.org/officeDocument/2006/relationships/tags" Target="../tags/tag228.xml"/><Relationship Id="rId14" Type="http://schemas.openxmlformats.org/officeDocument/2006/relationships/tags" Target="../tags/tag227.xml"/><Relationship Id="rId13" Type="http://schemas.openxmlformats.org/officeDocument/2006/relationships/tags" Target="../tags/tag226.xml"/><Relationship Id="rId12" Type="http://schemas.openxmlformats.org/officeDocument/2006/relationships/tags" Target="../tags/tag225.xml"/><Relationship Id="rId11" Type="http://schemas.openxmlformats.org/officeDocument/2006/relationships/tags" Target="../tags/tag224.xml"/><Relationship Id="rId10" Type="http://schemas.openxmlformats.org/officeDocument/2006/relationships/tags" Target="../tags/tag223.xml"/><Relationship Id="rId1" Type="http://schemas.openxmlformats.org/officeDocument/2006/relationships/tags" Target="../tags/tag21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8" Type="http://schemas.openxmlformats.org/officeDocument/2006/relationships/tags" Target="../tags/tag239.xml"/><Relationship Id="rId7" Type="http://schemas.openxmlformats.org/officeDocument/2006/relationships/tags" Target="../tags/tag238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249.xml"/><Relationship Id="rId17" Type="http://schemas.openxmlformats.org/officeDocument/2006/relationships/tags" Target="../tags/tag248.xml"/><Relationship Id="rId16" Type="http://schemas.openxmlformats.org/officeDocument/2006/relationships/tags" Target="../tags/tag247.xml"/><Relationship Id="rId15" Type="http://schemas.openxmlformats.org/officeDocument/2006/relationships/tags" Target="../tags/tag246.xml"/><Relationship Id="rId14" Type="http://schemas.openxmlformats.org/officeDocument/2006/relationships/tags" Target="../tags/tag245.xml"/><Relationship Id="rId13" Type="http://schemas.openxmlformats.org/officeDocument/2006/relationships/tags" Target="../tags/tag244.xml"/><Relationship Id="rId12" Type="http://schemas.openxmlformats.org/officeDocument/2006/relationships/tags" Target="../tags/tag243.xml"/><Relationship Id="rId11" Type="http://schemas.openxmlformats.org/officeDocument/2006/relationships/tags" Target="../tags/tag242.xml"/><Relationship Id="rId10" Type="http://schemas.openxmlformats.org/officeDocument/2006/relationships/tags" Target="../tags/tag241.xml"/><Relationship Id="rId1" Type="http://schemas.openxmlformats.org/officeDocument/2006/relationships/tags" Target="../tags/tag23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9.xml"/><Relationship Id="rId4" Type="http://schemas.openxmlformats.org/officeDocument/2006/relationships/tags" Target="../tags/tag258.xml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30.xml"/><Relationship Id="rId17" Type="http://schemas.openxmlformats.org/officeDocument/2006/relationships/tags" Target="../tags/tag29.xml"/><Relationship Id="rId16" Type="http://schemas.openxmlformats.org/officeDocument/2006/relationships/tags" Target="../tags/tag28.xml"/><Relationship Id="rId15" Type="http://schemas.openxmlformats.org/officeDocument/2006/relationships/tags" Target="../tags/tag27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53.xml"/><Relationship Id="rId15" Type="http://schemas.openxmlformats.org/officeDocument/2006/relationships/tags" Target="../tags/tag52.xml"/><Relationship Id="rId14" Type="http://schemas.openxmlformats.org/officeDocument/2006/relationships/tags" Target="../tags/tag51.xml"/><Relationship Id="rId13" Type="http://schemas.openxmlformats.org/officeDocument/2006/relationships/tags" Target="../tags/tag50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tags" Target="../tags/tag3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tags" Target="../tags/tag5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4" Type="http://schemas.openxmlformats.org/officeDocument/2006/relationships/notesSlide" Target="../notesSlides/notesSlide3.xml"/><Relationship Id="rId23" Type="http://schemas.openxmlformats.org/officeDocument/2006/relationships/slideLayout" Target="../slideLayouts/slideLayout1.xml"/><Relationship Id="rId22" Type="http://schemas.openxmlformats.org/officeDocument/2006/relationships/tags" Target="../tags/tag92.xml"/><Relationship Id="rId21" Type="http://schemas.openxmlformats.org/officeDocument/2006/relationships/tags" Target="../tags/tag91.xml"/><Relationship Id="rId20" Type="http://schemas.openxmlformats.org/officeDocument/2006/relationships/tags" Target="../tags/tag90.xml"/><Relationship Id="rId2" Type="http://schemas.openxmlformats.org/officeDocument/2006/relationships/tags" Target="../tags/tag72.xml"/><Relationship Id="rId19" Type="http://schemas.openxmlformats.org/officeDocument/2006/relationships/tags" Target="../tags/tag89.xml"/><Relationship Id="rId18" Type="http://schemas.openxmlformats.org/officeDocument/2006/relationships/tags" Target="../tags/tag88.xml"/><Relationship Id="rId17" Type="http://schemas.openxmlformats.org/officeDocument/2006/relationships/tags" Target="../tags/tag87.xml"/><Relationship Id="rId16" Type="http://schemas.openxmlformats.org/officeDocument/2006/relationships/tags" Target="../tags/tag86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0" Type="http://schemas.openxmlformats.org/officeDocument/2006/relationships/notesSlide" Target="../notesSlides/notesSlide4.xml"/><Relationship Id="rId2" Type="http://schemas.openxmlformats.org/officeDocument/2006/relationships/tags" Target="../tags/tag94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10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tags" Target="../tags/tag9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0" Type="http://schemas.openxmlformats.org/officeDocument/2006/relationships/notesSlide" Target="../notesSlides/notesSlide5.xml"/><Relationship Id="rId2" Type="http://schemas.openxmlformats.org/officeDocument/2006/relationships/tags" Target="../tags/tag112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28.xml"/><Relationship Id="rId17" Type="http://schemas.openxmlformats.org/officeDocument/2006/relationships/tags" Target="../tags/tag127.xml"/><Relationship Id="rId16" Type="http://schemas.openxmlformats.org/officeDocument/2006/relationships/tags" Target="../tags/tag12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tags" Target="../tags/tag1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22350" y="3695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如何查找</a:t>
            </a:r>
            <a:r>
              <a:rPr lang="en-US" altLang="zh-CN"/>
              <a:t>base</a:t>
            </a:r>
            <a:r>
              <a:rPr lang="en-US" altLang="zh-CN"/>
              <a:t>line</a:t>
            </a:r>
            <a:endParaRPr lang="en-US" altLang="zh-CN"/>
          </a:p>
        </p:txBody>
      </p:sp>
      <p:sp>
        <p:nvSpPr>
          <p:cNvPr id="8" name="任意多边形 7"/>
          <p:cNvSpPr/>
          <p:nvPr/>
        </p:nvSpPr>
        <p:spPr>
          <a:xfrm>
            <a:off x="1087120" y="1844675"/>
            <a:ext cx="3187700" cy="3349625"/>
          </a:xfrm>
          <a:custGeom>
            <a:avLst/>
            <a:gdLst>
              <a:gd name="connisteX0" fmla="*/ 958215 w 3187700"/>
              <a:gd name="connsiteY0" fmla="*/ 0 h 3349625"/>
              <a:gd name="connisteX1" fmla="*/ 0 w 3187700"/>
              <a:gd name="connsiteY1" fmla="*/ 1539875 h 3349625"/>
              <a:gd name="connisteX2" fmla="*/ 925830 w 3187700"/>
              <a:gd name="connsiteY2" fmla="*/ 3349625 h 3349625"/>
              <a:gd name="connisteX3" fmla="*/ 2444750 w 3187700"/>
              <a:gd name="connsiteY3" fmla="*/ 3220085 h 3349625"/>
              <a:gd name="connisteX4" fmla="*/ 3187700 w 3187700"/>
              <a:gd name="connsiteY4" fmla="*/ 1507490 h 3349625"/>
              <a:gd name="connisteX5" fmla="*/ 958215 w 3187700"/>
              <a:gd name="connsiteY5" fmla="*/ 0 h 33496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187700" h="3349625">
                <a:moveTo>
                  <a:pt x="958215" y="0"/>
                </a:moveTo>
                <a:lnTo>
                  <a:pt x="0" y="1539875"/>
                </a:lnTo>
                <a:lnTo>
                  <a:pt x="925830" y="3349625"/>
                </a:lnTo>
                <a:lnTo>
                  <a:pt x="2444750" y="3220085"/>
                </a:lnTo>
                <a:lnTo>
                  <a:pt x="3187700" y="1507490"/>
                </a:lnTo>
                <a:lnTo>
                  <a:pt x="958215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297805" y="110490"/>
            <a:ext cx="2671445" cy="3231515"/>
          </a:xfrm>
          <a:custGeom>
            <a:avLst/>
            <a:gdLst>
              <a:gd name="connisteX0" fmla="*/ 603250 w 2671445"/>
              <a:gd name="connsiteY0" fmla="*/ 1066800 h 3231515"/>
              <a:gd name="connisteX1" fmla="*/ 0 w 2671445"/>
              <a:gd name="connsiteY1" fmla="*/ 2229485 h 3231515"/>
              <a:gd name="connisteX2" fmla="*/ 1238885 w 2671445"/>
              <a:gd name="connsiteY2" fmla="*/ 3231515 h 3231515"/>
              <a:gd name="connisteX3" fmla="*/ 2671445 w 2671445"/>
              <a:gd name="connsiteY3" fmla="*/ 1842135 h 3231515"/>
              <a:gd name="connisteX4" fmla="*/ 2434590 w 2671445"/>
              <a:gd name="connsiteY4" fmla="*/ 0 h 3231515"/>
              <a:gd name="connisteX5" fmla="*/ 603250 w 2671445"/>
              <a:gd name="connsiteY5" fmla="*/ 1066800 h 32315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671445" h="3231515">
                <a:moveTo>
                  <a:pt x="603250" y="1066800"/>
                </a:moveTo>
                <a:lnTo>
                  <a:pt x="0" y="2229485"/>
                </a:lnTo>
                <a:lnTo>
                  <a:pt x="1238885" y="3231515"/>
                </a:lnTo>
                <a:lnTo>
                  <a:pt x="2671445" y="1842135"/>
                </a:lnTo>
                <a:lnTo>
                  <a:pt x="2434590" y="0"/>
                </a:lnTo>
                <a:lnTo>
                  <a:pt x="603250" y="106680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9" idx="2"/>
            <a:endCxn id="8" idx="3"/>
          </p:cNvCxnSpPr>
          <p:nvPr/>
        </p:nvCxnSpPr>
        <p:spPr>
          <a:xfrm flipH="1">
            <a:off x="3531870" y="3342005"/>
            <a:ext cx="3004820" cy="1722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上箭头 10"/>
          <p:cNvSpPr/>
          <p:nvPr/>
        </p:nvSpPr>
        <p:spPr>
          <a:xfrm rot="19800000">
            <a:off x="4318000" y="2555875"/>
            <a:ext cx="1227455" cy="129222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806065" y="19672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所有点处于直线的上</a:t>
            </a:r>
            <a:r>
              <a:rPr lang="zh-CN" altLang="en-US"/>
              <a:t>方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 flipH="1">
            <a:off x="389255" y="87630"/>
            <a:ext cx="207772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H="1" flipV="1">
            <a:off x="389255" y="4282440"/>
            <a:ext cx="220472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 flipV="1">
            <a:off x="2593975" y="4282440"/>
            <a:ext cx="199009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2466975" y="2331085"/>
            <a:ext cx="211709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 flipV="1">
            <a:off x="2466975" y="87630"/>
            <a:ext cx="0" cy="22434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 flipH="1" flipV="1">
            <a:off x="2466975" y="87630"/>
            <a:ext cx="211709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 flipH="1" flipV="1">
            <a:off x="2466975" y="2331085"/>
            <a:ext cx="127000" cy="408686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>
            <p:custDataLst>
              <p:tags r:id="rId8"/>
            </p:custDataLst>
          </p:nvPr>
        </p:nvCxnSpPr>
        <p:spPr>
          <a:xfrm flipH="1">
            <a:off x="389255" y="2331085"/>
            <a:ext cx="207772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9"/>
            </p:custDataLst>
          </p:nvPr>
        </p:nvCxnSpPr>
        <p:spPr>
          <a:xfrm flipH="1" flipV="1">
            <a:off x="8800465" y="2204085"/>
            <a:ext cx="2150745" cy="20783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0"/>
            </p:custDataLst>
          </p:nvPr>
        </p:nvCxnSpPr>
        <p:spPr>
          <a:xfrm>
            <a:off x="10951210" y="87630"/>
            <a:ext cx="0" cy="4194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1"/>
            </p:custDataLst>
          </p:nvPr>
        </p:nvCxnSpPr>
        <p:spPr>
          <a:xfrm>
            <a:off x="8800465" y="2204085"/>
            <a:ext cx="2150745" cy="4213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2"/>
            </p:custDataLst>
          </p:nvPr>
        </p:nvCxnSpPr>
        <p:spPr>
          <a:xfrm flipH="1" flipV="1">
            <a:off x="6741795" y="87630"/>
            <a:ext cx="2058670" cy="2116455"/>
          </a:xfrm>
          <a:prstGeom prst="line">
            <a:avLst/>
          </a:prstGeom>
          <a:ln w="38100"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13"/>
            </p:custDataLst>
          </p:nvPr>
        </p:nvCxnSpPr>
        <p:spPr>
          <a:xfrm>
            <a:off x="6741795" y="87630"/>
            <a:ext cx="42094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4"/>
            </p:custDataLst>
          </p:nvPr>
        </p:nvCxnSpPr>
        <p:spPr>
          <a:xfrm flipV="1">
            <a:off x="10951210" y="4282440"/>
            <a:ext cx="0" cy="213550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5"/>
            </p:custDataLst>
          </p:nvPr>
        </p:nvCxnSpPr>
        <p:spPr>
          <a:xfrm flipH="1">
            <a:off x="8800465" y="87630"/>
            <a:ext cx="2150745" cy="211645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597150" y="6426200"/>
            <a:ext cx="8354060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81475" y="131000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基线</a:t>
            </a:r>
            <a:endParaRPr lang="zh-CN" altLang="en-US" sz="3200"/>
          </a:p>
        </p:txBody>
      </p:sp>
      <p:sp>
        <p:nvSpPr>
          <p:cNvPr id="20" name="文本框 19"/>
          <p:cNvSpPr txBox="1"/>
          <p:nvPr/>
        </p:nvSpPr>
        <p:spPr>
          <a:xfrm>
            <a:off x="1958975" y="2204085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16"/>
            </p:custDataLst>
          </p:nvPr>
        </p:nvSpPr>
        <p:spPr>
          <a:xfrm>
            <a:off x="6861175" y="213995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28" name="直接连接符 27"/>
          <p:cNvCxnSpPr/>
          <p:nvPr/>
        </p:nvCxnSpPr>
        <p:spPr>
          <a:xfrm>
            <a:off x="4575175" y="4253865"/>
            <a:ext cx="6376035" cy="2164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17"/>
            </p:custDataLst>
          </p:nvPr>
        </p:nvCxnSpPr>
        <p:spPr>
          <a:xfrm flipV="1">
            <a:off x="4584065" y="2204085"/>
            <a:ext cx="4216400" cy="2049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加号 29"/>
          <p:cNvSpPr/>
          <p:nvPr/>
        </p:nvSpPr>
        <p:spPr>
          <a:xfrm rot="1740000">
            <a:off x="2365375" y="287655"/>
            <a:ext cx="1155700" cy="1282700"/>
          </a:xfrm>
          <a:prstGeom prst="mathPlus">
            <a:avLst>
              <a:gd name="adj1" fmla="val 813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>
            <p:custDataLst>
              <p:tags r:id="rId18"/>
            </p:custDataLst>
          </p:nvPr>
        </p:nvCxnSpPr>
        <p:spPr>
          <a:xfrm flipV="1">
            <a:off x="4584065" y="87630"/>
            <a:ext cx="2157730" cy="4194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19"/>
            </p:custDataLst>
          </p:nvPr>
        </p:nvCxnSpPr>
        <p:spPr>
          <a:xfrm flipV="1">
            <a:off x="2466975" y="87630"/>
            <a:ext cx="4274820" cy="22434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 flipH="1">
            <a:off x="389255" y="87630"/>
            <a:ext cx="207772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H="1" flipV="1">
            <a:off x="389255" y="4282440"/>
            <a:ext cx="220472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 flipV="1">
            <a:off x="2593975" y="4282440"/>
            <a:ext cx="199009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2466975" y="2331085"/>
            <a:ext cx="211709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 flipV="1">
            <a:off x="2466975" y="87630"/>
            <a:ext cx="0" cy="22434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 flipH="1" flipV="1">
            <a:off x="2466975" y="2331085"/>
            <a:ext cx="127000" cy="408686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>
            <p:custDataLst>
              <p:tags r:id="rId7"/>
            </p:custDataLst>
          </p:nvPr>
        </p:nvCxnSpPr>
        <p:spPr>
          <a:xfrm flipH="1">
            <a:off x="389255" y="2331085"/>
            <a:ext cx="207772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8"/>
            </p:custDataLst>
          </p:nvPr>
        </p:nvCxnSpPr>
        <p:spPr>
          <a:xfrm flipH="1" flipV="1">
            <a:off x="8800465" y="2204085"/>
            <a:ext cx="2150745" cy="20783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9"/>
            </p:custDataLst>
          </p:nvPr>
        </p:nvCxnSpPr>
        <p:spPr>
          <a:xfrm>
            <a:off x="10951210" y="87630"/>
            <a:ext cx="0" cy="4194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0"/>
            </p:custDataLst>
          </p:nvPr>
        </p:nvCxnSpPr>
        <p:spPr>
          <a:xfrm>
            <a:off x="8800465" y="2204085"/>
            <a:ext cx="2150745" cy="4213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1"/>
            </p:custDataLst>
          </p:nvPr>
        </p:nvCxnSpPr>
        <p:spPr>
          <a:xfrm flipH="1" flipV="1">
            <a:off x="6741795" y="87630"/>
            <a:ext cx="2058670" cy="2116455"/>
          </a:xfrm>
          <a:prstGeom prst="line">
            <a:avLst/>
          </a:prstGeom>
          <a:ln w="38100"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12"/>
            </p:custDataLst>
          </p:nvPr>
        </p:nvCxnSpPr>
        <p:spPr>
          <a:xfrm>
            <a:off x="6741795" y="87630"/>
            <a:ext cx="42094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3"/>
            </p:custDataLst>
          </p:nvPr>
        </p:nvCxnSpPr>
        <p:spPr>
          <a:xfrm flipV="1">
            <a:off x="10951210" y="4282440"/>
            <a:ext cx="0" cy="213550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4"/>
            </p:custDataLst>
          </p:nvPr>
        </p:nvCxnSpPr>
        <p:spPr>
          <a:xfrm flipH="1">
            <a:off x="8800465" y="87630"/>
            <a:ext cx="2150745" cy="211645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597150" y="6426200"/>
            <a:ext cx="8354060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724275" y="21399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基线</a:t>
            </a:r>
            <a:endParaRPr lang="zh-CN" altLang="en-US" sz="3200"/>
          </a:p>
        </p:txBody>
      </p:sp>
      <p:sp>
        <p:nvSpPr>
          <p:cNvPr id="20" name="文本框 19"/>
          <p:cNvSpPr txBox="1"/>
          <p:nvPr/>
        </p:nvSpPr>
        <p:spPr>
          <a:xfrm>
            <a:off x="1771650" y="87630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15"/>
            </p:custDataLst>
          </p:nvPr>
        </p:nvSpPr>
        <p:spPr>
          <a:xfrm>
            <a:off x="6861175" y="213995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28" name="直接连接符 27"/>
          <p:cNvCxnSpPr/>
          <p:nvPr/>
        </p:nvCxnSpPr>
        <p:spPr>
          <a:xfrm>
            <a:off x="4575175" y="4253865"/>
            <a:ext cx="6376035" cy="2164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16"/>
            </p:custDataLst>
          </p:nvPr>
        </p:nvCxnSpPr>
        <p:spPr>
          <a:xfrm flipV="1">
            <a:off x="4584065" y="2204085"/>
            <a:ext cx="4216400" cy="2049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7"/>
            </p:custDataLst>
          </p:nvPr>
        </p:nvCxnSpPr>
        <p:spPr>
          <a:xfrm flipV="1">
            <a:off x="4584065" y="87630"/>
            <a:ext cx="2157730" cy="4194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18"/>
            </p:custDataLst>
          </p:nvPr>
        </p:nvCxnSpPr>
        <p:spPr>
          <a:xfrm flipV="1">
            <a:off x="2466975" y="87630"/>
            <a:ext cx="4274820" cy="22434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19"/>
            </p:custDataLst>
          </p:nvPr>
        </p:nvCxnSpPr>
        <p:spPr>
          <a:xfrm>
            <a:off x="2466975" y="87630"/>
            <a:ext cx="42748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 flipH="1">
            <a:off x="389255" y="87630"/>
            <a:ext cx="207772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H="1" flipV="1">
            <a:off x="389255" y="4282440"/>
            <a:ext cx="220472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 flipV="1">
            <a:off x="2593975" y="4282440"/>
            <a:ext cx="199009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2466975" y="2331085"/>
            <a:ext cx="211709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 flipV="1">
            <a:off x="2466975" y="87630"/>
            <a:ext cx="0" cy="22434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 flipH="1" flipV="1">
            <a:off x="2466975" y="87630"/>
            <a:ext cx="211709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 flipH="1" flipV="1">
            <a:off x="2466975" y="2331085"/>
            <a:ext cx="127000" cy="408686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>
            <p:custDataLst>
              <p:tags r:id="rId8"/>
            </p:custDataLst>
          </p:nvPr>
        </p:nvCxnSpPr>
        <p:spPr>
          <a:xfrm flipH="1">
            <a:off x="389255" y="2331085"/>
            <a:ext cx="207772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9"/>
            </p:custDataLst>
          </p:nvPr>
        </p:nvCxnSpPr>
        <p:spPr>
          <a:xfrm flipH="1" flipV="1">
            <a:off x="8800465" y="2204085"/>
            <a:ext cx="2150745" cy="20783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0"/>
            </p:custDataLst>
          </p:nvPr>
        </p:nvCxnSpPr>
        <p:spPr>
          <a:xfrm>
            <a:off x="10951210" y="87630"/>
            <a:ext cx="0" cy="4194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1"/>
            </p:custDataLst>
          </p:nvPr>
        </p:nvCxnSpPr>
        <p:spPr>
          <a:xfrm>
            <a:off x="8800465" y="2204085"/>
            <a:ext cx="2150745" cy="4213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2"/>
            </p:custDataLst>
          </p:nvPr>
        </p:nvCxnSpPr>
        <p:spPr>
          <a:xfrm flipH="1" flipV="1">
            <a:off x="6741795" y="87630"/>
            <a:ext cx="2058670" cy="2116455"/>
          </a:xfrm>
          <a:prstGeom prst="line">
            <a:avLst/>
          </a:prstGeom>
          <a:ln w="38100"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13"/>
            </p:custDataLst>
          </p:nvPr>
        </p:nvCxnSpPr>
        <p:spPr>
          <a:xfrm>
            <a:off x="6741795" y="87630"/>
            <a:ext cx="42094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14"/>
            </p:custDataLst>
          </p:nvPr>
        </p:nvCxnSpPr>
        <p:spPr>
          <a:xfrm flipH="1" flipV="1">
            <a:off x="6741795" y="87630"/>
            <a:ext cx="4209415" cy="6330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5"/>
            </p:custDataLst>
          </p:nvPr>
        </p:nvCxnSpPr>
        <p:spPr>
          <a:xfrm flipV="1">
            <a:off x="10951210" y="4282440"/>
            <a:ext cx="0" cy="213550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6"/>
            </p:custDataLst>
          </p:nvPr>
        </p:nvCxnSpPr>
        <p:spPr>
          <a:xfrm flipH="1">
            <a:off x="8800465" y="87630"/>
            <a:ext cx="2150745" cy="211645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597150" y="6426200"/>
            <a:ext cx="8354060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096000" y="655320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基线</a:t>
            </a:r>
            <a:endParaRPr lang="zh-CN" altLang="en-US" sz="3200"/>
          </a:p>
        </p:txBody>
      </p:sp>
      <p:sp>
        <p:nvSpPr>
          <p:cNvPr id="20" name="文本框 19"/>
          <p:cNvSpPr txBox="1"/>
          <p:nvPr/>
        </p:nvSpPr>
        <p:spPr>
          <a:xfrm>
            <a:off x="2466975" y="6553200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10763250" y="6476365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2085975" y="1988185"/>
            <a:ext cx="762000" cy="762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>
            <p:custDataLst>
              <p:tags r:id="rId18"/>
            </p:custDataLst>
          </p:nvPr>
        </p:nvSpPr>
        <p:spPr>
          <a:xfrm>
            <a:off x="4156075" y="3930015"/>
            <a:ext cx="762000" cy="762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19"/>
            </p:custDataLst>
          </p:nvPr>
        </p:nvSpPr>
        <p:spPr>
          <a:xfrm>
            <a:off x="15875" y="3930015"/>
            <a:ext cx="762000" cy="762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20"/>
            </p:custDataLst>
          </p:nvPr>
        </p:nvSpPr>
        <p:spPr>
          <a:xfrm>
            <a:off x="10570210" y="3934460"/>
            <a:ext cx="762000" cy="762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21"/>
            </p:custDataLst>
          </p:nvPr>
        </p:nvSpPr>
        <p:spPr>
          <a:xfrm>
            <a:off x="8465185" y="1902460"/>
            <a:ext cx="762000" cy="762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22"/>
            </p:custDataLst>
          </p:nvPr>
        </p:nvSpPr>
        <p:spPr>
          <a:xfrm>
            <a:off x="6328410" y="-293370"/>
            <a:ext cx="762000" cy="762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174875" y="3745230"/>
            <a:ext cx="9189085" cy="918908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>
            <p:custDataLst>
              <p:tags r:id="rId23"/>
            </p:custDataLst>
          </p:nvPr>
        </p:nvSpPr>
        <p:spPr>
          <a:xfrm>
            <a:off x="2476500" y="1049020"/>
            <a:ext cx="8584565" cy="858456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>
            <p:custDataLst>
              <p:tags r:id="rId24"/>
            </p:custDataLst>
          </p:nvPr>
        </p:nvSpPr>
        <p:spPr>
          <a:xfrm>
            <a:off x="2200275" y="41275"/>
            <a:ext cx="9131300" cy="91313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>
            <p:custDataLst>
              <p:tags r:id="rId25"/>
            </p:custDataLst>
          </p:nvPr>
        </p:nvSpPr>
        <p:spPr>
          <a:xfrm>
            <a:off x="2565400" y="1654175"/>
            <a:ext cx="8398510" cy="839851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>
            <p:custDataLst>
              <p:tags r:id="rId26"/>
            </p:custDataLst>
          </p:nvPr>
        </p:nvSpPr>
        <p:spPr>
          <a:xfrm>
            <a:off x="2073275" y="-443865"/>
            <a:ext cx="9413240" cy="94132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>
            <p:custDataLst>
              <p:tags r:id="rId27"/>
            </p:custDataLst>
          </p:nvPr>
        </p:nvSpPr>
        <p:spPr>
          <a:xfrm>
            <a:off x="-1073785" y="-8087995"/>
            <a:ext cx="15685770" cy="1568577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 flipH="1">
            <a:off x="389255" y="87630"/>
            <a:ext cx="207772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H="1" flipV="1">
            <a:off x="389255" y="4282440"/>
            <a:ext cx="220472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 flipV="1">
            <a:off x="2593975" y="4282440"/>
            <a:ext cx="199009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2466975" y="2331085"/>
            <a:ext cx="211709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 flipV="1">
            <a:off x="2466975" y="87630"/>
            <a:ext cx="0" cy="22434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 flipH="1" flipV="1">
            <a:off x="2466975" y="87630"/>
            <a:ext cx="211709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 flipH="1" flipV="1">
            <a:off x="2466975" y="2331085"/>
            <a:ext cx="127000" cy="408686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>
            <p:custDataLst>
              <p:tags r:id="rId8"/>
            </p:custDataLst>
          </p:nvPr>
        </p:nvCxnSpPr>
        <p:spPr>
          <a:xfrm flipH="1">
            <a:off x="389255" y="2331085"/>
            <a:ext cx="207772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9"/>
            </p:custDataLst>
          </p:nvPr>
        </p:nvCxnSpPr>
        <p:spPr>
          <a:xfrm flipH="1" flipV="1">
            <a:off x="8800465" y="2204085"/>
            <a:ext cx="2150745" cy="20783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0"/>
            </p:custDataLst>
          </p:nvPr>
        </p:nvCxnSpPr>
        <p:spPr>
          <a:xfrm>
            <a:off x="10951210" y="87630"/>
            <a:ext cx="0" cy="4194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1"/>
            </p:custDataLst>
          </p:nvPr>
        </p:nvCxnSpPr>
        <p:spPr>
          <a:xfrm>
            <a:off x="8800465" y="2204085"/>
            <a:ext cx="2150745" cy="4213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2"/>
            </p:custDataLst>
          </p:nvPr>
        </p:nvCxnSpPr>
        <p:spPr>
          <a:xfrm flipH="1" flipV="1">
            <a:off x="6741795" y="87630"/>
            <a:ext cx="2058670" cy="2116455"/>
          </a:xfrm>
          <a:prstGeom prst="line">
            <a:avLst/>
          </a:prstGeom>
          <a:ln w="38100"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13"/>
            </p:custDataLst>
          </p:nvPr>
        </p:nvCxnSpPr>
        <p:spPr>
          <a:xfrm>
            <a:off x="6741795" y="87630"/>
            <a:ext cx="42094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4"/>
            </p:custDataLst>
          </p:nvPr>
        </p:nvCxnSpPr>
        <p:spPr>
          <a:xfrm flipV="1">
            <a:off x="10951210" y="4282440"/>
            <a:ext cx="0" cy="213550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5"/>
            </p:custDataLst>
          </p:nvPr>
        </p:nvCxnSpPr>
        <p:spPr>
          <a:xfrm flipH="1">
            <a:off x="8800465" y="87630"/>
            <a:ext cx="2150745" cy="211645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597150" y="6426200"/>
            <a:ext cx="8354060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454775" y="504825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基线</a:t>
            </a:r>
            <a:endParaRPr lang="zh-CN" altLang="en-US" sz="3200"/>
          </a:p>
        </p:txBody>
      </p:sp>
      <p:sp>
        <p:nvSpPr>
          <p:cNvPr id="20" name="文本框 19"/>
          <p:cNvSpPr txBox="1"/>
          <p:nvPr/>
        </p:nvSpPr>
        <p:spPr>
          <a:xfrm>
            <a:off x="3965575" y="4253865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16"/>
            </p:custDataLst>
          </p:nvPr>
        </p:nvSpPr>
        <p:spPr>
          <a:xfrm>
            <a:off x="9717405" y="6057900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28" name="直接连接符 27"/>
          <p:cNvCxnSpPr/>
          <p:nvPr/>
        </p:nvCxnSpPr>
        <p:spPr>
          <a:xfrm>
            <a:off x="4575175" y="4253865"/>
            <a:ext cx="6376035" cy="2164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17"/>
            </p:custDataLst>
          </p:nvPr>
        </p:nvCxnSpPr>
        <p:spPr>
          <a:xfrm flipV="1">
            <a:off x="4584065" y="2204085"/>
            <a:ext cx="4216400" cy="204978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18"/>
            </p:custDataLst>
          </p:nvPr>
        </p:nvSpPr>
        <p:spPr>
          <a:xfrm>
            <a:off x="9209405" y="1986280"/>
            <a:ext cx="1758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最新先中点</a:t>
            </a:r>
            <a:endParaRPr lang="zh-CN" altLang="en-US"/>
          </a:p>
        </p:txBody>
      </p:sp>
      <p:sp>
        <p:nvSpPr>
          <p:cNvPr id="32" name="椭圆 31"/>
          <p:cNvSpPr/>
          <p:nvPr>
            <p:custDataLst>
              <p:tags r:id="rId19"/>
            </p:custDataLst>
          </p:nvPr>
        </p:nvSpPr>
        <p:spPr>
          <a:xfrm>
            <a:off x="4401820" y="2070735"/>
            <a:ext cx="6663055" cy="666305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203450" y="6489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791450" y="16764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P‘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20"/>
            </p:custDataLst>
          </p:nvPr>
        </p:nvSpPr>
        <p:spPr>
          <a:xfrm>
            <a:off x="2174875" y="3745230"/>
            <a:ext cx="9189085" cy="918908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任意多边形 21"/>
          <p:cNvSpPr/>
          <p:nvPr/>
        </p:nvSpPr>
        <p:spPr>
          <a:xfrm>
            <a:off x="4279265" y="2649220"/>
            <a:ext cx="1283970" cy="1492250"/>
          </a:xfrm>
          <a:custGeom>
            <a:avLst/>
            <a:gdLst>
              <a:gd name="connisteX0" fmla="*/ 0 w 1283970"/>
              <a:gd name="connsiteY0" fmla="*/ 1426210 h 1492250"/>
              <a:gd name="connisteX1" fmla="*/ 0 w 1283970"/>
              <a:gd name="connsiteY1" fmla="*/ 230505 h 1492250"/>
              <a:gd name="connisteX2" fmla="*/ 483235 w 1283970"/>
              <a:gd name="connsiteY2" fmla="*/ 0 h 1492250"/>
              <a:gd name="connisteX3" fmla="*/ 1283970 w 1283970"/>
              <a:gd name="connsiteY3" fmla="*/ 76835 h 1492250"/>
              <a:gd name="connisteX4" fmla="*/ 1053465 w 1283970"/>
              <a:gd name="connsiteY4" fmla="*/ 1492250 h 1492250"/>
              <a:gd name="connisteX5" fmla="*/ 0 w 1283970"/>
              <a:gd name="connsiteY5" fmla="*/ 1426210 h 14922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283970" h="1492250">
                <a:moveTo>
                  <a:pt x="0" y="1426210"/>
                </a:moveTo>
                <a:lnTo>
                  <a:pt x="0" y="230505"/>
                </a:lnTo>
                <a:lnTo>
                  <a:pt x="483235" y="0"/>
                </a:lnTo>
                <a:lnTo>
                  <a:pt x="1283970" y="76835"/>
                </a:lnTo>
                <a:lnTo>
                  <a:pt x="1053465" y="1492250"/>
                </a:lnTo>
                <a:lnTo>
                  <a:pt x="0" y="142621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369820" y="1551940"/>
            <a:ext cx="3368675" cy="2607310"/>
            <a:chOff x="3732" y="2444"/>
            <a:chExt cx="5305" cy="410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732" y="3930"/>
              <a:ext cx="1440" cy="242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>
              <p:custDataLst>
                <p:tags r:id="rId1"/>
              </p:custDataLst>
            </p:nvPr>
          </p:nvCxnSpPr>
          <p:spPr>
            <a:xfrm>
              <a:off x="5172" y="6350"/>
              <a:ext cx="3243" cy="20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2"/>
              </p:custDataLst>
            </p:nvPr>
          </p:nvCxnSpPr>
          <p:spPr>
            <a:xfrm flipH="1">
              <a:off x="8415" y="2444"/>
              <a:ext cx="623" cy="4106"/>
            </a:xfrm>
            <a:prstGeom prst="line">
              <a:avLst/>
            </a:prstGeom>
            <a:ln cap="rnd">
              <a:solidFill>
                <a:schemeClr val="tx1"/>
              </a:solidFill>
              <a:tailEnd type="oval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3"/>
              </p:custDataLst>
            </p:nvPr>
          </p:nvCxnSpPr>
          <p:spPr>
            <a:xfrm flipV="1">
              <a:off x="3732" y="2444"/>
              <a:ext cx="2333" cy="1486"/>
            </a:xfrm>
            <a:prstGeom prst="line">
              <a:avLst/>
            </a:prstGeom>
            <a:ln>
              <a:solidFill>
                <a:schemeClr val="tx1"/>
              </a:solidFill>
              <a:tailEnd type="oval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4"/>
              </p:custDataLst>
            </p:nvPr>
          </p:nvCxnSpPr>
          <p:spPr>
            <a:xfrm flipH="1">
              <a:off x="6065" y="2444"/>
              <a:ext cx="2973" cy="0"/>
            </a:xfrm>
            <a:prstGeom prst="line">
              <a:avLst/>
            </a:prstGeom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5172" y="2444"/>
              <a:ext cx="910" cy="3906"/>
            </a:xfrm>
            <a:prstGeom prst="line">
              <a:avLst/>
            </a:prstGeom>
            <a:ln>
              <a:solidFill>
                <a:srgbClr val="FF0000">
                  <a:alpha val="50000"/>
                </a:srgb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5"/>
              </p:custDataLst>
            </p:nvPr>
          </p:nvCxnSpPr>
          <p:spPr>
            <a:xfrm>
              <a:off x="6082" y="2444"/>
              <a:ext cx="2333" cy="4106"/>
            </a:xfrm>
            <a:prstGeom prst="line">
              <a:avLst/>
            </a:prstGeom>
            <a:ln>
              <a:solidFill>
                <a:srgbClr val="FF0000">
                  <a:alpha val="50000"/>
                </a:srgb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14" name="直接连接符 13"/>
          <p:cNvCxnSpPr/>
          <p:nvPr/>
        </p:nvCxnSpPr>
        <p:spPr>
          <a:xfrm>
            <a:off x="3105150" y="2023745"/>
            <a:ext cx="450215" cy="746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6"/>
            </p:custDataLst>
          </p:nvPr>
        </p:nvCxnSpPr>
        <p:spPr>
          <a:xfrm flipV="1">
            <a:off x="2820035" y="2769870"/>
            <a:ext cx="735330" cy="450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7"/>
            </p:custDataLst>
          </p:nvPr>
        </p:nvCxnSpPr>
        <p:spPr>
          <a:xfrm>
            <a:off x="3544570" y="2769870"/>
            <a:ext cx="722630" cy="107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8"/>
            </p:custDataLst>
          </p:nvPr>
        </p:nvCxnSpPr>
        <p:spPr>
          <a:xfrm flipV="1">
            <a:off x="4267200" y="2877820"/>
            <a:ext cx="0" cy="1323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9"/>
            </p:custDataLst>
          </p:nvPr>
        </p:nvCxnSpPr>
        <p:spPr>
          <a:xfrm flipV="1">
            <a:off x="4267200" y="2628900"/>
            <a:ext cx="508635" cy="2489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0"/>
            </p:custDataLst>
          </p:nvPr>
        </p:nvCxnSpPr>
        <p:spPr>
          <a:xfrm>
            <a:off x="4775835" y="2628900"/>
            <a:ext cx="1259205" cy="140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11"/>
            </p:custDataLst>
          </p:nvPr>
        </p:nvCxnSpPr>
        <p:spPr>
          <a:xfrm flipV="1">
            <a:off x="4775835" y="1156970"/>
            <a:ext cx="0" cy="14719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4105910" y="3905250"/>
            <a:ext cx="328930" cy="3289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12"/>
            </p:custDataLst>
          </p:nvPr>
        </p:nvSpPr>
        <p:spPr>
          <a:xfrm>
            <a:off x="5396865" y="2611120"/>
            <a:ext cx="328930" cy="3289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13"/>
            </p:custDataLst>
          </p:nvPr>
        </p:nvSpPr>
        <p:spPr>
          <a:xfrm>
            <a:off x="4624705" y="2481580"/>
            <a:ext cx="328930" cy="3289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14"/>
            </p:custDataLst>
          </p:nvPr>
        </p:nvSpPr>
        <p:spPr>
          <a:xfrm>
            <a:off x="4114165" y="2738120"/>
            <a:ext cx="328930" cy="3289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422900" y="4098290"/>
            <a:ext cx="936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28" name="文本框 27"/>
          <p:cNvSpPr txBox="1"/>
          <p:nvPr>
            <p:custDataLst>
              <p:tags r:id="rId15"/>
            </p:custDataLst>
          </p:nvPr>
        </p:nvSpPr>
        <p:spPr>
          <a:xfrm>
            <a:off x="3851275" y="3536950"/>
            <a:ext cx="2121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P4</a:t>
            </a:r>
            <a:endParaRPr lang="en-US" altLang="zh-CN"/>
          </a:p>
        </p:txBody>
      </p:sp>
      <p:sp>
        <p:nvSpPr>
          <p:cNvPr id="29" name="文本框 28"/>
          <p:cNvSpPr txBox="1"/>
          <p:nvPr>
            <p:custDataLst>
              <p:tags r:id="rId16"/>
            </p:custDataLst>
          </p:nvPr>
        </p:nvSpPr>
        <p:spPr>
          <a:xfrm>
            <a:off x="5866130" y="2369820"/>
            <a:ext cx="723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P1</a:t>
            </a:r>
            <a:endParaRPr lang="en-US" altLang="zh-CN"/>
          </a:p>
        </p:txBody>
      </p:sp>
      <p:sp>
        <p:nvSpPr>
          <p:cNvPr id="30" name="文本框 29"/>
          <p:cNvSpPr txBox="1"/>
          <p:nvPr>
            <p:custDataLst>
              <p:tags r:id="rId17"/>
            </p:custDataLst>
          </p:nvPr>
        </p:nvSpPr>
        <p:spPr>
          <a:xfrm>
            <a:off x="3974465" y="2481580"/>
            <a:ext cx="1489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P3</a:t>
            </a:r>
            <a:endParaRPr lang="en-US" altLang="zh-CN"/>
          </a:p>
        </p:txBody>
      </p:sp>
      <p:sp>
        <p:nvSpPr>
          <p:cNvPr id="31" name="文本框 30"/>
          <p:cNvSpPr txBox="1"/>
          <p:nvPr>
            <p:custDataLst>
              <p:tags r:id="rId18"/>
            </p:custDataLst>
          </p:nvPr>
        </p:nvSpPr>
        <p:spPr>
          <a:xfrm>
            <a:off x="4624705" y="2128520"/>
            <a:ext cx="1734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P2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任意多边形 39"/>
          <p:cNvSpPr/>
          <p:nvPr/>
        </p:nvSpPr>
        <p:spPr>
          <a:xfrm>
            <a:off x="7472680" y="1825625"/>
            <a:ext cx="1514475" cy="1360805"/>
          </a:xfrm>
          <a:custGeom>
            <a:avLst/>
            <a:gdLst>
              <a:gd name="connisteX0" fmla="*/ 241300 w 1514475"/>
              <a:gd name="connsiteY0" fmla="*/ 44450 h 1360805"/>
              <a:gd name="connisteX1" fmla="*/ 1514475 w 1514475"/>
              <a:gd name="connsiteY1" fmla="*/ 44450 h 1360805"/>
              <a:gd name="connisteX2" fmla="*/ 1503680 w 1514475"/>
              <a:gd name="connsiteY2" fmla="*/ 889000 h 1360805"/>
              <a:gd name="connisteX3" fmla="*/ 1086485 w 1514475"/>
              <a:gd name="connsiteY3" fmla="*/ 1360805 h 1360805"/>
              <a:gd name="connisteX4" fmla="*/ 0 w 1514475"/>
              <a:gd name="connsiteY4" fmla="*/ 878205 h 1360805"/>
              <a:gd name="connisteX5" fmla="*/ 252730 w 1514475"/>
              <a:gd name="connsiteY5" fmla="*/ 0 h 13608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514475" h="1360805">
                <a:moveTo>
                  <a:pt x="241300" y="44450"/>
                </a:moveTo>
                <a:lnTo>
                  <a:pt x="1514475" y="44450"/>
                </a:lnTo>
                <a:lnTo>
                  <a:pt x="1503680" y="889000"/>
                </a:lnTo>
                <a:lnTo>
                  <a:pt x="1086485" y="1360805"/>
                </a:lnTo>
                <a:lnTo>
                  <a:pt x="0" y="878205"/>
                </a:lnTo>
                <a:lnTo>
                  <a:pt x="252730" y="0"/>
                </a:lnTo>
              </a:path>
            </a:pathLst>
          </a:cu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6811645" y="2100580"/>
            <a:ext cx="914400" cy="15367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7726045" y="3637280"/>
            <a:ext cx="2059305" cy="12700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9785350" y="2481580"/>
            <a:ext cx="0" cy="1282700"/>
          </a:xfrm>
          <a:prstGeom prst="line">
            <a:avLst/>
          </a:prstGeom>
          <a:ln cap="rnd"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V="1">
            <a:off x="6811645" y="1156970"/>
            <a:ext cx="1481455" cy="94361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 flipV="1">
            <a:off x="8293100" y="1156970"/>
            <a:ext cx="0" cy="121285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811645" y="2100580"/>
            <a:ext cx="1481455" cy="269240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5"/>
            </p:custDataLst>
          </p:nvPr>
        </p:nvCxnSpPr>
        <p:spPr>
          <a:xfrm>
            <a:off x="8293100" y="1156970"/>
            <a:ext cx="1492250" cy="1324610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445375" y="1830705"/>
            <a:ext cx="226695" cy="907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6"/>
            </p:custDataLst>
          </p:nvPr>
        </p:nvCxnSpPr>
        <p:spPr>
          <a:xfrm flipV="1">
            <a:off x="9006205" y="1830705"/>
            <a:ext cx="635" cy="9391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7565390" y="1666240"/>
            <a:ext cx="328930" cy="3289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7"/>
            </p:custDataLst>
          </p:nvPr>
        </p:nvSpPr>
        <p:spPr>
          <a:xfrm>
            <a:off x="8145145" y="1644650"/>
            <a:ext cx="328930" cy="3289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8"/>
            </p:custDataLst>
          </p:nvPr>
        </p:nvSpPr>
        <p:spPr>
          <a:xfrm>
            <a:off x="7236460" y="2496820"/>
            <a:ext cx="328930" cy="3289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9"/>
            </p:custDataLst>
          </p:nvPr>
        </p:nvSpPr>
        <p:spPr>
          <a:xfrm>
            <a:off x="8860155" y="1609090"/>
            <a:ext cx="328930" cy="32893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978140" y="2056130"/>
            <a:ext cx="936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cxnSp>
        <p:nvCxnSpPr>
          <p:cNvPr id="2" name="直接连接符 1"/>
          <p:cNvCxnSpPr/>
          <p:nvPr>
            <p:custDataLst>
              <p:tags r:id="rId10"/>
            </p:custDataLst>
          </p:nvPr>
        </p:nvCxnSpPr>
        <p:spPr>
          <a:xfrm flipH="1" flipV="1">
            <a:off x="8293100" y="2369820"/>
            <a:ext cx="1492250" cy="11176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>
            <p:custDataLst>
              <p:tags r:id="rId11"/>
            </p:custDataLst>
          </p:nvPr>
        </p:nvCxnSpPr>
        <p:spPr>
          <a:xfrm>
            <a:off x="8293100" y="2369820"/>
            <a:ext cx="1492250" cy="1394460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12"/>
            </p:custDataLst>
          </p:nvPr>
        </p:nvCxnSpPr>
        <p:spPr>
          <a:xfrm flipH="1">
            <a:off x="7726045" y="2369820"/>
            <a:ext cx="567055" cy="1267460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13"/>
            </p:custDataLst>
          </p:nvPr>
        </p:nvCxnSpPr>
        <p:spPr>
          <a:xfrm>
            <a:off x="7672070" y="1830705"/>
            <a:ext cx="1334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>
            <p:custDataLst>
              <p:tags r:id="rId14"/>
            </p:custDataLst>
          </p:nvPr>
        </p:nvCxnSpPr>
        <p:spPr>
          <a:xfrm>
            <a:off x="7445375" y="2715895"/>
            <a:ext cx="1106805" cy="517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15"/>
            </p:custDataLst>
          </p:nvPr>
        </p:nvCxnSpPr>
        <p:spPr>
          <a:xfrm flipV="1">
            <a:off x="8552180" y="2769870"/>
            <a:ext cx="454025" cy="4635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椭圆 36"/>
          <p:cNvSpPr/>
          <p:nvPr>
            <p:custDataLst>
              <p:tags r:id="rId16"/>
            </p:custDataLst>
          </p:nvPr>
        </p:nvSpPr>
        <p:spPr>
          <a:xfrm>
            <a:off x="8863965" y="2189480"/>
            <a:ext cx="328930" cy="3289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>
            <p:custDataLst>
              <p:tags r:id="rId17"/>
            </p:custDataLst>
          </p:nvPr>
        </p:nvSpPr>
        <p:spPr>
          <a:xfrm>
            <a:off x="8385175" y="3045460"/>
            <a:ext cx="328930" cy="3289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>
            <p:custDataLst>
              <p:tags r:id="rId18"/>
            </p:custDataLst>
          </p:nvPr>
        </p:nvSpPr>
        <p:spPr>
          <a:xfrm>
            <a:off x="8874760" y="2649855"/>
            <a:ext cx="328930" cy="3289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1"/>
            </p:custDataLst>
          </p:nvPr>
        </p:nvCxnSpPr>
        <p:spPr>
          <a:xfrm flipV="1">
            <a:off x="2750820" y="1000125"/>
            <a:ext cx="591820" cy="1822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497965" y="25400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2"/>
            </p:custDataLst>
          </p:nvPr>
        </p:nvSpPr>
        <p:spPr>
          <a:xfrm>
            <a:off x="5035550" y="1737360"/>
            <a:ext cx="507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28" name="直接连接符 27"/>
          <p:cNvCxnSpPr/>
          <p:nvPr/>
        </p:nvCxnSpPr>
        <p:spPr>
          <a:xfrm>
            <a:off x="1860550" y="498475"/>
            <a:ext cx="3434715" cy="113411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3"/>
            </p:custDataLst>
          </p:nvPr>
        </p:nvCxnSpPr>
        <p:spPr>
          <a:xfrm flipH="1">
            <a:off x="2783205" y="1362710"/>
            <a:ext cx="1722120" cy="144907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椭圆 31"/>
          <p:cNvSpPr/>
          <p:nvPr>
            <p:custDataLst>
              <p:tags r:id="rId4"/>
            </p:custDataLst>
          </p:nvPr>
        </p:nvSpPr>
        <p:spPr>
          <a:xfrm>
            <a:off x="435610" y="498475"/>
            <a:ext cx="4599940" cy="459994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323465" y="2720975"/>
            <a:ext cx="216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2681605" y="2720975"/>
            <a:ext cx="131445" cy="1314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221355" y="552450"/>
            <a:ext cx="804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30" name="任意多边形 29"/>
          <p:cNvSpPr/>
          <p:nvPr/>
        </p:nvSpPr>
        <p:spPr>
          <a:xfrm rot="20760000">
            <a:off x="2980055" y="888365"/>
            <a:ext cx="252095" cy="339725"/>
          </a:xfrm>
          <a:custGeom>
            <a:avLst/>
            <a:gdLst>
              <a:gd name="connisteX0" fmla="*/ 142875 w 252095"/>
              <a:gd name="connsiteY0" fmla="*/ 0 h 339725"/>
              <a:gd name="connisteX1" fmla="*/ 0 w 252095"/>
              <a:gd name="connsiteY1" fmla="*/ 229870 h 339725"/>
              <a:gd name="connisteX2" fmla="*/ 252095 w 252095"/>
              <a:gd name="connsiteY2" fmla="*/ 339725 h 3397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52095" h="339725">
                <a:moveTo>
                  <a:pt x="142875" y="0"/>
                </a:moveTo>
                <a:lnTo>
                  <a:pt x="0" y="229870"/>
                </a:lnTo>
                <a:lnTo>
                  <a:pt x="252095" y="339725"/>
                </a:ln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>
            <p:custDataLst>
              <p:tags r:id="rId5"/>
            </p:custDataLst>
          </p:nvPr>
        </p:nvSpPr>
        <p:spPr>
          <a:xfrm>
            <a:off x="4490720" y="994410"/>
            <a:ext cx="804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B‘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2029460" y="3296920"/>
            <a:ext cx="7868285" cy="10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640070" y="498475"/>
            <a:ext cx="10795" cy="581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流程图: 联系 5"/>
          <p:cNvSpPr/>
          <p:nvPr/>
        </p:nvSpPr>
        <p:spPr>
          <a:xfrm>
            <a:off x="2042160" y="-203200"/>
            <a:ext cx="7200000" cy="7200000"/>
          </a:xfrm>
          <a:prstGeom prst="flowChartConnector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或者 6"/>
          <p:cNvSpPr/>
          <p:nvPr/>
        </p:nvSpPr>
        <p:spPr>
          <a:xfrm>
            <a:off x="6122670" y="3691255"/>
            <a:ext cx="153670" cy="153670"/>
          </a:xfrm>
          <a:prstGeom prst="flowChartOr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流程图: 或者 7"/>
          <p:cNvSpPr/>
          <p:nvPr>
            <p:custDataLst>
              <p:tags r:id="rId1"/>
            </p:custDataLst>
          </p:nvPr>
        </p:nvSpPr>
        <p:spPr>
          <a:xfrm>
            <a:off x="6654800" y="2271395"/>
            <a:ext cx="153670" cy="153670"/>
          </a:xfrm>
          <a:prstGeom prst="flowChartOr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流程图: 或者 8"/>
          <p:cNvSpPr/>
          <p:nvPr>
            <p:custDataLst>
              <p:tags r:id="rId2"/>
            </p:custDataLst>
          </p:nvPr>
        </p:nvSpPr>
        <p:spPr>
          <a:xfrm>
            <a:off x="4392295" y="4667885"/>
            <a:ext cx="153670" cy="153670"/>
          </a:xfrm>
          <a:prstGeom prst="flowChartOr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3"/>
            </p:custDataLst>
          </p:nvPr>
        </p:nvCxnSpPr>
        <p:spPr>
          <a:xfrm>
            <a:off x="2927985" y="1588135"/>
            <a:ext cx="7456805" cy="308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545965" y="2271395"/>
            <a:ext cx="2105025" cy="47834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5"/>
            </p:custDataLst>
          </p:nvPr>
        </p:nvCxnSpPr>
        <p:spPr>
          <a:xfrm flipH="1" flipV="1">
            <a:off x="1466850" y="-567055"/>
            <a:ext cx="3079115" cy="2838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2029460" y="3296920"/>
            <a:ext cx="7868285" cy="10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640070" y="498475"/>
            <a:ext cx="10795" cy="5815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流程图: 联系 5"/>
          <p:cNvSpPr/>
          <p:nvPr/>
        </p:nvSpPr>
        <p:spPr>
          <a:xfrm>
            <a:off x="2042160" y="-203200"/>
            <a:ext cx="7200000" cy="7200000"/>
          </a:xfrm>
          <a:prstGeom prst="flowChartConnector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或者 6"/>
          <p:cNvSpPr/>
          <p:nvPr/>
        </p:nvSpPr>
        <p:spPr>
          <a:xfrm>
            <a:off x="6988175" y="3209290"/>
            <a:ext cx="153670" cy="153670"/>
          </a:xfrm>
          <a:prstGeom prst="flowChar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772275" y="2728595"/>
            <a:ext cx="916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242425" y="2953385"/>
            <a:ext cx="432435" cy="255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762760" y="3051810"/>
            <a:ext cx="432435" cy="255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4" name="流程图: 联系 13"/>
          <p:cNvSpPr/>
          <p:nvPr>
            <p:custDataLst>
              <p:tags r:id="rId3"/>
            </p:custDataLst>
          </p:nvPr>
        </p:nvSpPr>
        <p:spPr>
          <a:xfrm>
            <a:off x="4958080" y="1169035"/>
            <a:ext cx="4267200" cy="4267200"/>
          </a:xfrm>
          <a:prstGeom prst="flowChartConnector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>
            <p:custDataLst>
              <p:tags r:id="rId1"/>
            </p:custDataLst>
          </p:nvPr>
        </p:nvCxnSpPr>
        <p:spPr>
          <a:xfrm flipH="1">
            <a:off x="1197610" y="749300"/>
            <a:ext cx="3818890" cy="48126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 flipV="1">
            <a:off x="1197610" y="4688840"/>
            <a:ext cx="5092700" cy="8877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3"/>
            </p:custDataLst>
          </p:nvPr>
        </p:nvCxnSpPr>
        <p:spPr>
          <a:xfrm>
            <a:off x="469900" y="2454275"/>
            <a:ext cx="698500" cy="31076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>
            <a:off x="5030470" y="720725"/>
            <a:ext cx="1290955" cy="39084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295275" y="277495"/>
            <a:ext cx="6303010" cy="630301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>
            <a:stCxn id="10" idx="7"/>
          </p:cNvCxnSpPr>
          <p:nvPr/>
        </p:nvCxnSpPr>
        <p:spPr>
          <a:xfrm flipV="1">
            <a:off x="484505" y="706120"/>
            <a:ext cx="4560570" cy="17481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87090" y="3310255"/>
            <a:ext cx="118745" cy="118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5"/>
            </p:custDataLst>
          </p:nvPr>
        </p:nvSpPr>
        <p:spPr>
          <a:xfrm>
            <a:off x="1123315" y="5561965"/>
            <a:ext cx="118745" cy="118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6275705" y="4614545"/>
            <a:ext cx="118745" cy="118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7"/>
            </p:custDataLst>
          </p:nvPr>
        </p:nvSpPr>
        <p:spPr>
          <a:xfrm>
            <a:off x="382905" y="2437130"/>
            <a:ext cx="118745" cy="118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8"/>
            </p:custDataLst>
          </p:nvPr>
        </p:nvSpPr>
        <p:spPr>
          <a:xfrm>
            <a:off x="4984750" y="647700"/>
            <a:ext cx="118745" cy="118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7320" y="1934210"/>
            <a:ext cx="349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5103495" y="107950"/>
            <a:ext cx="941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6598285" y="4821555"/>
            <a:ext cx="941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496570" y="5887085"/>
            <a:ext cx="941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21" name="弧形 20"/>
          <p:cNvSpPr/>
          <p:nvPr/>
        </p:nvSpPr>
        <p:spPr>
          <a:xfrm rot="4020000">
            <a:off x="-308610" y="1665605"/>
            <a:ext cx="1332230" cy="1717675"/>
          </a:xfrm>
          <a:prstGeom prst="arc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弧形 21"/>
          <p:cNvSpPr/>
          <p:nvPr>
            <p:custDataLst>
              <p:tags r:id="rId12"/>
            </p:custDataLst>
          </p:nvPr>
        </p:nvSpPr>
        <p:spPr>
          <a:xfrm rot="15060000">
            <a:off x="5624830" y="3718560"/>
            <a:ext cx="1332230" cy="1717675"/>
          </a:xfrm>
          <a:prstGeom prst="arc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>
            <p:custDataLst>
              <p:tags r:id="rId1"/>
            </p:custDataLst>
          </p:nvPr>
        </p:nvCxnSpPr>
        <p:spPr>
          <a:xfrm flipH="1">
            <a:off x="1197610" y="749300"/>
            <a:ext cx="3818890" cy="48126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 flipV="1">
            <a:off x="1197610" y="4688840"/>
            <a:ext cx="5092700" cy="8877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3"/>
            </p:custDataLst>
          </p:nvPr>
        </p:nvCxnSpPr>
        <p:spPr>
          <a:xfrm>
            <a:off x="469900" y="2454275"/>
            <a:ext cx="698500" cy="31076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>
            <a:off x="5030470" y="720725"/>
            <a:ext cx="1290955" cy="39084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295275" y="277495"/>
            <a:ext cx="6303010" cy="6303010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>
            <a:stCxn id="10" idx="7"/>
          </p:cNvCxnSpPr>
          <p:nvPr/>
        </p:nvCxnSpPr>
        <p:spPr>
          <a:xfrm flipV="1">
            <a:off x="484505" y="706120"/>
            <a:ext cx="4560570" cy="17481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387090" y="3310255"/>
            <a:ext cx="118745" cy="118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5"/>
            </p:custDataLst>
          </p:nvPr>
        </p:nvSpPr>
        <p:spPr>
          <a:xfrm>
            <a:off x="1123315" y="5561965"/>
            <a:ext cx="118745" cy="118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6275705" y="4614545"/>
            <a:ext cx="118745" cy="118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7"/>
            </p:custDataLst>
          </p:nvPr>
        </p:nvSpPr>
        <p:spPr>
          <a:xfrm>
            <a:off x="382905" y="2437130"/>
            <a:ext cx="118745" cy="118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8"/>
            </p:custDataLst>
          </p:nvPr>
        </p:nvSpPr>
        <p:spPr>
          <a:xfrm>
            <a:off x="4984750" y="647700"/>
            <a:ext cx="118745" cy="118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7320" y="1934210"/>
            <a:ext cx="349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5103495" y="107950"/>
            <a:ext cx="941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6598285" y="4821555"/>
            <a:ext cx="941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496570" y="5887085"/>
            <a:ext cx="941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21" name="弧形 20"/>
          <p:cNvSpPr/>
          <p:nvPr/>
        </p:nvSpPr>
        <p:spPr>
          <a:xfrm rot="4020000">
            <a:off x="-308610" y="1665605"/>
            <a:ext cx="1332230" cy="1717675"/>
          </a:xfrm>
          <a:prstGeom prst="arc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弧形 21"/>
          <p:cNvSpPr/>
          <p:nvPr>
            <p:custDataLst>
              <p:tags r:id="rId12"/>
            </p:custDataLst>
          </p:nvPr>
        </p:nvSpPr>
        <p:spPr>
          <a:xfrm rot="15060000">
            <a:off x="5624830" y="3718560"/>
            <a:ext cx="1332230" cy="1717675"/>
          </a:xfrm>
          <a:prstGeom prst="arc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2588895" y="370840"/>
            <a:ext cx="1716405" cy="6147435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13"/>
            </p:custDataLst>
          </p:nvPr>
        </p:nvCxnSpPr>
        <p:spPr>
          <a:xfrm flipH="1">
            <a:off x="4290695" y="751840"/>
            <a:ext cx="739775" cy="575183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14"/>
            </p:custDataLst>
          </p:nvPr>
        </p:nvCxnSpPr>
        <p:spPr>
          <a:xfrm flipH="1" flipV="1">
            <a:off x="1183005" y="5587365"/>
            <a:ext cx="3109595" cy="912495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7" idx="0"/>
          </p:cNvCxnSpPr>
          <p:nvPr>
            <p:custDataLst>
              <p:tags r:id="rId15"/>
            </p:custDataLst>
          </p:nvPr>
        </p:nvCxnSpPr>
        <p:spPr>
          <a:xfrm flipH="1">
            <a:off x="1183005" y="370840"/>
            <a:ext cx="1405890" cy="5191125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1" idx="3"/>
          </p:cNvCxnSpPr>
          <p:nvPr>
            <p:custDataLst>
              <p:tags r:id="rId16"/>
            </p:custDataLst>
          </p:nvPr>
        </p:nvCxnSpPr>
        <p:spPr>
          <a:xfrm flipH="1" flipV="1">
            <a:off x="2588895" y="370840"/>
            <a:ext cx="2413000" cy="378460"/>
          </a:xfrm>
          <a:prstGeom prst="line">
            <a:avLst/>
          </a:prstGeom>
          <a:ln>
            <a:solidFill>
              <a:schemeClr val="tx1"/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336800" y="-2400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A’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4763770" y="6489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C’</a:t>
            </a:r>
            <a:endParaRPr lang="en-US" altLang="zh-CN"/>
          </a:p>
        </p:txBody>
      </p:sp>
      <p:sp>
        <p:nvSpPr>
          <p:cNvPr id="26" name="弧形 25"/>
          <p:cNvSpPr/>
          <p:nvPr>
            <p:custDataLst>
              <p:tags r:id="rId17"/>
            </p:custDataLst>
          </p:nvPr>
        </p:nvSpPr>
        <p:spPr>
          <a:xfrm rot="15780000">
            <a:off x="3823970" y="5291455"/>
            <a:ext cx="1332230" cy="1717675"/>
          </a:xfrm>
          <a:prstGeom prst="arc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弧形 26"/>
          <p:cNvSpPr/>
          <p:nvPr>
            <p:custDataLst>
              <p:tags r:id="rId18"/>
            </p:custDataLst>
          </p:nvPr>
        </p:nvSpPr>
        <p:spPr>
          <a:xfrm rot="5880000">
            <a:off x="1839595" y="-479425"/>
            <a:ext cx="1332230" cy="1717675"/>
          </a:xfrm>
          <a:prstGeom prst="arc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57020" y="-1470025"/>
            <a:ext cx="14823440" cy="94462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57020" y="-1689735"/>
            <a:ext cx="14823440" cy="944626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flipH="1" flipV="1">
            <a:off x="8800465" y="2661285"/>
            <a:ext cx="2150745" cy="20783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>
            <a:off x="10951210" y="544830"/>
            <a:ext cx="0" cy="41948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8800465" y="2661285"/>
            <a:ext cx="2150745" cy="42138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 flipH="1" flipV="1">
            <a:off x="6741795" y="544830"/>
            <a:ext cx="2058670" cy="21164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>
            <a:off x="6741795" y="544830"/>
            <a:ext cx="42094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 flipH="1" flipV="1">
            <a:off x="6741795" y="544830"/>
            <a:ext cx="4209415" cy="63303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 flipV="1">
            <a:off x="10951210" y="4739640"/>
            <a:ext cx="0" cy="21355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8"/>
            </p:custDataLst>
          </p:nvPr>
        </p:nvCxnSpPr>
        <p:spPr>
          <a:xfrm flipH="1">
            <a:off x="8800465" y="544830"/>
            <a:ext cx="2150745" cy="21164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 flipH="1">
            <a:off x="389255" y="544830"/>
            <a:ext cx="207772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H="1" flipV="1">
            <a:off x="389255" y="4739640"/>
            <a:ext cx="220472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 flipV="1">
            <a:off x="2593975" y="4739640"/>
            <a:ext cx="199009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2466975" y="2788285"/>
            <a:ext cx="211709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 flipV="1">
            <a:off x="2466975" y="544830"/>
            <a:ext cx="0" cy="22434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 flipH="1" flipV="1">
            <a:off x="2466975" y="544830"/>
            <a:ext cx="211709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 flipH="1" flipV="1">
            <a:off x="2466975" y="2788285"/>
            <a:ext cx="127000" cy="408686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>
            <p:custDataLst>
              <p:tags r:id="rId8"/>
            </p:custDataLst>
          </p:nvPr>
        </p:nvCxnSpPr>
        <p:spPr>
          <a:xfrm flipH="1">
            <a:off x="389255" y="2788285"/>
            <a:ext cx="207772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9"/>
            </p:custDataLst>
          </p:nvPr>
        </p:nvCxnSpPr>
        <p:spPr>
          <a:xfrm flipH="1" flipV="1">
            <a:off x="8800465" y="2661285"/>
            <a:ext cx="2150745" cy="20783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0"/>
            </p:custDataLst>
          </p:nvPr>
        </p:nvCxnSpPr>
        <p:spPr>
          <a:xfrm>
            <a:off x="10951210" y="544830"/>
            <a:ext cx="0" cy="4194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1"/>
            </p:custDataLst>
          </p:nvPr>
        </p:nvCxnSpPr>
        <p:spPr>
          <a:xfrm>
            <a:off x="8800465" y="2661285"/>
            <a:ext cx="2150745" cy="4213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2"/>
            </p:custDataLst>
          </p:nvPr>
        </p:nvCxnSpPr>
        <p:spPr>
          <a:xfrm flipH="1" flipV="1">
            <a:off x="6741795" y="544830"/>
            <a:ext cx="2058670" cy="2116455"/>
          </a:xfrm>
          <a:prstGeom prst="line">
            <a:avLst/>
          </a:prstGeom>
          <a:ln w="38100"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13"/>
            </p:custDataLst>
          </p:nvPr>
        </p:nvCxnSpPr>
        <p:spPr>
          <a:xfrm>
            <a:off x="6741795" y="544830"/>
            <a:ext cx="42094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14"/>
            </p:custDataLst>
          </p:nvPr>
        </p:nvCxnSpPr>
        <p:spPr>
          <a:xfrm flipH="1" flipV="1">
            <a:off x="6741795" y="544830"/>
            <a:ext cx="4209415" cy="6330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5"/>
            </p:custDataLst>
          </p:nvPr>
        </p:nvCxnSpPr>
        <p:spPr>
          <a:xfrm flipV="1">
            <a:off x="10951210" y="4739640"/>
            <a:ext cx="0" cy="213550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6"/>
            </p:custDataLst>
          </p:nvPr>
        </p:nvCxnSpPr>
        <p:spPr>
          <a:xfrm flipH="1">
            <a:off x="8800465" y="544830"/>
            <a:ext cx="2150745" cy="211645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 flipH="1">
            <a:off x="389255" y="87630"/>
            <a:ext cx="207772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H="1" flipV="1">
            <a:off x="389255" y="4282440"/>
            <a:ext cx="220472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 flipV="1">
            <a:off x="2593975" y="4282440"/>
            <a:ext cx="199009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2466975" y="2331085"/>
            <a:ext cx="211709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 flipV="1">
            <a:off x="2466975" y="87630"/>
            <a:ext cx="0" cy="22434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 flipH="1" flipV="1">
            <a:off x="2466975" y="87630"/>
            <a:ext cx="211709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 flipH="1" flipV="1">
            <a:off x="2466975" y="2331085"/>
            <a:ext cx="127000" cy="408686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>
            <p:custDataLst>
              <p:tags r:id="rId8"/>
            </p:custDataLst>
          </p:nvPr>
        </p:nvCxnSpPr>
        <p:spPr>
          <a:xfrm flipH="1">
            <a:off x="389255" y="2331085"/>
            <a:ext cx="207772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9"/>
            </p:custDataLst>
          </p:nvPr>
        </p:nvCxnSpPr>
        <p:spPr>
          <a:xfrm flipH="1" flipV="1">
            <a:off x="8800465" y="2204085"/>
            <a:ext cx="2150745" cy="20783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0"/>
            </p:custDataLst>
          </p:nvPr>
        </p:nvCxnSpPr>
        <p:spPr>
          <a:xfrm>
            <a:off x="10951210" y="87630"/>
            <a:ext cx="0" cy="4194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1"/>
            </p:custDataLst>
          </p:nvPr>
        </p:nvCxnSpPr>
        <p:spPr>
          <a:xfrm>
            <a:off x="8800465" y="2204085"/>
            <a:ext cx="2150745" cy="4213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2"/>
            </p:custDataLst>
          </p:nvPr>
        </p:nvCxnSpPr>
        <p:spPr>
          <a:xfrm flipH="1" flipV="1">
            <a:off x="6741795" y="87630"/>
            <a:ext cx="2058670" cy="2116455"/>
          </a:xfrm>
          <a:prstGeom prst="line">
            <a:avLst/>
          </a:prstGeom>
          <a:ln w="38100"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13"/>
            </p:custDataLst>
          </p:nvPr>
        </p:nvCxnSpPr>
        <p:spPr>
          <a:xfrm>
            <a:off x="6741795" y="87630"/>
            <a:ext cx="42094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14"/>
            </p:custDataLst>
          </p:nvPr>
        </p:nvCxnSpPr>
        <p:spPr>
          <a:xfrm flipH="1" flipV="1">
            <a:off x="6741795" y="87630"/>
            <a:ext cx="4209415" cy="6330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5"/>
            </p:custDataLst>
          </p:nvPr>
        </p:nvCxnSpPr>
        <p:spPr>
          <a:xfrm flipV="1">
            <a:off x="10951210" y="4282440"/>
            <a:ext cx="0" cy="213550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6"/>
            </p:custDataLst>
          </p:nvPr>
        </p:nvCxnSpPr>
        <p:spPr>
          <a:xfrm flipH="1">
            <a:off x="8800465" y="87630"/>
            <a:ext cx="2150745" cy="211645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597150" y="6426200"/>
            <a:ext cx="8354060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096000" y="655320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基线</a:t>
            </a:r>
            <a:endParaRPr lang="zh-CN" altLang="en-US" sz="3200"/>
          </a:p>
        </p:txBody>
      </p:sp>
      <p:sp>
        <p:nvSpPr>
          <p:cNvPr id="20" name="文本框 19"/>
          <p:cNvSpPr txBox="1"/>
          <p:nvPr/>
        </p:nvSpPr>
        <p:spPr>
          <a:xfrm>
            <a:off x="2466975" y="6553200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10763250" y="6476365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 flipH="1">
            <a:off x="389255" y="87630"/>
            <a:ext cx="207772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H="1" flipV="1">
            <a:off x="389255" y="4282440"/>
            <a:ext cx="220472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 flipV="1">
            <a:off x="2593975" y="4282440"/>
            <a:ext cx="199009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2466975" y="2331085"/>
            <a:ext cx="211709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 flipV="1">
            <a:off x="2466975" y="87630"/>
            <a:ext cx="0" cy="22434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 flipH="1" flipV="1">
            <a:off x="2466975" y="87630"/>
            <a:ext cx="211709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 flipH="1" flipV="1">
            <a:off x="2466975" y="2331085"/>
            <a:ext cx="127000" cy="408686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>
            <p:custDataLst>
              <p:tags r:id="rId8"/>
            </p:custDataLst>
          </p:nvPr>
        </p:nvCxnSpPr>
        <p:spPr>
          <a:xfrm flipH="1">
            <a:off x="389255" y="2331085"/>
            <a:ext cx="207772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9"/>
            </p:custDataLst>
          </p:nvPr>
        </p:nvCxnSpPr>
        <p:spPr>
          <a:xfrm flipH="1" flipV="1">
            <a:off x="8800465" y="2204085"/>
            <a:ext cx="2150745" cy="20783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0"/>
            </p:custDataLst>
          </p:nvPr>
        </p:nvCxnSpPr>
        <p:spPr>
          <a:xfrm>
            <a:off x="10951210" y="87630"/>
            <a:ext cx="0" cy="4194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1"/>
            </p:custDataLst>
          </p:nvPr>
        </p:nvCxnSpPr>
        <p:spPr>
          <a:xfrm>
            <a:off x="8800465" y="2204085"/>
            <a:ext cx="2150745" cy="4213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2"/>
            </p:custDataLst>
          </p:nvPr>
        </p:nvCxnSpPr>
        <p:spPr>
          <a:xfrm flipH="1" flipV="1">
            <a:off x="6741795" y="87630"/>
            <a:ext cx="2058670" cy="2116455"/>
          </a:xfrm>
          <a:prstGeom prst="line">
            <a:avLst/>
          </a:prstGeom>
          <a:ln w="38100"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13"/>
            </p:custDataLst>
          </p:nvPr>
        </p:nvCxnSpPr>
        <p:spPr>
          <a:xfrm>
            <a:off x="6741795" y="87630"/>
            <a:ext cx="42094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14"/>
            </p:custDataLst>
          </p:nvPr>
        </p:nvCxnSpPr>
        <p:spPr>
          <a:xfrm flipH="1" flipV="1">
            <a:off x="6741795" y="87630"/>
            <a:ext cx="4209415" cy="6330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5"/>
            </p:custDataLst>
          </p:nvPr>
        </p:nvCxnSpPr>
        <p:spPr>
          <a:xfrm flipV="1">
            <a:off x="10951210" y="4282440"/>
            <a:ext cx="0" cy="213550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6"/>
            </p:custDataLst>
          </p:nvPr>
        </p:nvCxnSpPr>
        <p:spPr>
          <a:xfrm flipH="1">
            <a:off x="8800465" y="87630"/>
            <a:ext cx="2150745" cy="211645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597150" y="6426200"/>
            <a:ext cx="8354060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096000" y="655320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基线</a:t>
            </a:r>
            <a:endParaRPr lang="zh-CN" altLang="en-US" sz="3200"/>
          </a:p>
        </p:txBody>
      </p:sp>
      <p:sp>
        <p:nvSpPr>
          <p:cNvPr id="20" name="文本框 19"/>
          <p:cNvSpPr txBox="1"/>
          <p:nvPr/>
        </p:nvSpPr>
        <p:spPr>
          <a:xfrm>
            <a:off x="2466975" y="6553200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10763250" y="6476365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2085975" y="1988185"/>
            <a:ext cx="762000" cy="762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>
            <p:custDataLst>
              <p:tags r:id="rId18"/>
            </p:custDataLst>
          </p:nvPr>
        </p:nvSpPr>
        <p:spPr>
          <a:xfrm>
            <a:off x="4156075" y="3930015"/>
            <a:ext cx="762000" cy="762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19"/>
            </p:custDataLst>
          </p:nvPr>
        </p:nvSpPr>
        <p:spPr>
          <a:xfrm>
            <a:off x="15875" y="3930015"/>
            <a:ext cx="762000" cy="762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20"/>
            </p:custDataLst>
          </p:nvPr>
        </p:nvSpPr>
        <p:spPr>
          <a:xfrm>
            <a:off x="10570210" y="3934460"/>
            <a:ext cx="762000" cy="762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21"/>
            </p:custDataLst>
          </p:nvPr>
        </p:nvSpPr>
        <p:spPr>
          <a:xfrm>
            <a:off x="8465185" y="1902460"/>
            <a:ext cx="762000" cy="762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22"/>
            </p:custDataLst>
          </p:nvPr>
        </p:nvSpPr>
        <p:spPr>
          <a:xfrm>
            <a:off x="6328410" y="-293370"/>
            <a:ext cx="762000" cy="7620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 flipH="1">
            <a:off x="389255" y="87630"/>
            <a:ext cx="207772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H="1" flipV="1">
            <a:off x="389255" y="4282440"/>
            <a:ext cx="220472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 flipV="1">
            <a:off x="2593975" y="4282440"/>
            <a:ext cx="199009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2466975" y="2331085"/>
            <a:ext cx="211709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 flipV="1">
            <a:off x="2466975" y="87630"/>
            <a:ext cx="0" cy="22434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 flipH="1" flipV="1">
            <a:off x="2466975" y="87630"/>
            <a:ext cx="211709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 flipH="1" flipV="1">
            <a:off x="2466975" y="2331085"/>
            <a:ext cx="127000" cy="408686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>
            <p:custDataLst>
              <p:tags r:id="rId8"/>
            </p:custDataLst>
          </p:nvPr>
        </p:nvCxnSpPr>
        <p:spPr>
          <a:xfrm flipH="1">
            <a:off x="389255" y="2331085"/>
            <a:ext cx="207772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9"/>
            </p:custDataLst>
          </p:nvPr>
        </p:nvCxnSpPr>
        <p:spPr>
          <a:xfrm flipH="1" flipV="1">
            <a:off x="8800465" y="2204085"/>
            <a:ext cx="2150745" cy="20783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0"/>
            </p:custDataLst>
          </p:nvPr>
        </p:nvCxnSpPr>
        <p:spPr>
          <a:xfrm>
            <a:off x="10951210" y="87630"/>
            <a:ext cx="0" cy="4194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1"/>
            </p:custDataLst>
          </p:nvPr>
        </p:nvCxnSpPr>
        <p:spPr>
          <a:xfrm>
            <a:off x="8800465" y="2204085"/>
            <a:ext cx="2150745" cy="4213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2"/>
            </p:custDataLst>
          </p:nvPr>
        </p:nvCxnSpPr>
        <p:spPr>
          <a:xfrm flipH="1" flipV="1">
            <a:off x="6741795" y="87630"/>
            <a:ext cx="2058670" cy="2116455"/>
          </a:xfrm>
          <a:prstGeom prst="line">
            <a:avLst/>
          </a:prstGeom>
          <a:ln w="38100"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13"/>
            </p:custDataLst>
          </p:nvPr>
        </p:nvCxnSpPr>
        <p:spPr>
          <a:xfrm>
            <a:off x="6741795" y="87630"/>
            <a:ext cx="42094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14"/>
            </p:custDataLst>
          </p:nvPr>
        </p:nvCxnSpPr>
        <p:spPr>
          <a:xfrm flipH="1" flipV="1">
            <a:off x="6741795" y="87630"/>
            <a:ext cx="4209415" cy="6330315"/>
          </a:xfrm>
          <a:prstGeom prst="line">
            <a:avLst/>
          </a:prstGeom>
          <a:ln w="38100">
            <a:solidFill>
              <a:srgbClr val="FF0000">
                <a:alpha val="30000"/>
              </a:srgb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5"/>
            </p:custDataLst>
          </p:nvPr>
        </p:nvCxnSpPr>
        <p:spPr>
          <a:xfrm flipV="1">
            <a:off x="10951210" y="4282440"/>
            <a:ext cx="0" cy="213550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6"/>
            </p:custDataLst>
          </p:nvPr>
        </p:nvCxnSpPr>
        <p:spPr>
          <a:xfrm flipH="1">
            <a:off x="8800465" y="87630"/>
            <a:ext cx="2150745" cy="211645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597150" y="6426200"/>
            <a:ext cx="8354060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251575" y="313753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基线</a:t>
            </a:r>
            <a:endParaRPr lang="zh-CN" altLang="en-US" sz="3200"/>
          </a:p>
        </p:txBody>
      </p:sp>
      <p:sp>
        <p:nvSpPr>
          <p:cNvPr id="20" name="文本框 19"/>
          <p:cNvSpPr txBox="1"/>
          <p:nvPr/>
        </p:nvSpPr>
        <p:spPr>
          <a:xfrm>
            <a:off x="3863975" y="4013200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8969375" y="1835785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28" name="直接连接符 27"/>
          <p:cNvCxnSpPr/>
          <p:nvPr/>
        </p:nvCxnSpPr>
        <p:spPr>
          <a:xfrm>
            <a:off x="4575175" y="4253865"/>
            <a:ext cx="6376035" cy="2164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18"/>
            </p:custDataLst>
          </p:nvPr>
        </p:nvCxnSpPr>
        <p:spPr>
          <a:xfrm flipV="1">
            <a:off x="4584065" y="2204085"/>
            <a:ext cx="4216400" cy="2049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加号 29"/>
          <p:cNvSpPr/>
          <p:nvPr/>
        </p:nvSpPr>
        <p:spPr>
          <a:xfrm rot="1740000">
            <a:off x="8143240" y="2531110"/>
            <a:ext cx="1155700" cy="1282700"/>
          </a:xfrm>
          <a:prstGeom prst="mathPlus">
            <a:avLst>
              <a:gd name="adj1" fmla="val 813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 flipH="1">
            <a:off x="389255" y="87630"/>
            <a:ext cx="207772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flipH="1" flipV="1">
            <a:off x="389255" y="4282440"/>
            <a:ext cx="220472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 flipV="1">
            <a:off x="2593975" y="4282440"/>
            <a:ext cx="1990090" cy="213550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2466975" y="2331085"/>
            <a:ext cx="211709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 flipV="1">
            <a:off x="2466975" y="87630"/>
            <a:ext cx="0" cy="22434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 flipH="1" flipV="1">
            <a:off x="2466975" y="87630"/>
            <a:ext cx="2117090" cy="41948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 flipH="1" flipV="1">
            <a:off x="2466975" y="2331085"/>
            <a:ext cx="127000" cy="408686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>
            <p:custDataLst>
              <p:tags r:id="rId8"/>
            </p:custDataLst>
          </p:nvPr>
        </p:nvCxnSpPr>
        <p:spPr>
          <a:xfrm flipH="1">
            <a:off x="389255" y="2331085"/>
            <a:ext cx="2077720" cy="19513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9"/>
            </p:custDataLst>
          </p:nvPr>
        </p:nvCxnSpPr>
        <p:spPr>
          <a:xfrm flipH="1" flipV="1">
            <a:off x="8800465" y="2204085"/>
            <a:ext cx="2150745" cy="20783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0"/>
            </p:custDataLst>
          </p:nvPr>
        </p:nvCxnSpPr>
        <p:spPr>
          <a:xfrm>
            <a:off x="10951210" y="87630"/>
            <a:ext cx="0" cy="41948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1"/>
            </p:custDataLst>
          </p:nvPr>
        </p:nvCxnSpPr>
        <p:spPr>
          <a:xfrm>
            <a:off x="8800465" y="2204085"/>
            <a:ext cx="2150745" cy="4213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2"/>
            </p:custDataLst>
          </p:nvPr>
        </p:nvCxnSpPr>
        <p:spPr>
          <a:xfrm flipH="1" flipV="1">
            <a:off x="6741795" y="87630"/>
            <a:ext cx="2058670" cy="2116455"/>
          </a:xfrm>
          <a:prstGeom prst="line">
            <a:avLst/>
          </a:prstGeom>
          <a:ln w="38100"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13"/>
            </p:custDataLst>
          </p:nvPr>
        </p:nvCxnSpPr>
        <p:spPr>
          <a:xfrm>
            <a:off x="6741795" y="87630"/>
            <a:ext cx="42094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4"/>
            </p:custDataLst>
          </p:nvPr>
        </p:nvCxnSpPr>
        <p:spPr>
          <a:xfrm flipV="1">
            <a:off x="10951210" y="4282440"/>
            <a:ext cx="0" cy="213550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5"/>
            </p:custDataLst>
          </p:nvPr>
        </p:nvCxnSpPr>
        <p:spPr>
          <a:xfrm flipH="1">
            <a:off x="8800465" y="87630"/>
            <a:ext cx="2150745" cy="2116455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597150" y="6426200"/>
            <a:ext cx="8354060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527675" y="189357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基线</a:t>
            </a:r>
            <a:endParaRPr lang="zh-CN" altLang="en-US" sz="3200"/>
          </a:p>
        </p:txBody>
      </p:sp>
      <p:sp>
        <p:nvSpPr>
          <p:cNvPr id="20" name="文本框 19"/>
          <p:cNvSpPr txBox="1"/>
          <p:nvPr/>
        </p:nvSpPr>
        <p:spPr>
          <a:xfrm>
            <a:off x="3863975" y="4013200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16"/>
            </p:custDataLst>
          </p:nvPr>
        </p:nvSpPr>
        <p:spPr>
          <a:xfrm>
            <a:off x="6861175" y="213995"/>
            <a:ext cx="82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28" name="直接连接符 27"/>
          <p:cNvCxnSpPr/>
          <p:nvPr/>
        </p:nvCxnSpPr>
        <p:spPr>
          <a:xfrm>
            <a:off x="4575175" y="4253865"/>
            <a:ext cx="6376035" cy="2164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17"/>
            </p:custDataLst>
          </p:nvPr>
        </p:nvCxnSpPr>
        <p:spPr>
          <a:xfrm flipV="1">
            <a:off x="4584065" y="2204085"/>
            <a:ext cx="4216400" cy="2049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加号 29"/>
          <p:cNvSpPr/>
          <p:nvPr/>
        </p:nvSpPr>
        <p:spPr>
          <a:xfrm rot="1740000">
            <a:off x="10798175" y="-1521460"/>
            <a:ext cx="1155700" cy="1282700"/>
          </a:xfrm>
          <a:prstGeom prst="mathPlus">
            <a:avLst>
              <a:gd name="adj1" fmla="val 813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>
            <p:custDataLst>
              <p:tags r:id="rId18"/>
            </p:custDataLst>
          </p:nvPr>
        </p:nvCxnSpPr>
        <p:spPr>
          <a:xfrm flipV="1">
            <a:off x="4584065" y="87630"/>
            <a:ext cx="2157730" cy="4194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COMMONDATA" val="eyJoZGlkIjoiY2M4NWUzZTA2MzRhYTg2NmU2MGIwZDEyYTIxMDQ1MWUifQ==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WPS 演示</Application>
  <PresentationFormat>宽屏</PresentationFormat>
  <Paragraphs>106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闪电彬彬</cp:lastModifiedBy>
  <cp:revision>70</cp:revision>
  <dcterms:created xsi:type="dcterms:W3CDTF">2020-12-26T07:42:00Z</dcterms:created>
  <dcterms:modified xsi:type="dcterms:W3CDTF">2023-11-03T02:19:59Z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116D2B29FA594E0AAD8DCCF5FF21EB4A_12</vt:lpwstr>
  </property>
  <property fmtid="{D5CDD505-2E9C-101B-9397-08002B2CF9AE}" pid="3" name="KSOProductBuildVer">
    <vt:lpwstr>2052-12.1.0.15404</vt:lpwstr>
  </property>
</Properties>
</file>