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4" r:id="rId4"/>
    <p:sldId id="258" r:id="rId5"/>
    <p:sldId id="265" r:id="rId6"/>
    <p:sldId id="266" r:id="rId7"/>
    <p:sldId id="267" r:id="rId8"/>
    <p:sldId id="269" r:id="rId9"/>
    <p:sldId id="270" r:id="rId10"/>
    <p:sldId id="271" r:id="rId11"/>
    <p:sldId id="274" r:id="rId12"/>
    <p:sldId id="27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/>
    <p:restoredTop sz="94626"/>
  </p:normalViewPr>
  <p:slideViewPr>
    <p:cSldViewPr snapToGrid="0" snapToObjects="1">
      <p:cViewPr varScale="1">
        <p:scale>
          <a:sx n="93" d="100"/>
          <a:sy n="93" d="100"/>
        </p:scale>
        <p:origin x="2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3.png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3.png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7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89325" y="182753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438400" y="2907030"/>
            <a:ext cx="4542790" cy="1079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987425"/>
            <a:ext cx="0" cy="41376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57040" y="247904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799580" y="295910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996180" y="291338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84575" y="371538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3818255" y="2887980"/>
            <a:ext cx="808355" cy="39052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415790" y="369951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 flipH="1" flipV="1">
            <a:off x="3818255" y="3278505"/>
            <a:ext cx="635" cy="421005"/>
          </a:xfrm>
          <a:prstGeom prst="line">
            <a:avLst/>
          </a:prstGeom>
          <a:ln w="12700" cap="rnd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3529965" y="287972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 flipH="1">
            <a:off x="4493895" y="2886075"/>
            <a:ext cx="132715" cy="82931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9"/>
            </p:custDataLst>
          </p:nvPr>
        </p:nvCxnSpPr>
        <p:spPr>
          <a:xfrm>
            <a:off x="3818255" y="3699510"/>
            <a:ext cx="675640" cy="15875"/>
          </a:xfrm>
          <a:prstGeom prst="line">
            <a:avLst/>
          </a:prstGeom>
          <a:ln w="12700" cap="rnd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5980" y="1913255"/>
            <a:ext cx="2906395" cy="30321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/>
        </p:nvCxnSpPr>
        <p:spPr>
          <a:xfrm>
            <a:off x="4735195" y="683260"/>
            <a:ext cx="41910" cy="4964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654675" y="688340"/>
            <a:ext cx="41910" cy="4964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770120" y="2804160"/>
            <a:ext cx="894080" cy="8940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4759325" y="1897380"/>
            <a:ext cx="889000" cy="8890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4780915" y="3705225"/>
            <a:ext cx="889000" cy="8890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4770120" y="4601210"/>
            <a:ext cx="894080" cy="8940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4748530" y="1008380"/>
            <a:ext cx="894080" cy="8940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7" idx="2"/>
          </p:cNvCxnSpPr>
          <p:nvPr/>
        </p:nvCxnSpPr>
        <p:spPr>
          <a:xfrm flipV="1">
            <a:off x="3423285" y="2341880"/>
            <a:ext cx="1336040" cy="241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6"/>
          </p:cNvCxnSpPr>
          <p:nvPr>
            <p:custDataLst>
              <p:tags r:id="rId8"/>
            </p:custDataLst>
          </p:nvPr>
        </p:nvCxnSpPr>
        <p:spPr>
          <a:xfrm flipV="1">
            <a:off x="2935605" y="2341880"/>
            <a:ext cx="2712720" cy="482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7120" y="499110"/>
            <a:ext cx="5616575" cy="58597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flipH="1">
            <a:off x="4331970" y="1243330"/>
            <a:ext cx="1788795" cy="4356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36615" y="65214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 flipH="1">
            <a:off x="4807585" y="1819910"/>
            <a:ext cx="2445385" cy="4356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04685" y="1287145"/>
            <a:ext cx="59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331970" y="3077210"/>
            <a:ext cx="1604645" cy="1075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4"/>
            </p:custDataLst>
          </p:nvPr>
        </p:nvCxnSpPr>
        <p:spPr>
          <a:xfrm flipH="1" flipV="1">
            <a:off x="3488690" y="3109595"/>
            <a:ext cx="1598295" cy="63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88970" y="2708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064000" y="2708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95040" y="18338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438400" y="2907030"/>
            <a:ext cx="4542790" cy="1079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987425"/>
            <a:ext cx="0" cy="41376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62755" y="24853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799580" y="295910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5001895" y="29197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90290" y="372173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3823970" y="2894330"/>
            <a:ext cx="808355" cy="39052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 flipH="1">
            <a:off x="3037840" y="3284855"/>
            <a:ext cx="786130" cy="41402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2678430" y="331216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P’</a:t>
            </a:r>
            <a:endParaRPr lang="en-US" altLang="zh-CN"/>
          </a:p>
        </p:txBody>
      </p:sp>
      <p:cxnSp>
        <p:nvCxnSpPr>
          <p:cNvPr id="5" name="直接连接符 4"/>
          <p:cNvCxnSpPr>
            <a:stCxn id="12" idx="3"/>
          </p:cNvCxnSpPr>
          <p:nvPr>
            <p:custDataLst>
              <p:tags r:id="rId7"/>
            </p:custDataLst>
          </p:nvPr>
        </p:nvCxnSpPr>
        <p:spPr>
          <a:xfrm flipH="1" flipV="1">
            <a:off x="3037840" y="3698875"/>
            <a:ext cx="786765" cy="698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 flipV="1">
            <a:off x="3824605" y="2894330"/>
            <a:ext cx="807720" cy="81153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 flipH="1" flipV="1">
            <a:off x="3823970" y="3284855"/>
            <a:ext cx="635" cy="42100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3535680" y="288607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500755" y="18211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>
            <p:custDataLst>
              <p:tags r:id="rId2"/>
            </p:custDataLst>
          </p:nvPr>
        </p:nvCxnSpPr>
        <p:spPr>
          <a:xfrm flipV="1">
            <a:off x="2438400" y="2907030"/>
            <a:ext cx="4542790" cy="1079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3"/>
            </p:custDataLst>
          </p:nvPr>
        </p:nvCxnSpPr>
        <p:spPr>
          <a:xfrm flipV="1">
            <a:off x="4626610" y="987425"/>
            <a:ext cx="0" cy="41376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4268470" y="24726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6799580" y="295910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5007610" y="29070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3743960" y="378968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5461635" y="177419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cxnSp>
        <p:nvCxnSpPr>
          <p:cNvPr id="46" name="直接连接符 45"/>
          <p:cNvCxnSpPr>
            <a:stCxn id="12" idx="3"/>
          </p:cNvCxnSpPr>
          <p:nvPr>
            <p:custDataLst>
              <p:tags r:id="rId10"/>
            </p:custDataLst>
          </p:nvPr>
        </p:nvCxnSpPr>
        <p:spPr>
          <a:xfrm flipV="1">
            <a:off x="3830320" y="2142490"/>
            <a:ext cx="1590675" cy="155067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>
            <p:custDataLst>
              <p:tags r:id="rId11"/>
            </p:custDataLst>
          </p:nvPr>
        </p:nvSpPr>
        <p:spPr>
          <a:xfrm>
            <a:off x="3455035" y="368617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95040" y="18338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438400" y="2907030"/>
            <a:ext cx="4542790" cy="1079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987425"/>
            <a:ext cx="0" cy="41376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62755" y="24853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799580" y="295910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5001895" y="29197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90290" y="372173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 flipH="1">
            <a:off x="3037840" y="3284855"/>
            <a:ext cx="786130" cy="41402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2678430" y="331216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P’</a:t>
            </a:r>
            <a:endParaRPr lang="en-US" altLang="zh-CN"/>
          </a:p>
        </p:txBody>
      </p:sp>
      <p:cxnSp>
        <p:nvCxnSpPr>
          <p:cNvPr id="5" name="直接连接符 4"/>
          <p:cNvCxnSpPr>
            <a:stCxn id="12" idx="3"/>
          </p:cNvCxnSpPr>
          <p:nvPr>
            <p:custDataLst>
              <p:tags r:id="rId7"/>
            </p:custDataLst>
          </p:nvPr>
        </p:nvCxnSpPr>
        <p:spPr>
          <a:xfrm flipH="1" flipV="1">
            <a:off x="3037840" y="3698875"/>
            <a:ext cx="786765" cy="698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 flipV="1">
            <a:off x="3824605" y="2894330"/>
            <a:ext cx="807720" cy="81153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 flipH="1" flipV="1">
            <a:off x="3823970" y="3284855"/>
            <a:ext cx="635" cy="42100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3535680" y="288607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 flipH="1">
            <a:off x="3823970" y="2894330"/>
            <a:ext cx="808355" cy="39052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4566920" y="365887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13"/>
            </p:custDataLst>
          </p:nvPr>
        </p:nvCxnSpPr>
        <p:spPr>
          <a:xfrm flipH="1">
            <a:off x="4262755" y="2907030"/>
            <a:ext cx="363855" cy="199898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4"/>
            </p:custDataLst>
          </p:nvPr>
        </p:nvCxnSpPr>
        <p:spPr>
          <a:xfrm flipV="1">
            <a:off x="3823970" y="3669030"/>
            <a:ext cx="675640" cy="4127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3962400" y="459549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Q’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>
            <a:off x="3823970" y="3705860"/>
            <a:ext cx="427355" cy="120015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95040" y="18338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061335" y="2907030"/>
            <a:ext cx="3059430" cy="127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1598295"/>
            <a:ext cx="0" cy="26898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62755" y="24853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291580" y="28536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5001895" y="29197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815715" y="377380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596005" y="132651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P’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3950970" y="1598295"/>
            <a:ext cx="288925" cy="268986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4210685" y="428815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Q’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95040" y="18338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061335" y="2907030"/>
            <a:ext cx="3059430" cy="127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1598295"/>
            <a:ext cx="0" cy="26898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62755" y="24853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291580" y="28536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5001895" y="29197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26790" y="297307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672715" y="126555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P’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3084830" y="1598295"/>
            <a:ext cx="0" cy="268986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672715" y="428815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Q’</a:t>
            </a:r>
            <a:endParaRPr lang="en-US" altLang="zh-CN"/>
          </a:p>
        </p:txBody>
      </p: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084830" y="2907030"/>
            <a:ext cx="410210" cy="138112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3084830" y="1598295"/>
            <a:ext cx="410210" cy="130873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 flipH="1">
            <a:off x="3494405" y="1265555"/>
            <a:ext cx="635" cy="352488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09010" y="1124585"/>
            <a:ext cx="183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2185" y="1402715"/>
            <a:ext cx="10247630" cy="405193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20360" y="3164840"/>
            <a:ext cx="1964690" cy="7683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69820" y="2451735"/>
            <a:ext cx="70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9590" y="3164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16290" y="4240530"/>
            <a:ext cx="198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A1’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745855" y="306070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A2’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34305" y="14027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185275" y="1628140"/>
            <a:ext cx="119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930" y="1348740"/>
            <a:ext cx="10990580" cy="3195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930" y="3735070"/>
            <a:ext cx="69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6065" y="3060700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82860" y="2484755"/>
            <a:ext cx="64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15125" y="248475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897110" y="158496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17285" y="2116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P1’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9030970" y="2588895"/>
            <a:ext cx="123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P2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9244965" y="117221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P2’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949315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5980" y="1913255"/>
            <a:ext cx="2906395" cy="30321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/>
        </p:nvCxnSpPr>
        <p:spPr>
          <a:xfrm>
            <a:off x="4735195" y="683260"/>
            <a:ext cx="41910" cy="4964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654675" y="688340"/>
            <a:ext cx="41910" cy="4964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770120" y="2804160"/>
            <a:ext cx="894080" cy="8940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978535" y="3204210"/>
            <a:ext cx="4253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V="1">
            <a:off x="986790" y="2308860"/>
            <a:ext cx="4203700" cy="903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759325" y="1897380"/>
            <a:ext cx="889000" cy="8890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986790" y="3204210"/>
            <a:ext cx="4245610" cy="970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4780915" y="3705225"/>
            <a:ext cx="889000" cy="88900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4770120" y="4601210"/>
            <a:ext cx="894080" cy="8940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748530" y="1008380"/>
            <a:ext cx="894080" cy="89408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COMMONDATA" val="eyJoZGlkIjoiY2M4NWUzZTA2MzRhYTg2NmU2MGIwZDEyYTIxMDQ1MWU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宽屏</PresentationFormat>
  <Paragraphs>148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闪电彬彬</cp:lastModifiedBy>
  <cp:revision>66</cp:revision>
  <dcterms:created xsi:type="dcterms:W3CDTF">2020-12-26T07:42:00Z</dcterms:created>
  <dcterms:modified xsi:type="dcterms:W3CDTF">2023-09-15T06:10:48Z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6E590F51F3A144048BBFCABB0BA4AC42_12</vt:lpwstr>
  </property>
  <property fmtid="{D5CDD505-2E9C-101B-9397-08002B2CF9AE}" pid="3" name="KSOProductBuildVer">
    <vt:lpwstr>2052-12.1.0.15404</vt:lpwstr>
  </property>
</Properties>
</file>