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-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FE9DE17F-022A-C640-969A-03F549648120}"/>
              </a:ext>
            </a:extLst>
          </p:cNvPr>
          <p:cNvSpPr/>
          <p:nvPr/>
        </p:nvSpPr>
        <p:spPr>
          <a:xfrm rot="7945484">
            <a:off x="3254809" y="1492720"/>
            <a:ext cx="3235983" cy="281064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291C4FB-B030-0C44-A93C-25015778CACC}"/>
              </a:ext>
            </a:extLst>
          </p:cNvPr>
          <p:cNvCxnSpPr/>
          <p:nvPr/>
        </p:nvCxnSpPr>
        <p:spPr>
          <a:xfrm>
            <a:off x="2944698" y="3616760"/>
            <a:ext cx="40569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6571CB5-CDB8-3B4D-AEC3-687E7D79967B}"/>
              </a:ext>
            </a:extLst>
          </p:cNvPr>
          <p:cNvCxnSpPr>
            <a:cxnSpLocks/>
          </p:cNvCxnSpPr>
          <p:nvPr/>
        </p:nvCxnSpPr>
        <p:spPr>
          <a:xfrm>
            <a:off x="3711053" y="3625468"/>
            <a:ext cx="53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4B46D1F-3879-3141-B679-744AD9F4A261}"/>
              </a:ext>
            </a:extLst>
          </p:cNvPr>
          <p:cNvCxnSpPr>
            <a:cxnSpLocks/>
          </p:cNvCxnSpPr>
          <p:nvPr/>
        </p:nvCxnSpPr>
        <p:spPr>
          <a:xfrm>
            <a:off x="5365682" y="3619462"/>
            <a:ext cx="53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953A14C8-6E2B-BA4A-8141-0E6AD8DD86ED}"/>
              </a:ext>
            </a:extLst>
          </p:cNvPr>
          <p:cNvSpPr/>
          <p:nvPr/>
        </p:nvSpPr>
        <p:spPr>
          <a:xfrm>
            <a:off x="3670661" y="3566162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6900E20-6B60-AC4E-A13B-5278C2A0F0C9}"/>
              </a:ext>
            </a:extLst>
          </p:cNvPr>
          <p:cNvSpPr/>
          <p:nvPr/>
        </p:nvSpPr>
        <p:spPr>
          <a:xfrm>
            <a:off x="4228011" y="3574869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7D4850-522C-7449-A3E4-F738F8771333}"/>
              </a:ext>
            </a:extLst>
          </p:cNvPr>
          <p:cNvSpPr/>
          <p:nvPr/>
        </p:nvSpPr>
        <p:spPr>
          <a:xfrm>
            <a:off x="5307877" y="3570513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49CFAB2-2828-4A42-8695-13BA60FCF8B1}"/>
              </a:ext>
            </a:extLst>
          </p:cNvPr>
          <p:cNvSpPr/>
          <p:nvPr/>
        </p:nvSpPr>
        <p:spPr>
          <a:xfrm>
            <a:off x="5891353" y="3566157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4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FE9DE17F-022A-C640-969A-03F549648120}"/>
              </a:ext>
            </a:extLst>
          </p:cNvPr>
          <p:cNvSpPr/>
          <p:nvPr/>
        </p:nvSpPr>
        <p:spPr>
          <a:xfrm rot="7945484">
            <a:off x="1804123" y="737081"/>
            <a:ext cx="3235983" cy="281064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291C4FB-B030-0C44-A93C-25015778CACC}"/>
              </a:ext>
            </a:extLst>
          </p:cNvPr>
          <p:cNvCxnSpPr/>
          <p:nvPr/>
        </p:nvCxnSpPr>
        <p:spPr>
          <a:xfrm>
            <a:off x="1494012" y="2861121"/>
            <a:ext cx="40569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6571CB5-CDB8-3B4D-AEC3-687E7D79967B}"/>
              </a:ext>
            </a:extLst>
          </p:cNvPr>
          <p:cNvCxnSpPr>
            <a:cxnSpLocks/>
          </p:cNvCxnSpPr>
          <p:nvPr/>
        </p:nvCxnSpPr>
        <p:spPr>
          <a:xfrm>
            <a:off x="2260367" y="2869829"/>
            <a:ext cx="53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4B46D1F-3879-3141-B679-744AD9F4A261}"/>
              </a:ext>
            </a:extLst>
          </p:cNvPr>
          <p:cNvCxnSpPr>
            <a:cxnSpLocks/>
          </p:cNvCxnSpPr>
          <p:nvPr/>
        </p:nvCxnSpPr>
        <p:spPr>
          <a:xfrm>
            <a:off x="3914996" y="2863823"/>
            <a:ext cx="53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953A14C8-6E2B-BA4A-8141-0E6AD8DD86ED}"/>
              </a:ext>
            </a:extLst>
          </p:cNvPr>
          <p:cNvSpPr/>
          <p:nvPr/>
        </p:nvSpPr>
        <p:spPr>
          <a:xfrm>
            <a:off x="2219975" y="2810523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6900E20-6B60-AC4E-A13B-5278C2A0F0C9}"/>
              </a:ext>
            </a:extLst>
          </p:cNvPr>
          <p:cNvSpPr/>
          <p:nvPr/>
        </p:nvSpPr>
        <p:spPr>
          <a:xfrm>
            <a:off x="2777325" y="2819230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7D4850-522C-7449-A3E4-F738F8771333}"/>
              </a:ext>
            </a:extLst>
          </p:cNvPr>
          <p:cNvSpPr/>
          <p:nvPr/>
        </p:nvSpPr>
        <p:spPr>
          <a:xfrm>
            <a:off x="3857191" y="2814874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49CFAB2-2828-4A42-8695-13BA60FCF8B1}"/>
              </a:ext>
            </a:extLst>
          </p:cNvPr>
          <p:cNvSpPr/>
          <p:nvPr/>
        </p:nvSpPr>
        <p:spPr>
          <a:xfrm>
            <a:off x="4440667" y="2810518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65D7BD8-595D-2345-978A-99B6D38E061E}"/>
              </a:ext>
            </a:extLst>
          </p:cNvPr>
          <p:cNvCxnSpPr/>
          <p:nvPr/>
        </p:nvCxnSpPr>
        <p:spPr>
          <a:xfrm>
            <a:off x="1547467" y="2586802"/>
            <a:ext cx="40569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AED4F48-5EF8-0B40-8F78-8BE286306D50}"/>
              </a:ext>
            </a:extLst>
          </p:cNvPr>
          <p:cNvSpPr/>
          <p:nvPr/>
        </p:nvSpPr>
        <p:spPr>
          <a:xfrm>
            <a:off x="2273430" y="2536204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650C45-82A7-4A46-AA04-00F1DB718D41}"/>
              </a:ext>
            </a:extLst>
          </p:cNvPr>
          <p:cNvSpPr/>
          <p:nvPr/>
        </p:nvSpPr>
        <p:spPr>
          <a:xfrm>
            <a:off x="3170416" y="2544911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A1CC5D1-4859-E24A-8A2C-2735B2D17E4C}"/>
              </a:ext>
            </a:extLst>
          </p:cNvPr>
          <p:cNvSpPr/>
          <p:nvPr/>
        </p:nvSpPr>
        <p:spPr>
          <a:xfrm>
            <a:off x="3727764" y="2540555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B60E166-B376-C141-B371-44BED557E138}"/>
              </a:ext>
            </a:extLst>
          </p:cNvPr>
          <p:cNvSpPr/>
          <p:nvPr/>
        </p:nvSpPr>
        <p:spPr>
          <a:xfrm>
            <a:off x="4572500" y="2536199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D577E6-B7D7-7F42-8451-C4453F561DC6}"/>
              </a:ext>
            </a:extLst>
          </p:cNvPr>
          <p:cNvSpPr txBox="1"/>
          <p:nvPr/>
        </p:nvSpPr>
        <p:spPr>
          <a:xfrm>
            <a:off x="911536" y="268516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F200B1-C729-1049-A76C-48E76B7A065F}"/>
              </a:ext>
            </a:extLst>
          </p:cNvPr>
          <p:cNvSpPr txBox="1"/>
          <p:nvPr/>
        </p:nvSpPr>
        <p:spPr>
          <a:xfrm>
            <a:off x="884691" y="240988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y+1</a:t>
            </a:r>
            <a:endParaRPr kumimoji="1" lang="zh-CN" altLang="en-US" dirty="0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3FCACFA4-EBA6-A84D-AD25-9A917FA7A38E}"/>
              </a:ext>
            </a:extLst>
          </p:cNvPr>
          <p:cNvSpPr/>
          <p:nvPr/>
        </p:nvSpPr>
        <p:spPr>
          <a:xfrm rot="7945484">
            <a:off x="7367061" y="737082"/>
            <a:ext cx="3235983" cy="281064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4B223C8-CC2D-664B-BE6D-31135036C583}"/>
              </a:ext>
            </a:extLst>
          </p:cNvPr>
          <p:cNvCxnSpPr/>
          <p:nvPr/>
        </p:nvCxnSpPr>
        <p:spPr>
          <a:xfrm>
            <a:off x="7377361" y="1607087"/>
            <a:ext cx="40569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E210309A-9D2D-594B-A840-47B92769EE98}"/>
              </a:ext>
            </a:extLst>
          </p:cNvPr>
          <p:cNvSpPr/>
          <p:nvPr/>
        </p:nvSpPr>
        <p:spPr>
          <a:xfrm>
            <a:off x="7946568" y="1556489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FAA5E81-A171-8E44-AF21-88264F90A633}"/>
              </a:ext>
            </a:extLst>
          </p:cNvPr>
          <p:cNvSpPr/>
          <p:nvPr/>
        </p:nvSpPr>
        <p:spPr>
          <a:xfrm>
            <a:off x="10637528" y="1556484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B11D4A4-17DF-5043-87C7-745A0A8D6E06}"/>
              </a:ext>
            </a:extLst>
          </p:cNvPr>
          <p:cNvCxnSpPr/>
          <p:nvPr/>
        </p:nvCxnSpPr>
        <p:spPr>
          <a:xfrm>
            <a:off x="7430816" y="1332768"/>
            <a:ext cx="40569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38664E5-1EB7-9E47-BE51-698917B94866}"/>
              </a:ext>
            </a:extLst>
          </p:cNvPr>
          <p:cNvSpPr/>
          <p:nvPr/>
        </p:nvSpPr>
        <p:spPr>
          <a:xfrm>
            <a:off x="7986960" y="1282170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77DAFE4-0027-7C44-AE04-4954AFACB6AB}"/>
              </a:ext>
            </a:extLst>
          </p:cNvPr>
          <p:cNvSpPr/>
          <p:nvPr/>
        </p:nvSpPr>
        <p:spPr>
          <a:xfrm>
            <a:off x="10442786" y="1282165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38F718B-CCDE-CD4D-8FE6-55203984AD31}"/>
              </a:ext>
            </a:extLst>
          </p:cNvPr>
          <p:cNvSpPr txBox="1"/>
          <p:nvPr/>
        </p:nvSpPr>
        <p:spPr>
          <a:xfrm>
            <a:off x="6794885" y="143112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B8EB8F0-CB03-5048-B2E5-73C4F291C9A5}"/>
              </a:ext>
            </a:extLst>
          </p:cNvPr>
          <p:cNvSpPr txBox="1"/>
          <p:nvPr/>
        </p:nvSpPr>
        <p:spPr>
          <a:xfrm>
            <a:off x="6768040" y="115585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y+1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BD0F03-81ED-CB4B-947D-136046C37F81}"/>
              </a:ext>
            </a:extLst>
          </p:cNvPr>
          <p:cNvSpPr txBox="1"/>
          <p:nvPr/>
        </p:nvSpPr>
        <p:spPr>
          <a:xfrm>
            <a:off x="3135086" y="368372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(a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7B80712-D598-9C44-B0BE-359964490AC8}"/>
              </a:ext>
            </a:extLst>
          </p:cNvPr>
          <p:cNvSpPr txBox="1"/>
          <p:nvPr/>
        </p:nvSpPr>
        <p:spPr>
          <a:xfrm>
            <a:off x="8801348" y="36837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87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FE9DE17F-022A-C640-969A-03F549648120}"/>
              </a:ext>
            </a:extLst>
          </p:cNvPr>
          <p:cNvSpPr/>
          <p:nvPr/>
        </p:nvSpPr>
        <p:spPr>
          <a:xfrm rot="7945484">
            <a:off x="1059540" y="737082"/>
            <a:ext cx="3235983" cy="281064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291C4FB-B030-0C44-A93C-25015778CACC}"/>
              </a:ext>
            </a:extLst>
          </p:cNvPr>
          <p:cNvCxnSpPr/>
          <p:nvPr/>
        </p:nvCxnSpPr>
        <p:spPr>
          <a:xfrm>
            <a:off x="729414" y="3357511"/>
            <a:ext cx="40569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5D577E6-B7D7-7F42-8451-C4453F561DC6}"/>
              </a:ext>
            </a:extLst>
          </p:cNvPr>
          <p:cNvSpPr txBox="1"/>
          <p:nvPr/>
        </p:nvSpPr>
        <p:spPr>
          <a:xfrm>
            <a:off x="146938" y="318155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BD0F03-81ED-CB4B-947D-136046C37F81}"/>
              </a:ext>
            </a:extLst>
          </p:cNvPr>
          <p:cNvSpPr txBox="1"/>
          <p:nvPr/>
        </p:nvSpPr>
        <p:spPr>
          <a:xfrm>
            <a:off x="2390503" y="368372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(a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88278BC-4429-0D42-80ED-21A43563AB6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873829" y="2332831"/>
            <a:ext cx="592864" cy="102920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D4D7C284-4173-D84E-94E4-2E369E1078F6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flipV="1">
            <a:off x="3466693" y="1598613"/>
            <a:ext cx="979013" cy="176342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B24C06F5-8387-7D4F-AA76-12E853179182}"/>
              </a:ext>
            </a:extLst>
          </p:cNvPr>
          <p:cNvSpPr/>
          <p:nvPr/>
        </p:nvSpPr>
        <p:spPr>
          <a:xfrm rot="7945484">
            <a:off x="6588565" y="732554"/>
            <a:ext cx="3235983" cy="281064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1CBE41-AA11-7748-9D8F-84AE79EBC82B}"/>
              </a:ext>
            </a:extLst>
          </p:cNvPr>
          <p:cNvGrpSpPr/>
          <p:nvPr/>
        </p:nvGrpSpPr>
        <p:grpSpPr>
          <a:xfrm>
            <a:off x="5704572" y="3076876"/>
            <a:ext cx="4993908" cy="369332"/>
            <a:chOff x="5704572" y="3076876"/>
            <a:chExt cx="4993908" cy="369332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1D947F54-59FF-2345-8B2A-FF25674336CA}"/>
                </a:ext>
              </a:extLst>
            </p:cNvPr>
            <p:cNvCxnSpPr>
              <a:cxnSpLocks/>
            </p:cNvCxnSpPr>
            <p:nvPr/>
          </p:nvCxnSpPr>
          <p:spPr>
            <a:xfrm>
              <a:off x="6258439" y="3261542"/>
              <a:ext cx="444004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A9D537C-5AC4-8A42-9526-A545D3D7AF16}"/>
                </a:ext>
              </a:extLst>
            </p:cNvPr>
            <p:cNvSpPr txBox="1"/>
            <p:nvPr/>
          </p:nvSpPr>
          <p:spPr>
            <a:xfrm>
              <a:off x="5704572" y="307687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</a:t>
              </a:r>
              <a:endParaRPr kumimoji="1"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5FD5E0E2-8719-C740-BF28-5A6356872B66}"/>
              </a:ext>
            </a:extLst>
          </p:cNvPr>
          <p:cNvSpPr txBox="1"/>
          <p:nvPr/>
        </p:nvSpPr>
        <p:spPr>
          <a:xfrm>
            <a:off x="7919528" y="36791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(b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4327761-812F-6742-A3E2-242444D3DDB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8402854" y="2328303"/>
            <a:ext cx="592864" cy="102920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88A17E2-5063-7042-B692-474F5229221F}"/>
              </a:ext>
            </a:extLst>
          </p:cNvPr>
          <p:cNvCxnSpPr>
            <a:cxnSpLocks/>
            <a:stCxn id="38" idx="1"/>
            <a:endCxn id="38" idx="0"/>
          </p:cNvCxnSpPr>
          <p:nvPr/>
        </p:nvCxnSpPr>
        <p:spPr>
          <a:xfrm flipV="1">
            <a:off x="8995718" y="1594085"/>
            <a:ext cx="979013" cy="176342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D5DBCC5-B520-2E42-B1E6-A741042D64E8}"/>
              </a:ext>
            </a:extLst>
          </p:cNvPr>
          <p:cNvCxnSpPr>
            <a:cxnSpLocks/>
            <a:stCxn id="38" idx="3"/>
            <a:endCxn id="38" idx="2"/>
          </p:cNvCxnSpPr>
          <p:nvPr/>
        </p:nvCxnSpPr>
        <p:spPr>
          <a:xfrm flipV="1">
            <a:off x="7027224" y="2328031"/>
            <a:ext cx="1381533" cy="92394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A170427-AFC0-674E-8948-D220B116FCCE}"/>
              </a:ext>
            </a:extLst>
          </p:cNvPr>
          <p:cNvCxnSpPr>
            <a:cxnSpLocks/>
            <a:stCxn id="38" idx="3"/>
            <a:endCxn id="38" idx="4"/>
          </p:cNvCxnSpPr>
          <p:nvPr/>
        </p:nvCxnSpPr>
        <p:spPr>
          <a:xfrm flipV="1">
            <a:off x="7027224" y="1070090"/>
            <a:ext cx="251394" cy="218188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7D657A47-C916-3E4A-820F-5347694A86B9}"/>
              </a:ext>
            </a:extLst>
          </p:cNvPr>
          <p:cNvSpPr/>
          <p:nvPr/>
        </p:nvSpPr>
        <p:spPr>
          <a:xfrm rot="7945484">
            <a:off x="1059540" y="4609748"/>
            <a:ext cx="3235983" cy="281064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2E2F44E-0F4D-CE46-B36C-5902AD605E3C}"/>
              </a:ext>
            </a:extLst>
          </p:cNvPr>
          <p:cNvGrpSpPr/>
          <p:nvPr/>
        </p:nvGrpSpPr>
        <p:grpSpPr>
          <a:xfrm>
            <a:off x="292972" y="6023413"/>
            <a:ext cx="4993908" cy="369332"/>
            <a:chOff x="5704572" y="3076876"/>
            <a:chExt cx="4993908" cy="369332"/>
          </a:xfrm>
        </p:grpSpPr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3F66FA8A-4DC2-F845-8115-74A2BC7B72DC}"/>
                </a:ext>
              </a:extLst>
            </p:cNvPr>
            <p:cNvCxnSpPr>
              <a:cxnSpLocks/>
            </p:cNvCxnSpPr>
            <p:nvPr/>
          </p:nvCxnSpPr>
          <p:spPr>
            <a:xfrm>
              <a:off x="6258439" y="3261542"/>
              <a:ext cx="444004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1F12654-FFC9-0249-A085-78258B6584D0}"/>
                </a:ext>
              </a:extLst>
            </p:cNvPr>
            <p:cNvSpPr txBox="1"/>
            <p:nvPr/>
          </p:nvSpPr>
          <p:spPr>
            <a:xfrm>
              <a:off x="5704572" y="307687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</a:t>
              </a:r>
              <a:endParaRPr kumimoji="1" lang="zh-CN" altLang="en-US" dirty="0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3C306E0B-F9F2-CA42-808B-5C3537D85407}"/>
              </a:ext>
            </a:extLst>
          </p:cNvPr>
          <p:cNvSpPr txBox="1"/>
          <p:nvPr/>
        </p:nvSpPr>
        <p:spPr>
          <a:xfrm>
            <a:off x="2390503" y="755639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(c</a:t>
            </a:r>
            <a:endParaRPr kumimoji="1" lang="zh-CN" altLang="en-US" dirty="0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A0F946-9168-8E48-ADFF-27E72BCDF7E2}"/>
              </a:ext>
            </a:extLst>
          </p:cNvPr>
          <p:cNvCxnSpPr>
            <a:cxnSpLocks/>
            <a:stCxn id="48" idx="1"/>
            <a:endCxn id="48" idx="0"/>
          </p:cNvCxnSpPr>
          <p:nvPr/>
        </p:nvCxnSpPr>
        <p:spPr>
          <a:xfrm flipV="1">
            <a:off x="3466693" y="5471279"/>
            <a:ext cx="979013" cy="176342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DE09F62-9DA0-E746-99AD-1099E1AD767D}"/>
              </a:ext>
            </a:extLst>
          </p:cNvPr>
          <p:cNvCxnSpPr>
            <a:cxnSpLocks/>
            <a:stCxn id="48" idx="3"/>
            <a:endCxn id="48" idx="4"/>
          </p:cNvCxnSpPr>
          <p:nvPr/>
        </p:nvCxnSpPr>
        <p:spPr>
          <a:xfrm flipV="1">
            <a:off x="1498199" y="4947284"/>
            <a:ext cx="251394" cy="218188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D0C876D6-5FE6-0F41-8D4F-3F41FC167E26}"/>
              </a:ext>
            </a:extLst>
          </p:cNvPr>
          <p:cNvCxnSpPr>
            <a:cxnSpLocks/>
          </p:cNvCxnSpPr>
          <p:nvPr/>
        </p:nvCxnSpPr>
        <p:spPr>
          <a:xfrm>
            <a:off x="1498199" y="6985478"/>
            <a:ext cx="2513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CBB14099-3796-0948-993C-52A33CD3005D}"/>
              </a:ext>
            </a:extLst>
          </p:cNvPr>
          <p:cNvCxnSpPr>
            <a:cxnSpLocks/>
          </p:cNvCxnSpPr>
          <p:nvPr/>
        </p:nvCxnSpPr>
        <p:spPr>
          <a:xfrm>
            <a:off x="1519968" y="6850494"/>
            <a:ext cx="43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DFE45D6-3027-1946-B03F-6D780179533F}"/>
              </a:ext>
            </a:extLst>
          </p:cNvPr>
          <p:cNvCxnSpPr>
            <a:cxnSpLocks/>
          </p:cNvCxnSpPr>
          <p:nvPr/>
        </p:nvCxnSpPr>
        <p:spPr>
          <a:xfrm>
            <a:off x="1569492" y="6663260"/>
            <a:ext cx="61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4AD8983-2CE9-2E4C-8371-B1527293B621}"/>
              </a:ext>
            </a:extLst>
          </p:cNvPr>
          <p:cNvCxnSpPr>
            <a:cxnSpLocks/>
          </p:cNvCxnSpPr>
          <p:nvPr/>
        </p:nvCxnSpPr>
        <p:spPr>
          <a:xfrm>
            <a:off x="1569492" y="6467971"/>
            <a:ext cx="90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133FF2FE-F7EB-E244-9572-9729D92ACDF5}"/>
              </a:ext>
            </a:extLst>
          </p:cNvPr>
          <p:cNvCxnSpPr>
            <a:cxnSpLocks/>
          </p:cNvCxnSpPr>
          <p:nvPr/>
        </p:nvCxnSpPr>
        <p:spPr>
          <a:xfrm>
            <a:off x="1578195" y="6311306"/>
            <a:ext cx="1116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CD366E0-D067-CD4F-BA6E-D144D7BF7163}"/>
              </a:ext>
            </a:extLst>
          </p:cNvPr>
          <p:cNvCxnSpPr>
            <a:cxnSpLocks/>
          </p:cNvCxnSpPr>
          <p:nvPr/>
        </p:nvCxnSpPr>
        <p:spPr>
          <a:xfrm>
            <a:off x="3335712" y="6994185"/>
            <a:ext cx="2513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6EDA84AB-E155-E045-B60E-48933F6D9D53}"/>
              </a:ext>
            </a:extLst>
          </p:cNvPr>
          <p:cNvCxnSpPr>
            <a:cxnSpLocks/>
          </p:cNvCxnSpPr>
          <p:nvPr/>
        </p:nvCxnSpPr>
        <p:spPr>
          <a:xfrm>
            <a:off x="3252977" y="6859201"/>
            <a:ext cx="43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40D26FE7-42FA-2C42-A533-2967A555A4FF}"/>
              </a:ext>
            </a:extLst>
          </p:cNvPr>
          <p:cNvCxnSpPr>
            <a:cxnSpLocks/>
          </p:cNvCxnSpPr>
          <p:nvPr/>
        </p:nvCxnSpPr>
        <p:spPr>
          <a:xfrm>
            <a:off x="3158808" y="6671967"/>
            <a:ext cx="61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A6C5DF15-F0C8-D24A-89D2-BDE8085F22CA}"/>
              </a:ext>
            </a:extLst>
          </p:cNvPr>
          <p:cNvCxnSpPr>
            <a:cxnSpLocks/>
          </p:cNvCxnSpPr>
          <p:nvPr/>
        </p:nvCxnSpPr>
        <p:spPr>
          <a:xfrm>
            <a:off x="3015117" y="6476678"/>
            <a:ext cx="90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FD4A4115-8C18-874B-8871-22F284FC0EBF}"/>
              </a:ext>
            </a:extLst>
          </p:cNvPr>
          <p:cNvCxnSpPr>
            <a:cxnSpLocks/>
          </p:cNvCxnSpPr>
          <p:nvPr/>
        </p:nvCxnSpPr>
        <p:spPr>
          <a:xfrm>
            <a:off x="2958506" y="6320013"/>
            <a:ext cx="100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任意形状 87">
            <a:extLst>
              <a:ext uri="{FF2B5EF4-FFF2-40B4-BE49-F238E27FC236}">
                <a16:creationId xmlns:a16="http://schemas.microsoft.com/office/drawing/2014/main" id="{3D073AA1-87F9-B94C-BC20-ADB4803CB6EC}"/>
              </a:ext>
            </a:extLst>
          </p:cNvPr>
          <p:cNvSpPr/>
          <p:nvPr/>
        </p:nvSpPr>
        <p:spPr>
          <a:xfrm rot="7945484">
            <a:off x="6486150" y="4618091"/>
            <a:ext cx="3235983" cy="281064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920F690-FEC6-3C42-A4BA-75704EDC0A29}"/>
              </a:ext>
            </a:extLst>
          </p:cNvPr>
          <p:cNvGrpSpPr/>
          <p:nvPr/>
        </p:nvGrpSpPr>
        <p:grpSpPr>
          <a:xfrm>
            <a:off x="5816763" y="5285896"/>
            <a:ext cx="4993908" cy="369332"/>
            <a:chOff x="5704572" y="3076876"/>
            <a:chExt cx="4993908" cy="369332"/>
          </a:xfrm>
        </p:grpSpPr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477ABA7D-7872-DC44-8B0C-EB67D222CBBA}"/>
                </a:ext>
              </a:extLst>
            </p:cNvPr>
            <p:cNvCxnSpPr>
              <a:cxnSpLocks/>
            </p:cNvCxnSpPr>
            <p:nvPr/>
          </p:nvCxnSpPr>
          <p:spPr>
            <a:xfrm>
              <a:off x="6258439" y="3261542"/>
              <a:ext cx="444004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54BE31C-AFDB-6F47-8772-5A2DE8F7137D}"/>
                </a:ext>
              </a:extLst>
            </p:cNvPr>
            <p:cNvSpPr txBox="1"/>
            <p:nvPr/>
          </p:nvSpPr>
          <p:spPr>
            <a:xfrm>
              <a:off x="5704572" y="307687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</a:t>
              </a:r>
              <a:endParaRPr kumimoji="1" lang="zh-CN" altLang="en-US" dirty="0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EBFF1522-976F-7C47-87C7-4D71F18246F6}"/>
              </a:ext>
            </a:extLst>
          </p:cNvPr>
          <p:cNvSpPr txBox="1"/>
          <p:nvPr/>
        </p:nvSpPr>
        <p:spPr>
          <a:xfrm>
            <a:off x="7817113" y="75647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(d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989F56B2-A892-E641-B0E4-8B79CC007500}"/>
              </a:ext>
            </a:extLst>
          </p:cNvPr>
          <p:cNvCxnSpPr>
            <a:cxnSpLocks/>
            <a:stCxn id="88" idx="3"/>
            <a:endCxn id="88" idx="4"/>
          </p:cNvCxnSpPr>
          <p:nvPr/>
        </p:nvCxnSpPr>
        <p:spPr>
          <a:xfrm flipV="1">
            <a:off x="6924809" y="4955627"/>
            <a:ext cx="251394" cy="218188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68E57F4-EE2C-8E43-883B-484DDFF852F0}"/>
              </a:ext>
            </a:extLst>
          </p:cNvPr>
          <p:cNvCxnSpPr>
            <a:cxnSpLocks/>
          </p:cNvCxnSpPr>
          <p:nvPr/>
        </p:nvCxnSpPr>
        <p:spPr>
          <a:xfrm>
            <a:off x="6924809" y="6993821"/>
            <a:ext cx="2513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7917D81-B6F1-CC4D-9095-D884BBAFAAA3}"/>
              </a:ext>
            </a:extLst>
          </p:cNvPr>
          <p:cNvCxnSpPr>
            <a:cxnSpLocks/>
          </p:cNvCxnSpPr>
          <p:nvPr/>
        </p:nvCxnSpPr>
        <p:spPr>
          <a:xfrm>
            <a:off x="6946578" y="6858837"/>
            <a:ext cx="43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537698C7-E929-B543-8F08-959FDA262E06}"/>
              </a:ext>
            </a:extLst>
          </p:cNvPr>
          <p:cNvCxnSpPr>
            <a:cxnSpLocks/>
          </p:cNvCxnSpPr>
          <p:nvPr/>
        </p:nvCxnSpPr>
        <p:spPr>
          <a:xfrm>
            <a:off x="6996102" y="6671603"/>
            <a:ext cx="61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3EA1696-C5CE-C64D-8ABF-5BAACBE22322}"/>
              </a:ext>
            </a:extLst>
          </p:cNvPr>
          <p:cNvCxnSpPr>
            <a:cxnSpLocks/>
          </p:cNvCxnSpPr>
          <p:nvPr/>
        </p:nvCxnSpPr>
        <p:spPr>
          <a:xfrm>
            <a:off x="6996102" y="6476314"/>
            <a:ext cx="90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6D7458A-7EF1-7E4E-96C7-282A2A03EB7B}"/>
              </a:ext>
            </a:extLst>
          </p:cNvPr>
          <p:cNvCxnSpPr>
            <a:cxnSpLocks/>
          </p:cNvCxnSpPr>
          <p:nvPr/>
        </p:nvCxnSpPr>
        <p:spPr>
          <a:xfrm>
            <a:off x="7004805" y="6319649"/>
            <a:ext cx="1116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F61491B2-129D-8A45-B24F-502A722BED2B}"/>
              </a:ext>
            </a:extLst>
          </p:cNvPr>
          <p:cNvCxnSpPr>
            <a:cxnSpLocks/>
          </p:cNvCxnSpPr>
          <p:nvPr/>
        </p:nvCxnSpPr>
        <p:spPr>
          <a:xfrm>
            <a:off x="8762322" y="7002528"/>
            <a:ext cx="2513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1AEDB960-D25D-D14C-AD52-685331BCE45F}"/>
              </a:ext>
            </a:extLst>
          </p:cNvPr>
          <p:cNvCxnSpPr>
            <a:cxnSpLocks/>
          </p:cNvCxnSpPr>
          <p:nvPr/>
        </p:nvCxnSpPr>
        <p:spPr>
          <a:xfrm>
            <a:off x="8679587" y="6867544"/>
            <a:ext cx="43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E4221B24-E9D9-E640-A89A-7D810D6C19D2}"/>
              </a:ext>
            </a:extLst>
          </p:cNvPr>
          <p:cNvCxnSpPr>
            <a:cxnSpLocks/>
          </p:cNvCxnSpPr>
          <p:nvPr/>
        </p:nvCxnSpPr>
        <p:spPr>
          <a:xfrm>
            <a:off x="8585418" y="6680310"/>
            <a:ext cx="61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ED11BF41-A4C2-404E-9F2D-906F474FABA1}"/>
              </a:ext>
            </a:extLst>
          </p:cNvPr>
          <p:cNvCxnSpPr>
            <a:cxnSpLocks/>
          </p:cNvCxnSpPr>
          <p:nvPr/>
        </p:nvCxnSpPr>
        <p:spPr>
          <a:xfrm>
            <a:off x="8454790" y="6485021"/>
            <a:ext cx="90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D0F215D-CF66-BB40-BCA6-FEC4FBD1D12F}"/>
              </a:ext>
            </a:extLst>
          </p:cNvPr>
          <p:cNvCxnSpPr>
            <a:cxnSpLocks/>
          </p:cNvCxnSpPr>
          <p:nvPr/>
        </p:nvCxnSpPr>
        <p:spPr>
          <a:xfrm>
            <a:off x="8385116" y="6328356"/>
            <a:ext cx="100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685049E-6F5B-B340-AF8D-225C680D3E21}"/>
              </a:ext>
            </a:extLst>
          </p:cNvPr>
          <p:cNvCxnSpPr>
            <a:cxnSpLocks/>
          </p:cNvCxnSpPr>
          <p:nvPr/>
        </p:nvCxnSpPr>
        <p:spPr>
          <a:xfrm>
            <a:off x="7027224" y="6208079"/>
            <a:ext cx="244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BF06029C-99BD-D84E-9524-9F8D04DDE0A2}"/>
              </a:ext>
            </a:extLst>
          </p:cNvPr>
          <p:cNvCxnSpPr>
            <a:cxnSpLocks/>
            <a:stCxn id="88" idx="0"/>
            <a:endCxn id="88" idx="5"/>
          </p:cNvCxnSpPr>
          <p:nvPr/>
        </p:nvCxnSpPr>
        <p:spPr>
          <a:xfrm flipH="1" flipV="1">
            <a:off x="8691627" y="4368414"/>
            <a:ext cx="1180689" cy="111120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9DC3C81B-0658-D846-874F-013C1F108D10}"/>
              </a:ext>
            </a:extLst>
          </p:cNvPr>
          <p:cNvCxnSpPr>
            <a:cxnSpLocks/>
          </p:cNvCxnSpPr>
          <p:nvPr/>
        </p:nvCxnSpPr>
        <p:spPr>
          <a:xfrm>
            <a:off x="7037224" y="6046570"/>
            <a:ext cx="252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3E6EBB4-C111-AD43-9CA5-D9EF71F64690}"/>
              </a:ext>
            </a:extLst>
          </p:cNvPr>
          <p:cNvCxnSpPr>
            <a:cxnSpLocks/>
          </p:cNvCxnSpPr>
          <p:nvPr/>
        </p:nvCxnSpPr>
        <p:spPr>
          <a:xfrm>
            <a:off x="7050506" y="5872398"/>
            <a:ext cx="262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7558A03-E414-4341-8994-0AEB2A5CC2D5}"/>
              </a:ext>
            </a:extLst>
          </p:cNvPr>
          <p:cNvCxnSpPr>
            <a:cxnSpLocks/>
          </p:cNvCxnSpPr>
          <p:nvPr/>
        </p:nvCxnSpPr>
        <p:spPr>
          <a:xfrm>
            <a:off x="7088854" y="5681354"/>
            <a:ext cx="2664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任意形状 128">
            <a:extLst>
              <a:ext uri="{FF2B5EF4-FFF2-40B4-BE49-F238E27FC236}">
                <a16:creationId xmlns:a16="http://schemas.microsoft.com/office/drawing/2014/main" id="{4F8F6B21-05BD-414A-96FE-2424CC5BA559}"/>
              </a:ext>
            </a:extLst>
          </p:cNvPr>
          <p:cNvSpPr/>
          <p:nvPr/>
        </p:nvSpPr>
        <p:spPr>
          <a:xfrm rot="7945484">
            <a:off x="1028283" y="8708587"/>
            <a:ext cx="3235983" cy="281064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19AAB42-3097-504E-A296-D30B3B1D289D}"/>
              </a:ext>
            </a:extLst>
          </p:cNvPr>
          <p:cNvGrpSpPr/>
          <p:nvPr/>
        </p:nvGrpSpPr>
        <p:grpSpPr>
          <a:xfrm>
            <a:off x="376875" y="8853362"/>
            <a:ext cx="4993908" cy="369332"/>
            <a:chOff x="5704572" y="3076876"/>
            <a:chExt cx="4993908" cy="369332"/>
          </a:xfrm>
        </p:grpSpPr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C3353139-7D4E-7547-978F-0FE02171D41B}"/>
                </a:ext>
              </a:extLst>
            </p:cNvPr>
            <p:cNvCxnSpPr>
              <a:cxnSpLocks/>
            </p:cNvCxnSpPr>
            <p:nvPr/>
          </p:nvCxnSpPr>
          <p:spPr>
            <a:xfrm>
              <a:off x="6258439" y="3261542"/>
              <a:ext cx="444004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61414C8-3E8E-2B4F-A8C0-A412744A3C74}"/>
                </a:ext>
              </a:extLst>
            </p:cNvPr>
            <p:cNvSpPr txBox="1"/>
            <p:nvPr/>
          </p:nvSpPr>
          <p:spPr>
            <a:xfrm>
              <a:off x="5704572" y="307687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</a:t>
              </a:r>
              <a:endParaRPr kumimoji="1" lang="zh-CN" altLang="en-US" dirty="0"/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9107960-B694-3746-9406-5A8E46238097}"/>
              </a:ext>
            </a:extLst>
          </p:cNvPr>
          <p:cNvSpPr txBox="1"/>
          <p:nvPr/>
        </p:nvSpPr>
        <p:spPr>
          <a:xfrm>
            <a:off x="2359246" y="1165523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(e</a:t>
            </a:r>
            <a:endParaRPr kumimoji="1" lang="zh-CN" altLang="en-US" dirty="0"/>
          </a:p>
        </p:txBody>
      </p: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A6A20903-54E3-9C48-91EB-8EE9597F2B3A}"/>
              </a:ext>
            </a:extLst>
          </p:cNvPr>
          <p:cNvCxnSpPr>
            <a:cxnSpLocks/>
            <a:stCxn id="129" idx="5"/>
            <a:endCxn id="129" idx="4"/>
          </p:cNvCxnSpPr>
          <p:nvPr/>
        </p:nvCxnSpPr>
        <p:spPr>
          <a:xfrm flipH="1">
            <a:off x="1718336" y="8458910"/>
            <a:ext cx="1515424" cy="58721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4A3CAC94-92DA-5D4B-9FC3-8AB7BFE6F712}"/>
              </a:ext>
            </a:extLst>
          </p:cNvPr>
          <p:cNvCxnSpPr>
            <a:cxnSpLocks/>
          </p:cNvCxnSpPr>
          <p:nvPr/>
        </p:nvCxnSpPr>
        <p:spPr>
          <a:xfrm>
            <a:off x="1466942" y="11084317"/>
            <a:ext cx="2513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9595AE94-D67E-E647-AC3D-9927DAEA515C}"/>
              </a:ext>
            </a:extLst>
          </p:cNvPr>
          <p:cNvCxnSpPr>
            <a:cxnSpLocks/>
          </p:cNvCxnSpPr>
          <p:nvPr/>
        </p:nvCxnSpPr>
        <p:spPr>
          <a:xfrm>
            <a:off x="1488711" y="10949333"/>
            <a:ext cx="43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5822D841-BE29-9444-9599-F9C747173702}"/>
              </a:ext>
            </a:extLst>
          </p:cNvPr>
          <p:cNvCxnSpPr>
            <a:cxnSpLocks/>
          </p:cNvCxnSpPr>
          <p:nvPr/>
        </p:nvCxnSpPr>
        <p:spPr>
          <a:xfrm>
            <a:off x="1538235" y="10762099"/>
            <a:ext cx="61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31527425-C203-514F-A43C-01F1FE5398C3}"/>
              </a:ext>
            </a:extLst>
          </p:cNvPr>
          <p:cNvCxnSpPr>
            <a:cxnSpLocks/>
          </p:cNvCxnSpPr>
          <p:nvPr/>
        </p:nvCxnSpPr>
        <p:spPr>
          <a:xfrm>
            <a:off x="1538235" y="10566810"/>
            <a:ext cx="90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A9D4815-D2BB-EC43-8129-48EE26D3E0BB}"/>
              </a:ext>
            </a:extLst>
          </p:cNvPr>
          <p:cNvCxnSpPr>
            <a:cxnSpLocks/>
          </p:cNvCxnSpPr>
          <p:nvPr/>
        </p:nvCxnSpPr>
        <p:spPr>
          <a:xfrm>
            <a:off x="1546938" y="10410145"/>
            <a:ext cx="1116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480B2C0B-0616-A342-9DE8-FE4E37055DE8}"/>
              </a:ext>
            </a:extLst>
          </p:cNvPr>
          <p:cNvCxnSpPr>
            <a:cxnSpLocks/>
          </p:cNvCxnSpPr>
          <p:nvPr/>
        </p:nvCxnSpPr>
        <p:spPr>
          <a:xfrm>
            <a:off x="3304455" y="11093024"/>
            <a:ext cx="2513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184FD9D8-69E7-3D44-AB61-014E7511C273}"/>
              </a:ext>
            </a:extLst>
          </p:cNvPr>
          <p:cNvCxnSpPr>
            <a:cxnSpLocks/>
          </p:cNvCxnSpPr>
          <p:nvPr/>
        </p:nvCxnSpPr>
        <p:spPr>
          <a:xfrm>
            <a:off x="3221720" y="10958040"/>
            <a:ext cx="43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FE6905D-4FB6-C148-93C1-757AC2702555}"/>
              </a:ext>
            </a:extLst>
          </p:cNvPr>
          <p:cNvCxnSpPr>
            <a:cxnSpLocks/>
          </p:cNvCxnSpPr>
          <p:nvPr/>
        </p:nvCxnSpPr>
        <p:spPr>
          <a:xfrm>
            <a:off x="3127551" y="10770806"/>
            <a:ext cx="61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5F53C4AC-809D-7149-9D90-606355658282}"/>
              </a:ext>
            </a:extLst>
          </p:cNvPr>
          <p:cNvCxnSpPr>
            <a:cxnSpLocks/>
          </p:cNvCxnSpPr>
          <p:nvPr/>
        </p:nvCxnSpPr>
        <p:spPr>
          <a:xfrm>
            <a:off x="2996923" y="10575517"/>
            <a:ext cx="90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D00BD7E9-95A5-B543-B50B-3DB230BC9A83}"/>
              </a:ext>
            </a:extLst>
          </p:cNvPr>
          <p:cNvCxnSpPr>
            <a:cxnSpLocks/>
          </p:cNvCxnSpPr>
          <p:nvPr/>
        </p:nvCxnSpPr>
        <p:spPr>
          <a:xfrm>
            <a:off x="2927249" y="10418852"/>
            <a:ext cx="100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03EF4008-DC7C-AE4E-A7F2-E332155247A1}"/>
              </a:ext>
            </a:extLst>
          </p:cNvPr>
          <p:cNvCxnSpPr>
            <a:cxnSpLocks/>
          </p:cNvCxnSpPr>
          <p:nvPr/>
        </p:nvCxnSpPr>
        <p:spPr>
          <a:xfrm>
            <a:off x="1569357" y="10298575"/>
            <a:ext cx="244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FB1BE5AE-E99A-4C4C-A527-D7300E774271}"/>
              </a:ext>
            </a:extLst>
          </p:cNvPr>
          <p:cNvCxnSpPr>
            <a:cxnSpLocks/>
            <a:stCxn id="129" idx="0"/>
            <a:endCxn id="129" idx="5"/>
          </p:cNvCxnSpPr>
          <p:nvPr/>
        </p:nvCxnSpPr>
        <p:spPr>
          <a:xfrm flipH="1" flipV="1">
            <a:off x="3233760" y="8458910"/>
            <a:ext cx="1180689" cy="111120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2D214213-85BB-A044-B4D5-B60A865BF591}"/>
              </a:ext>
            </a:extLst>
          </p:cNvPr>
          <p:cNvCxnSpPr>
            <a:cxnSpLocks/>
          </p:cNvCxnSpPr>
          <p:nvPr/>
        </p:nvCxnSpPr>
        <p:spPr>
          <a:xfrm>
            <a:off x="1579357" y="10137066"/>
            <a:ext cx="252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9C6A7730-5382-EB4A-90D7-5B5AD450E9D5}"/>
              </a:ext>
            </a:extLst>
          </p:cNvPr>
          <p:cNvCxnSpPr>
            <a:cxnSpLocks/>
          </p:cNvCxnSpPr>
          <p:nvPr/>
        </p:nvCxnSpPr>
        <p:spPr>
          <a:xfrm>
            <a:off x="1592639" y="9962894"/>
            <a:ext cx="262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6790ED7-3D21-FD49-9C42-CE3771D65E9D}"/>
              </a:ext>
            </a:extLst>
          </p:cNvPr>
          <p:cNvCxnSpPr>
            <a:cxnSpLocks/>
          </p:cNvCxnSpPr>
          <p:nvPr/>
        </p:nvCxnSpPr>
        <p:spPr>
          <a:xfrm>
            <a:off x="1630987" y="9771850"/>
            <a:ext cx="2664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25EAA8A3-268D-9948-AE2C-A2D2D4944CC9}"/>
              </a:ext>
            </a:extLst>
          </p:cNvPr>
          <p:cNvCxnSpPr>
            <a:cxnSpLocks/>
          </p:cNvCxnSpPr>
          <p:nvPr/>
        </p:nvCxnSpPr>
        <p:spPr>
          <a:xfrm>
            <a:off x="1630987" y="9570118"/>
            <a:ext cx="277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A3725A20-16D9-454F-848D-46B5E757A6DE}"/>
              </a:ext>
            </a:extLst>
          </p:cNvPr>
          <p:cNvCxnSpPr>
            <a:cxnSpLocks/>
          </p:cNvCxnSpPr>
          <p:nvPr/>
        </p:nvCxnSpPr>
        <p:spPr>
          <a:xfrm>
            <a:off x="1680859" y="9382884"/>
            <a:ext cx="2556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2976AC34-079D-C64A-BF09-6FDAFF8797C0}"/>
              </a:ext>
            </a:extLst>
          </p:cNvPr>
          <p:cNvCxnSpPr>
            <a:cxnSpLocks/>
          </p:cNvCxnSpPr>
          <p:nvPr/>
        </p:nvCxnSpPr>
        <p:spPr>
          <a:xfrm>
            <a:off x="1698273" y="9222694"/>
            <a:ext cx="234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任意形状 153">
            <a:extLst>
              <a:ext uri="{FF2B5EF4-FFF2-40B4-BE49-F238E27FC236}">
                <a16:creationId xmlns:a16="http://schemas.microsoft.com/office/drawing/2014/main" id="{335D8298-9180-BE45-A4D1-4F4BC70BD036}"/>
              </a:ext>
            </a:extLst>
          </p:cNvPr>
          <p:cNvSpPr/>
          <p:nvPr/>
        </p:nvSpPr>
        <p:spPr>
          <a:xfrm rot="7945484">
            <a:off x="6605402" y="8719921"/>
            <a:ext cx="3235983" cy="281064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57745D6-B2CE-5A41-A971-CE28614903F9}"/>
              </a:ext>
            </a:extLst>
          </p:cNvPr>
          <p:cNvGrpSpPr/>
          <p:nvPr/>
        </p:nvGrpSpPr>
        <p:grpSpPr>
          <a:xfrm>
            <a:off x="6017222" y="8276460"/>
            <a:ext cx="4993908" cy="369332"/>
            <a:chOff x="5704572" y="3076876"/>
            <a:chExt cx="4993908" cy="369332"/>
          </a:xfrm>
        </p:grpSpPr>
        <p:cxnSp>
          <p:nvCxnSpPr>
            <p:cNvPr id="156" name="直线连接符 155">
              <a:extLst>
                <a:ext uri="{FF2B5EF4-FFF2-40B4-BE49-F238E27FC236}">
                  <a16:creationId xmlns:a16="http://schemas.microsoft.com/office/drawing/2014/main" id="{1CB30CA5-9729-6A48-A684-097F774B2921}"/>
                </a:ext>
              </a:extLst>
            </p:cNvPr>
            <p:cNvCxnSpPr>
              <a:cxnSpLocks/>
            </p:cNvCxnSpPr>
            <p:nvPr/>
          </p:nvCxnSpPr>
          <p:spPr>
            <a:xfrm>
              <a:off x="6258439" y="3261542"/>
              <a:ext cx="444004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53EC502-A736-0F4B-A102-6E8B08F22023}"/>
                </a:ext>
              </a:extLst>
            </p:cNvPr>
            <p:cNvSpPr txBox="1"/>
            <p:nvPr/>
          </p:nvSpPr>
          <p:spPr>
            <a:xfrm>
              <a:off x="5704572" y="307687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y</a:t>
              </a:r>
              <a:endParaRPr kumimoji="1" lang="zh-CN" altLang="en-US" dirty="0"/>
            </a:p>
          </p:txBody>
        </p: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01F4089-203A-2145-B30B-7B1480D24A0B}"/>
              </a:ext>
            </a:extLst>
          </p:cNvPr>
          <p:cNvSpPr txBox="1"/>
          <p:nvPr/>
        </p:nvSpPr>
        <p:spPr>
          <a:xfrm>
            <a:off x="7936365" y="116665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(f</a:t>
            </a:r>
            <a:endParaRPr kumimoji="1" lang="zh-CN" altLang="en-US" dirty="0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53C8C6D-D403-CD4F-AD19-41ADC1435EBE}"/>
              </a:ext>
            </a:extLst>
          </p:cNvPr>
          <p:cNvCxnSpPr>
            <a:cxnSpLocks/>
          </p:cNvCxnSpPr>
          <p:nvPr/>
        </p:nvCxnSpPr>
        <p:spPr>
          <a:xfrm>
            <a:off x="7044061" y="11095651"/>
            <a:ext cx="2513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97F9E67B-0A27-4C4A-926F-CB952C16B1AF}"/>
              </a:ext>
            </a:extLst>
          </p:cNvPr>
          <p:cNvCxnSpPr>
            <a:cxnSpLocks/>
          </p:cNvCxnSpPr>
          <p:nvPr/>
        </p:nvCxnSpPr>
        <p:spPr>
          <a:xfrm>
            <a:off x="7065830" y="10960667"/>
            <a:ext cx="43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8D741128-12DD-CF46-A554-38976360629F}"/>
              </a:ext>
            </a:extLst>
          </p:cNvPr>
          <p:cNvCxnSpPr>
            <a:cxnSpLocks/>
          </p:cNvCxnSpPr>
          <p:nvPr/>
        </p:nvCxnSpPr>
        <p:spPr>
          <a:xfrm>
            <a:off x="7115354" y="10773433"/>
            <a:ext cx="61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1C7ACD01-78B8-E841-A44A-648A9FF3C14C}"/>
              </a:ext>
            </a:extLst>
          </p:cNvPr>
          <p:cNvCxnSpPr>
            <a:cxnSpLocks/>
          </p:cNvCxnSpPr>
          <p:nvPr/>
        </p:nvCxnSpPr>
        <p:spPr>
          <a:xfrm>
            <a:off x="7115354" y="10578144"/>
            <a:ext cx="90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C9FCE411-7E79-A344-9BD0-8A0F3E9E703A}"/>
              </a:ext>
            </a:extLst>
          </p:cNvPr>
          <p:cNvCxnSpPr>
            <a:cxnSpLocks/>
          </p:cNvCxnSpPr>
          <p:nvPr/>
        </p:nvCxnSpPr>
        <p:spPr>
          <a:xfrm>
            <a:off x="7124057" y="10421479"/>
            <a:ext cx="1116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974389A3-5366-5045-B3A2-F026EF45D58A}"/>
              </a:ext>
            </a:extLst>
          </p:cNvPr>
          <p:cNvCxnSpPr>
            <a:cxnSpLocks/>
          </p:cNvCxnSpPr>
          <p:nvPr/>
        </p:nvCxnSpPr>
        <p:spPr>
          <a:xfrm>
            <a:off x="8881574" y="11104358"/>
            <a:ext cx="2513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C178C57A-29C5-3A4F-810E-7BCC470EF42D}"/>
              </a:ext>
            </a:extLst>
          </p:cNvPr>
          <p:cNvCxnSpPr>
            <a:cxnSpLocks/>
          </p:cNvCxnSpPr>
          <p:nvPr/>
        </p:nvCxnSpPr>
        <p:spPr>
          <a:xfrm>
            <a:off x="8798839" y="10969374"/>
            <a:ext cx="43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0918BCA5-793C-094D-94DF-FEE6417F9626}"/>
              </a:ext>
            </a:extLst>
          </p:cNvPr>
          <p:cNvCxnSpPr>
            <a:cxnSpLocks/>
          </p:cNvCxnSpPr>
          <p:nvPr/>
        </p:nvCxnSpPr>
        <p:spPr>
          <a:xfrm>
            <a:off x="8704670" y="10782140"/>
            <a:ext cx="61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650C35CF-C9CB-F448-AF75-A0C143C7AA25}"/>
              </a:ext>
            </a:extLst>
          </p:cNvPr>
          <p:cNvCxnSpPr>
            <a:cxnSpLocks/>
          </p:cNvCxnSpPr>
          <p:nvPr/>
        </p:nvCxnSpPr>
        <p:spPr>
          <a:xfrm>
            <a:off x="8574042" y="10586851"/>
            <a:ext cx="90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34DD90C-AE94-984F-8069-9387D30A0295}"/>
              </a:ext>
            </a:extLst>
          </p:cNvPr>
          <p:cNvCxnSpPr>
            <a:cxnSpLocks/>
          </p:cNvCxnSpPr>
          <p:nvPr/>
        </p:nvCxnSpPr>
        <p:spPr>
          <a:xfrm>
            <a:off x="8504368" y="10430186"/>
            <a:ext cx="100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06D24DBC-1E50-E94B-9AF0-A99E0B3368C9}"/>
              </a:ext>
            </a:extLst>
          </p:cNvPr>
          <p:cNvCxnSpPr>
            <a:cxnSpLocks/>
          </p:cNvCxnSpPr>
          <p:nvPr/>
        </p:nvCxnSpPr>
        <p:spPr>
          <a:xfrm>
            <a:off x="7146476" y="10309909"/>
            <a:ext cx="244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B136D196-0A87-FC48-B30F-6B27FB5CEAC9}"/>
              </a:ext>
            </a:extLst>
          </p:cNvPr>
          <p:cNvCxnSpPr>
            <a:cxnSpLocks/>
          </p:cNvCxnSpPr>
          <p:nvPr/>
        </p:nvCxnSpPr>
        <p:spPr>
          <a:xfrm>
            <a:off x="7156476" y="10148400"/>
            <a:ext cx="252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94EB24EA-A0C3-C943-AC1F-E96E869B75D8}"/>
              </a:ext>
            </a:extLst>
          </p:cNvPr>
          <p:cNvCxnSpPr>
            <a:cxnSpLocks/>
          </p:cNvCxnSpPr>
          <p:nvPr/>
        </p:nvCxnSpPr>
        <p:spPr>
          <a:xfrm>
            <a:off x="7169758" y="9974228"/>
            <a:ext cx="262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31836F55-3861-2C47-A125-E42C232A279F}"/>
              </a:ext>
            </a:extLst>
          </p:cNvPr>
          <p:cNvCxnSpPr>
            <a:cxnSpLocks/>
          </p:cNvCxnSpPr>
          <p:nvPr/>
        </p:nvCxnSpPr>
        <p:spPr>
          <a:xfrm>
            <a:off x="7208106" y="9783184"/>
            <a:ext cx="2664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8106EAFF-0F7B-5B48-86A7-90D6262C48B6}"/>
              </a:ext>
            </a:extLst>
          </p:cNvPr>
          <p:cNvCxnSpPr>
            <a:cxnSpLocks/>
          </p:cNvCxnSpPr>
          <p:nvPr/>
        </p:nvCxnSpPr>
        <p:spPr>
          <a:xfrm>
            <a:off x="7208106" y="9581452"/>
            <a:ext cx="277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F7E7386B-85FE-0241-91A7-EA4E86458D2D}"/>
              </a:ext>
            </a:extLst>
          </p:cNvPr>
          <p:cNvCxnSpPr>
            <a:cxnSpLocks/>
          </p:cNvCxnSpPr>
          <p:nvPr/>
        </p:nvCxnSpPr>
        <p:spPr>
          <a:xfrm>
            <a:off x="7257978" y="9394218"/>
            <a:ext cx="2556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0E913A14-6892-2F40-964E-056A2C7E0367}"/>
              </a:ext>
            </a:extLst>
          </p:cNvPr>
          <p:cNvCxnSpPr>
            <a:cxnSpLocks/>
          </p:cNvCxnSpPr>
          <p:nvPr/>
        </p:nvCxnSpPr>
        <p:spPr>
          <a:xfrm>
            <a:off x="7275392" y="9234028"/>
            <a:ext cx="2340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连接符 177">
            <a:extLst>
              <a:ext uri="{FF2B5EF4-FFF2-40B4-BE49-F238E27FC236}">
                <a16:creationId xmlns:a16="http://schemas.microsoft.com/office/drawing/2014/main" id="{3D525C4C-A6F1-824F-A7E0-F4CD609E671C}"/>
              </a:ext>
            </a:extLst>
          </p:cNvPr>
          <p:cNvCxnSpPr>
            <a:cxnSpLocks/>
          </p:cNvCxnSpPr>
          <p:nvPr/>
        </p:nvCxnSpPr>
        <p:spPr>
          <a:xfrm>
            <a:off x="7275392" y="9072249"/>
            <a:ext cx="2196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连接符 178">
            <a:extLst>
              <a:ext uri="{FF2B5EF4-FFF2-40B4-BE49-F238E27FC236}">
                <a16:creationId xmlns:a16="http://schemas.microsoft.com/office/drawing/2014/main" id="{53A723C6-BC10-5E48-B7CA-2ACCB99E09A4}"/>
              </a:ext>
            </a:extLst>
          </p:cNvPr>
          <p:cNvCxnSpPr>
            <a:cxnSpLocks/>
          </p:cNvCxnSpPr>
          <p:nvPr/>
        </p:nvCxnSpPr>
        <p:spPr>
          <a:xfrm>
            <a:off x="7729637" y="8883884"/>
            <a:ext cx="1512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C17BE25-8255-584B-8FA3-A61DF69B65E0}"/>
              </a:ext>
            </a:extLst>
          </p:cNvPr>
          <p:cNvCxnSpPr>
            <a:cxnSpLocks/>
          </p:cNvCxnSpPr>
          <p:nvPr/>
        </p:nvCxnSpPr>
        <p:spPr>
          <a:xfrm>
            <a:off x="8221675" y="8683583"/>
            <a:ext cx="828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0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30</Words>
  <Application>Microsoft Macintosh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13</cp:revision>
  <dcterms:created xsi:type="dcterms:W3CDTF">2021-11-16T09:47:18Z</dcterms:created>
  <dcterms:modified xsi:type="dcterms:W3CDTF">2021-12-21T13:29:46Z</dcterms:modified>
</cp:coreProperties>
</file>