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8"/>
    <p:restoredTop sz="94694"/>
  </p:normalViewPr>
  <p:slideViewPr>
    <p:cSldViewPr snapToGrid="0" snapToObjects="1">
      <p:cViewPr>
        <p:scale>
          <a:sx n="42" d="100"/>
          <a:sy n="42" d="100"/>
        </p:scale>
        <p:origin x="2096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0CF-EF4B-FA4D-BC02-63814637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9CB36-3DB0-194F-80E0-D19295EC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D2FCF-20B5-7547-BE71-B0033D36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2F281-50D4-0149-882E-CB9D9D44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1F1B-C842-A74B-8CB6-3D4C187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9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97DB0-CD14-1F49-B806-0248B69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C02BF-43BA-8045-82E9-1FFE0BF3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0AE60-863E-4544-8971-42E8EE9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7482E-CD78-974C-81EE-B1CC46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84CFD-6122-564C-A97E-D4306F2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3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A6686-B89A-1D43-B023-4AA1A677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E108E-08E0-1148-B6A7-51FDB4C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175C5-FE6B-7643-B095-C7EA93D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782FA-6DC5-C848-9F9E-D75969A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0CF2A-1850-5D43-A232-45E16C0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5DA7-A081-A842-B1D6-D90D45A7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02922-0854-3841-B977-73093E0D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3ECE3-AF49-1740-BA78-BB7EFBE2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18C68-0889-2244-BFF9-623CC4D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C41A-7245-7D47-BA31-C66CE935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9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FFC8-F6C4-114E-863E-0CA9D45B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495D-633A-3045-80BB-8CA3C752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425A0-5099-F147-BACE-83F4C7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C8C44-2B31-3749-9475-F2F5468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A1725-7E31-FE45-BF78-AE199CF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1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4932C-154F-3C4C-A085-3D1E14FE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8832-3D5D-6247-B8CA-5665DF3A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5EB3B-A865-BD40-9CDF-D14E535B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B1E4-6F7C-8F45-AF1A-1A85C06E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D74C7-2F8E-D54D-8DA6-F79C280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226D7-C7DC-8E4F-8D5C-E563894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7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520D-4E74-8E4B-9039-78770BFA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16BA6-5368-EE47-AF1B-871D6DFD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C4474-4ACD-334A-B740-C41807DB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7448E-FFED-5F4F-94D7-B0A8D85F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7FDAA-3549-9842-8844-0805586F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78535-C84E-D84B-B116-31449B3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38BDE4-AAED-774B-A67F-E627A82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A24DF-79F9-5145-8954-F068C32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E58BA-F8D5-1344-AB44-628FDF4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F1BD8-5466-A54B-B16E-0CF7C2F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644EC-E131-0B4F-95D9-7E0107B9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0F88D-4663-8A45-B5CD-483A642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1D941-CDAE-D841-8774-99D115C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312C-416E-D846-9F42-1C85AA5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B9D2D-32EC-A041-83A5-109767D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F424-20B0-6041-AC91-90808CD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A8880-44CF-B849-9FA7-214AC47C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5A1D5-F195-2947-AF11-1491B02B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73522-64A4-3D4A-9C66-C70C128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8DDB-5894-3842-912C-54C91CA6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F00AF-3F05-0146-A0D0-7B4DB819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8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A17B-4E38-CB40-ADBF-5A6F20B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AE76A-9B53-AC4E-97B2-9F5BFD35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B342-2175-364D-A78E-552BCB99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1AEF4-014C-DE4F-9FEA-6C49170F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EB8A3-A7E3-F144-8C34-4CB7A6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0048E-C651-EE4D-B95D-FA62754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6EF27-E477-0946-A4B4-497084A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462A7-0282-5A45-AD8F-1A23D59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C46C-3974-544A-B842-7A5E6C596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EB08-D700-7A4F-82A3-1A72DDA3832D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84517-6E44-2F43-8F53-D9EC7554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7435-F355-1146-A958-0AD77E44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B6C590FC-8A4C-0E46-A0C7-87990AC5B0A5}"/>
              </a:ext>
            </a:extLst>
          </p:cNvPr>
          <p:cNvCxnSpPr>
            <a:cxnSpLocks/>
          </p:cNvCxnSpPr>
          <p:nvPr/>
        </p:nvCxnSpPr>
        <p:spPr>
          <a:xfrm flipV="1">
            <a:off x="4372304" y="3611215"/>
            <a:ext cx="4246179" cy="1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8C71F61-7EAE-EB45-BBA1-94D5E6BB6DB8}"/>
              </a:ext>
            </a:extLst>
          </p:cNvPr>
          <p:cNvCxnSpPr>
            <a:cxnSpLocks/>
          </p:cNvCxnSpPr>
          <p:nvPr/>
        </p:nvCxnSpPr>
        <p:spPr>
          <a:xfrm flipV="1">
            <a:off x="3328153" y="3660606"/>
            <a:ext cx="4246179" cy="1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472068-F6D2-CE42-B4FF-2C162EC185CA}"/>
              </a:ext>
            </a:extLst>
          </p:cNvPr>
          <p:cNvSpPr txBox="1"/>
          <p:nvPr/>
        </p:nvSpPr>
        <p:spPr>
          <a:xfrm>
            <a:off x="3110619" y="3180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A926EC-D220-6643-8380-5D945BEAC010}"/>
              </a:ext>
            </a:extLst>
          </p:cNvPr>
          <p:cNvSpPr txBox="1"/>
          <p:nvPr/>
        </p:nvSpPr>
        <p:spPr>
          <a:xfrm>
            <a:off x="7415474" y="317120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p+r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C8A281-287D-CE41-B1AE-8003D63E39E8}"/>
              </a:ext>
            </a:extLst>
          </p:cNvPr>
          <p:cNvSpPr txBox="1"/>
          <p:nvPr/>
        </p:nvSpPr>
        <p:spPr>
          <a:xfrm>
            <a:off x="4166483" y="3213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D8DA08-1FC2-BD4D-8065-7C0AFA1D41E1}"/>
              </a:ext>
            </a:extLst>
          </p:cNvPr>
          <p:cNvSpPr txBox="1"/>
          <p:nvPr/>
        </p:nvSpPr>
        <p:spPr>
          <a:xfrm>
            <a:off x="8335392" y="319222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q+s</a:t>
            </a:r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F138906-8708-6C46-996F-A325C746A7C9}"/>
              </a:ext>
            </a:extLst>
          </p:cNvPr>
          <p:cNvSpPr/>
          <p:nvPr/>
        </p:nvSpPr>
        <p:spPr>
          <a:xfrm>
            <a:off x="4372304" y="3582581"/>
            <a:ext cx="111895" cy="120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C2DBFAE-5247-2741-951E-7FEFF4AB9B75}"/>
              </a:ext>
            </a:extLst>
          </p:cNvPr>
          <p:cNvSpPr/>
          <p:nvPr/>
        </p:nvSpPr>
        <p:spPr>
          <a:xfrm>
            <a:off x="8562534" y="3582580"/>
            <a:ext cx="111895" cy="120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1324A5-6944-114D-A2FE-61FC8871985F}"/>
              </a:ext>
            </a:extLst>
          </p:cNvPr>
          <p:cNvSpPr txBox="1"/>
          <p:nvPr/>
        </p:nvSpPr>
        <p:spPr>
          <a:xfrm>
            <a:off x="3615483" y="3780671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</a:t>
            </a:r>
            <a:r>
              <a:rPr kumimoji="1" lang="zh-CN" altLang="en-US" dirty="0"/>
              <a:t>上起点投影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E900FE-3E01-9C4F-AFC9-1D16F0A1F598}"/>
              </a:ext>
            </a:extLst>
          </p:cNvPr>
          <p:cNvSpPr txBox="1"/>
          <p:nvPr/>
        </p:nvSpPr>
        <p:spPr>
          <a:xfrm>
            <a:off x="7644654" y="3731279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</a:t>
            </a:r>
            <a:r>
              <a:rPr kumimoji="1" lang="zh-CN" altLang="en-US" dirty="0"/>
              <a:t>上终点投影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40863B18-D397-C349-BEE5-358BA67ED79A}"/>
              </a:ext>
            </a:extLst>
          </p:cNvPr>
          <p:cNvSpPr/>
          <p:nvPr/>
        </p:nvSpPr>
        <p:spPr>
          <a:xfrm rot="16200000">
            <a:off x="3815120" y="2607210"/>
            <a:ext cx="77032" cy="10509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8B2F0-B6CD-3443-833D-59DE6C822033}"/>
              </a:ext>
            </a:extLst>
          </p:cNvPr>
          <p:cNvSpPr txBox="1"/>
          <p:nvPr/>
        </p:nvSpPr>
        <p:spPr>
          <a:xfrm>
            <a:off x="3068806" y="26629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起点投影长度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5CC97659-FB18-674F-893F-88D29F8E9D19}"/>
              </a:ext>
            </a:extLst>
          </p:cNvPr>
          <p:cNvSpPr/>
          <p:nvPr/>
        </p:nvSpPr>
        <p:spPr>
          <a:xfrm rot="16200000">
            <a:off x="5293290" y="235912"/>
            <a:ext cx="198555" cy="4246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8DFEBD-FC4F-6E4F-BB49-18C5721D75CA}"/>
              </a:ext>
            </a:extLst>
          </p:cNvPr>
          <p:cNvSpPr txBox="1"/>
          <p:nvPr/>
        </p:nvSpPr>
        <p:spPr>
          <a:xfrm>
            <a:off x="4799295" y="179504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投影长度</a:t>
            </a: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68E798AF-AB4C-1B4F-9173-210BC2EA98E1}"/>
              </a:ext>
            </a:extLst>
          </p:cNvPr>
          <p:cNvSpPr/>
          <p:nvPr/>
        </p:nvSpPr>
        <p:spPr>
          <a:xfrm rot="16200000">
            <a:off x="5812046" y="-1302236"/>
            <a:ext cx="259484" cy="5353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9CE3EC-8877-7043-9B85-55FE4DF21F92}"/>
              </a:ext>
            </a:extLst>
          </p:cNvPr>
          <p:cNvSpPr txBox="1"/>
          <p:nvPr/>
        </p:nvSpPr>
        <p:spPr>
          <a:xfrm>
            <a:off x="5203944" y="7630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终点投影长度</a:t>
            </a:r>
          </a:p>
        </p:txBody>
      </p:sp>
    </p:spTree>
    <p:extLst>
      <p:ext uri="{BB962C8B-B14F-4D97-AF65-F5344CB8AC3E}">
        <p14:creationId xmlns:p14="http://schemas.microsoft.com/office/powerpoint/2010/main" val="30854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B6C590FC-8A4C-0E46-A0C7-87990AC5B0A5}"/>
              </a:ext>
            </a:extLst>
          </p:cNvPr>
          <p:cNvCxnSpPr>
            <a:cxnSpLocks/>
          </p:cNvCxnSpPr>
          <p:nvPr/>
        </p:nvCxnSpPr>
        <p:spPr>
          <a:xfrm flipV="1">
            <a:off x="1056068" y="1468191"/>
            <a:ext cx="1970468" cy="1133341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8C71F61-7EAE-EB45-BBA1-94D5E6BB6DB8}"/>
              </a:ext>
            </a:extLst>
          </p:cNvPr>
          <p:cNvCxnSpPr>
            <a:cxnSpLocks/>
          </p:cNvCxnSpPr>
          <p:nvPr/>
        </p:nvCxnSpPr>
        <p:spPr>
          <a:xfrm flipV="1">
            <a:off x="2175124" y="759853"/>
            <a:ext cx="2100663" cy="1214383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7560E83-23C1-BF4E-9E4F-F5C94143F99F}"/>
              </a:ext>
            </a:extLst>
          </p:cNvPr>
          <p:cNvCxnSpPr>
            <a:cxnSpLocks/>
          </p:cNvCxnSpPr>
          <p:nvPr/>
        </p:nvCxnSpPr>
        <p:spPr>
          <a:xfrm flipV="1">
            <a:off x="5021353" y="1711004"/>
            <a:ext cx="1970468" cy="1133341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3A4AED7-5FCC-6141-8FD2-55F225ABE581}"/>
              </a:ext>
            </a:extLst>
          </p:cNvPr>
          <p:cNvCxnSpPr>
            <a:cxnSpLocks/>
          </p:cNvCxnSpPr>
          <p:nvPr/>
        </p:nvCxnSpPr>
        <p:spPr>
          <a:xfrm flipV="1">
            <a:off x="7157841" y="393591"/>
            <a:ext cx="2100663" cy="1214383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07DEA01-0F8C-7841-ADD7-891D4E8501A8}"/>
              </a:ext>
            </a:extLst>
          </p:cNvPr>
          <p:cNvSpPr txBox="1"/>
          <p:nvPr/>
        </p:nvSpPr>
        <p:spPr>
          <a:xfrm>
            <a:off x="1371888" y="35803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共线有交集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A68F34-31C3-7D42-98E2-AD1B832C70BE}"/>
              </a:ext>
            </a:extLst>
          </p:cNvPr>
          <p:cNvSpPr txBox="1"/>
          <p:nvPr/>
        </p:nvSpPr>
        <p:spPr>
          <a:xfrm>
            <a:off x="6488427" y="35803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共线没有交集</a:t>
            </a:r>
          </a:p>
        </p:txBody>
      </p:sp>
    </p:spTree>
    <p:extLst>
      <p:ext uri="{BB962C8B-B14F-4D97-AF65-F5344CB8AC3E}">
        <p14:creationId xmlns:p14="http://schemas.microsoft.com/office/powerpoint/2010/main" val="80083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67AEA8-44DD-C447-9577-2C1110F3A059}"/>
              </a:ext>
            </a:extLst>
          </p:cNvPr>
          <p:cNvSpPr/>
          <p:nvPr/>
        </p:nvSpPr>
        <p:spPr>
          <a:xfrm>
            <a:off x="1169992" y="825062"/>
            <a:ext cx="1734207" cy="1723697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7EE395-C335-FD40-BA7B-ECB03D99A5C6}"/>
              </a:ext>
            </a:extLst>
          </p:cNvPr>
          <p:cNvSpPr/>
          <p:nvPr/>
        </p:nvSpPr>
        <p:spPr>
          <a:xfrm>
            <a:off x="3317924" y="1915749"/>
            <a:ext cx="2431712" cy="2393015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CED00EC-859B-7949-8D70-5E0AC27CCFEE}"/>
              </a:ext>
            </a:extLst>
          </p:cNvPr>
          <p:cNvCxnSpPr/>
          <p:nvPr/>
        </p:nvCxnSpPr>
        <p:spPr>
          <a:xfrm>
            <a:off x="1177636" y="817418"/>
            <a:ext cx="1717964" cy="17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B760371-B078-8F44-AE09-E5314335B21A}"/>
              </a:ext>
            </a:extLst>
          </p:cNvPr>
          <p:cNvCxnSpPr>
            <a:cxnSpLocks/>
          </p:cNvCxnSpPr>
          <p:nvPr/>
        </p:nvCxnSpPr>
        <p:spPr>
          <a:xfrm flipH="1">
            <a:off x="1161393" y="824585"/>
            <a:ext cx="1734207" cy="1724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29298E7-8550-4E4F-AF5B-115F2A7F8A1C}"/>
              </a:ext>
            </a:extLst>
          </p:cNvPr>
          <p:cNvCxnSpPr>
            <a:cxnSpLocks/>
          </p:cNvCxnSpPr>
          <p:nvPr/>
        </p:nvCxnSpPr>
        <p:spPr>
          <a:xfrm flipH="1">
            <a:off x="3317924" y="1915749"/>
            <a:ext cx="2431713" cy="239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44A8FB0-B54E-0240-A8B9-7E513EB1D89B}"/>
              </a:ext>
            </a:extLst>
          </p:cNvPr>
          <p:cNvCxnSpPr>
            <a:cxnSpLocks/>
          </p:cNvCxnSpPr>
          <p:nvPr/>
        </p:nvCxnSpPr>
        <p:spPr>
          <a:xfrm>
            <a:off x="3309325" y="1915749"/>
            <a:ext cx="2440311" cy="239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B3D394D-2791-6742-A870-2783B46AE737}"/>
              </a:ext>
            </a:extLst>
          </p:cNvPr>
          <p:cNvSpPr/>
          <p:nvPr/>
        </p:nvSpPr>
        <p:spPr>
          <a:xfrm>
            <a:off x="4453280" y="3029128"/>
            <a:ext cx="152400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ECBA698-7FBE-BC42-9047-72B49A8A636D}"/>
              </a:ext>
            </a:extLst>
          </p:cNvPr>
          <p:cNvSpPr/>
          <p:nvPr/>
        </p:nvSpPr>
        <p:spPr>
          <a:xfrm>
            <a:off x="1953484" y="1607135"/>
            <a:ext cx="152400" cy="16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9B998A6B-452D-D642-9F78-624B0113F449}"/>
              </a:ext>
            </a:extLst>
          </p:cNvPr>
          <p:cNvCxnSpPr>
            <a:cxnSpLocks/>
          </p:cNvCxnSpPr>
          <p:nvPr/>
        </p:nvCxnSpPr>
        <p:spPr>
          <a:xfrm>
            <a:off x="346364" y="706582"/>
            <a:ext cx="6567054" cy="3782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394CA36-032F-5549-9A1C-A593E84155C8}"/>
              </a:ext>
            </a:extLst>
          </p:cNvPr>
          <p:cNvSpPr txBox="1"/>
          <p:nvPr/>
        </p:nvSpPr>
        <p:spPr>
          <a:xfrm>
            <a:off x="3020291" y="489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普通情况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499349-BFD2-544F-8680-BACCAE2B30EB}"/>
              </a:ext>
            </a:extLst>
          </p:cNvPr>
          <p:cNvGrpSpPr/>
          <p:nvPr/>
        </p:nvGrpSpPr>
        <p:grpSpPr>
          <a:xfrm>
            <a:off x="7500814" y="1204152"/>
            <a:ext cx="2440312" cy="2393015"/>
            <a:chOff x="9058961" y="1639081"/>
            <a:chExt cx="2440312" cy="239301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0B08830-E1A7-904C-8B5E-5FB80A948546}"/>
                </a:ext>
              </a:extLst>
            </p:cNvPr>
            <p:cNvSpPr/>
            <p:nvPr/>
          </p:nvSpPr>
          <p:spPr>
            <a:xfrm>
              <a:off x="9067560" y="1639081"/>
              <a:ext cx="2431712" cy="2393015"/>
            </a:xfrm>
            <a:prstGeom prst="rect">
              <a:avLst/>
            </a:prstGeom>
            <a:no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99BD0AB2-9CCC-CB40-BA3B-A4D4C77CC3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7560" y="1639081"/>
              <a:ext cx="2431713" cy="2393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088CDA30-7D01-A24D-BA74-67E337470CD2}"/>
                </a:ext>
              </a:extLst>
            </p:cNvPr>
            <p:cNvCxnSpPr>
              <a:cxnSpLocks/>
            </p:cNvCxnSpPr>
            <p:nvPr/>
          </p:nvCxnSpPr>
          <p:spPr>
            <a:xfrm>
              <a:off x="9058961" y="1639081"/>
              <a:ext cx="2440311" cy="2393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F014B1B-34F5-DB4D-9A13-D785D9326905}"/>
                </a:ext>
              </a:extLst>
            </p:cNvPr>
            <p:cNvSpPr/>
            <p:nvPr/>
          </p:nvSpPr>
          <p:spPr>
            <a:xfrm>
              <a:off x="10202916" y="2752460"/>
              <a:ext cx="152400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DEA5107-3DCC-4C49-9BEC-A158D9B9FB01}"/>
              </a:ext>
            </a:extLst>
          </p:cNvPr>
          <p:cNvGrpSpPr/>
          <p:nvPr/>
        </p:nvGrpSpPr>
        <p:grpSpPr>
          <a:xfrm>
            <a:off x="7845745" y="1537077"/>
            <a:ext cx="1742806" cy="1731818"/>
            <a:chOff x="6911029" y="540750"/>
            <a:chExt cx="1742806" cy="173181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A471D64-7B4F-184C-B97E-7E52B3C0ED88}"/>
                </a:ext>
              </a:extLst>
            </p:cNvPr>
            <p:cNvSpPr/>
            <p:nvPr/>
          </p:nvSpPr>
          <p:spPr>
            <a:xfrm>
              <a:off x="6919628" y="548394"/>
              <a:ext cx="1734207" cy="1723697"/>
            </a:xfrm>
            <a:prstGeom prst="rect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24B0B71A-B600-B448-B08C-6DA8ACA32D61}"/>
                </a:ext>
              </a:extLst>
            </p:cNvPr>
            <p:cNvCxnSpPr/>
            <p:nvPr/>
          </p:nvCxnSpPr>
          <p:spPr>
            <a:xfrm>
              <a:off x="6927272" y="540750"/>
              <a:ext cx="1717964" cy="1731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2EF42D98-69FB-2347-8185-5C1811363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1029" y="547917"/>
              <a:ext cx="1734207" cy="1724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E2572EB-CD04-2E49-B1CB-A1628135BEC8}"/>
                </a:ext>
              </a:extLst>
            </p:cNvPr>
            <p:cNvSpPr/>
            <p:nvPr/>
          </p:nvSpPr>
          <p:spPr>
            <a:xfrm>
              <a:off x="7703120" y="1330467"/>
              <a:ext cx="152400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4329136-1A84-F64C-B8DD-E709DB53862D}"/>
              </a:ext>
            </a:extLst>
          </p:cNvPr>
          <p:cNvCxnSpPr>
            <a:cxnSpLocks/>
          </p:cNvCxnSpPr>
          <p:nvPr/>
        </p:nvCxnSpPr>
        <p:spPr>
          <a:xfrm flipH="1">
            <a:off x="8710580" y="830072"/>
            <a:ext cx="10390" cy="327851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159F8AB-E3AC-1D4E-BCA2-9202516F7F7C}"/>
              </a:ext>
            </a:extLst>
          </p:cNvPr>
          <p:cNvSpPr txBox="1"/>
          <p:nvPr/>
        </p:nvSpPr>
        <p:spPr>
          <a:xfrm>
            <a:off x="8095668" y="487415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特殊情况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0C9D810-C391-3544-975C-13084047D1D6}"/>
              </a:ext>
            </a:extLst>
          </p:cNvPr>
          <p:cNvGrpSpPr/>
          <p:nvPr/>
        </p:nvGrpSpPr>
        <p:grpSpPr>
          <a:xfrm>
            <a:off x="10636355" y="1941557"/>
            <a:ext cx="2440312" cy="2393015"/>
            <a:chOff x="9058961" y="1639081"/>
            <a:chExt cx="2440312" cy="239301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87F83F1-8AD7-4246-BB01-179BC00B8F74}"/>
                </a:ext>
              </a:extLst>
            </p:cNvPr>
            <p:cNvSpPr/>
            <p:nvPr/>
          </p:nvSpPr>
          <p:spPr>
            <a:xfrm>
              <a:off x="9067560" y="1639081"/>
              <a:ext cx="2431712" cy="2393015"/>
            </a:xfrm>
            <a:prstGeom prst="rect">
              <a:avLst/>
            </a:prstGeom>
            <a:no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B520FCFD-940C-454B-BE7F-B8E26133D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7560" y="1639081"/>
              <a:ext cx="2431713" cy="2393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DAE0B57D-DF73-1E4C-A7FE-E95164AF326A}"/>
                </a:ext>
              </a:extLst>
            </p:cNvPr>
            <p:cNvCxnSpPr>
              <a:cxnSpLocks/>
            </p:cNvCxnSpPr>
            <p:nvPr/>
          </p:nvCxnSpPr>
          <p:spPr>
            <a:xfrm>
              <a:off x="9058961" y="1639081"/>
              <a:ext cx="2440311" cy="2393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30AC7B4-EA5D-3B49-8DBF-7BB0C2C5460D}"/>
                </a:ext>
              </a:extLst>
            </p:cNvPr>
            <p:cNvSpPr/>
            <p:nvPr/>
          </p:nvSpPr>
          <p:spPr>
            <a:xfrm>
              <a:off x="10202916" y="2752460"/>
              <a:ext cx="152400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1000876-CDBB-FB4F-926C-BCF5CCB4948A}"/>
              </a:ext>
            </a:extLst>
          </p:cNvPr>
          <p:cNvGrpSpPr/>
          <p:nvPr/>
        </p:nvGrpSpPr>
        <p:grpSpPr>
          <a:xfrm>
            <a:off x="10981286" y="1537077"/>
            <a:ext cx="1742806" cy="1731818"/>
            <a:chOff x="6911029" y="540750"/>
            <a:chExt cx="1742806" cy="173181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2C0FA53-794C-E648-997C-6B69333FC8CF}"/>
                </a:ext>
              </a:extLst>
            </p:cNvPr>
            <p:cNvSpPr/>
            <p:nvPr/>
          </p:nvSpPr>
          <p:spPr>
            <a:xfrm>
              <a:off x="6919628" y="548394"/>
              <a:ext cx="1734207" cy="1723697"/>
            </a:xfrm>
            <a:prstGeom prst="rect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215DAC54-4F31-B642-9143-CF68140B2BEA}"/>
                </a:ext>
              </a:extLst>
            </p:cNvPr>
            <p:cNvCxnSpPr/>
            <p:nvPr/>
          </p:nvCxnSpPr>
          <p:spPr>
            <a:xfrm>
              <a:off x="6927272" y="540750"/>
              <a:ext cx="1717964" cy="1731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E8C14BFD-1CE5-4643-B2CC-4A23F6266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1029" y="547917"/>
              <a:ext cx="1734207" cy="1724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03E32B0-3DFF-5C47-B769-A62880DC141B}"/>
                </a:ext>
              </a:extLst>
            </p:cNvPr>
            <p:cNvSpPr/>
            <p:nvPr/>
          </p:nvSpPr>
          <p:spPr>
            <a:xfrm>
              <a:off x="7703120" y="1330467"/>
              <a:ext cx="152400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5F7FFB8-1375-B540-9F08-77A66DDC3249}"/>
              </a:ext>
            </a:extLst>
          </p:cNvPr>
          <p:cNvCxnSpPr>
            <a:cxnSpLocks/>
          </p:cNvCxnSpPr>
          <p:nvPr/>
        </p:nvCxnSpPr>
        <p:spPr>
          <a:xfrm flipH="1">
            <a:off x="11846121" y="830072"/>
            <a:ext cx="10390" cy="327851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F89E453-0A50-8A48-82C0-01D4A630C166}"/>
              </a:ext>
            </a:extLst>
          </p:cNvPr>
          <p:cNvSpPr txBox="1"/>
          <p:nvPr/>
        </p:nvSpPr>
        <p:spPr>
          <a:xfrm>
            <a:off x="10962176" y="489065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特殊情况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58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12610</TotalTime>
  <Words>45</Words>
  <Application>Microsoft Macintosh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陈彬彬</dc:creator>
  <cp:lastModifiedBy>陈彬彬</cp:lastModifiedBy>
  <cp:revision>25</cp:revision>
  <dcterms:created xsi:type="dcterms:W3CDTF">2021-11-16T09:47:18Z</dcterms:created>
  <dcterms:modified xsi:type="dcterms:W3CDTF">2021-11-27T02:26:49Z</dcterms:modified>
</cp:coreProperties>
</file>