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5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DB4F-ECBC-4840-8274-1D80CB9A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F1EEBE-E264-2447-9E9A-8564AC6F1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A0154-2DDA-624F-8D71-12B7B582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40EFE-F522-6C4F-B657-99AF0CC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2B65E-C188-844F-889B-FFB4DAA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50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00CE2-166B-B24C-A7D5-6836C9D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D3C32-5E5D-6141-B4BD-55795917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0B82E-1A4C-9F4C-8EDA-44275572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951A6-7858-344D-A827-3B8494B6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CA3DB-4B67-C544-8B00-09459C18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0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3F1C68-751A-6248-88B5-B8C66E99C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E0ECF-0A87-5847-B17E-7D5ADFB3A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BD388-6C09-1E40-8EDB-AA02365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908F0-1AEA-1D48-8A93-5A42BF10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6E58D-03EF-A844-A35F-BDB6082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73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1B98-CD4A-9946-86AA-172F36FC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22CC8-5833-1547-85EC-57B6CD53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28A91-13CD-8341-8D98-DB03442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B670-B008-6E44-A983-49C9BB49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761CA-51AB-D248-88F9-57C4B649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DF1D7-27DB-BE49-90A6-C38D6569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7C891-9176-6B4B-B750-E79B7D20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254D4-294C-A54F-99DD-3C380764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BEEEA-1280-3946-8185-74D0726D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3AB8D-8E2A-914C-A9B8-77B09064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21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359B-A876-F749-B0EA-930FFE6E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7E825-58C3-104B-BC94-AC7D57B82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49DA9-04B4-9945-B1D3-7F4278C7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B2DEE-4EB8-3B4B-B83E-29A5D63D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70D9C-AC27-264E-81D8-6448E1F6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2C4217-FF1A-EE43-934D-4842FCD8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05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A7C17-4E12-204F-B9CE-D89D040A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E808E-9E1D-C04A-A7CC-1B91E757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4445C-D279-4543-A1DA-6B02DB55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8B29EC-45D8-AF49-A227-346140237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F48AE0-02EF-0146-8938-57B9B6261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CA85A4-077C-5047-AAC1-2FEFEA33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9B8574-BE9C-C848-A18F-74855489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E3ECBE-9B9E-9A44-9727-1AE7F0C5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27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61D66-B914-D740-A637-46C70A08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52E800-F22B-F248-8B0C-67777DFB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C9B59F-9988-F94F-90B0-39A866E1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F61BB-477A-4540-8122-85B10961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22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8D5032-12AB-B449-938C-207E3C3A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3A7697-2F61-B949-9339-416B9AFD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CA621-E5E0-BE4B-ACC4-5BB3F6A9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1E372-C831-4C46-B569-20FFAC9E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C4D5B-3180-884B-A76E-064641D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E0CB4-7EFB-1A4C-8D21-4E37354B0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D6239-DCC3-F24A-8273-31FA01E2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95726-6768-8647-947B-1A42E902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FA632-4CF6-6E4D-9EB0-68B12C1D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71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82D57-FF56-A94B-B9AD-9208C84C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136BE8-BC00-1147-B0D2-980C95D75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E37A1F-6FE1-7C4F-8970-EA5A768CC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FD3A6-4495-1E43-AF4B-184610EB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EDC00-8444-3347-94BB-31E968D9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E8C3A-1139-5943-9940-26373683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05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44C15F-BED5-5449-A989-85EEFE98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45429-1CC7-7247-A1B4-0286B188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DFCBE-A4C5-FC4B-91CC-98B5231E1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3623-F97A-2C44-9BBA-7FA35F9DB092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F37FA-B3D8-7A4B-B4DF-5540DF339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0A689-6C27-CB4A-867D-8547A63FF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4346-11F2-074E-A4A8-481E7B5BE8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6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07418BE-FDD9-EA46-8AFA-3829EDF5B556}"/>
              </a:ext>
            </a:extLst>
          </p:cNvPr>
          <p:cNvCxnSpPr/>
          <p:nvPr/>
        </p:nvCxnSpPr>
        <p:spPr>
          <a:xfrm flipV="1">
            <a:off x="2773017" y="3588026"/>
            <a:ext cx="2792896" cy="80507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A4221B3-D1D5-FF44-A112-4550757396E2}"/>
              </a:ext>
            </a:extLst>
          </p:cNvPr>
          <p:cNvCxnSpPr>
            <a:cxnSpLocks/>
          </p:cNvCxnSpPr>
          <p:nvPr/>
        </p:nvCxnSpPr>
        <p:spPr>
          <a:xfrm flipV="1">
            <a:off x="2773017" y="2832652"/>
            <a:ext cx="1172818" cy="156044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7674110-8FD8-6749-A2CC-272DCD5B98F1}"/>
              </a:ext>
            </a:extLst>
          </p:cNvPr>
          <p:cNvCxnSpPr>
            <a:cxnSpLocks/>
          </p:cNvCxnSpPr>
          <p:nvPr/>
        </p:nvCxnSpPr>
        <p:spPr>
          <a:xfrm flipV="1">
            <a:off x="5565913" y="2027582"/>
            <a:ext cx="1172818" cy="1560444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0997528-7EEB-5146-9DB8-09361F3C5801}"/>
              </a:ext>
            </a:extLst>
          </p:cNvPr>
          <p:cNvCxnSpPr/>
          <p:nvPr/>
        </p:nvCxnSpPr>
        <p:spPr>
          <a:xfrm flipV="1">
            <a:off x="3945835" y="2035640"/>
            <a:ext cx="2792896" cy="80507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FC91CFA-737E-7A4C-BF3A-938E63F9FC5D}"/>
              </a:ext>
            </a:extLst>
          </p:cNvPr>
          <p:cNvCxnSpPr>
            <a:cxnSpLocks/>
          </p:cNvCxnSpPr>
          <p:nvPr/>
        </p:nvCxnSpPr>
        <p:spPr>
          <a:xfrm flipV="1">
            <a:off x="2773017" y="2027583"/>
            <a:ext cx="3965714" cy="23655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D765F03-ACC0-0E40-A054-883338F9D8BA}"/>
              </a:ext>
            </a:extLst>
          </p:cNvPr>
          <p:cNvSpPr/>
          <p:nvPr/>
        </p:nvSpPr>
        <p:spPr>
          <a:xfrm>
            <a:off x="3199430" y="2423400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/>
              <a:t>A</a:t>
            </a:r>
            <a:r>
              <a:rPr lang="en" altLang="zh-CN"/>
              <a:t>=(Ax, Ay)</a:t>
            </a:r>
            <a:endParaRPr lang="en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95D9D0-D091-8F49-BD8C-8E9100C804F6}"/>
              </a:ext>
            </a:extLst>
          </p:cNvPr>
          <p:cNvSpPr/>
          <p:nvPr/>
        </p:nvSpPr>
        <p:spPr>
          <a:xfrm>
            <a:off x="5070434" y="3621229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/>
              <a:t>B</a:t>
            </a:r>
            <a:r>
              <a:rPr lang="en" altLang="zh-CN" dirty="0"/>
              <a:t>=(Bx, By)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3D3423-F25D-2B43-8936-C715550C3E1F}"/>
              </a:ext>
            </a:extLst>
          </p:cNvPr>
          <p:cNvSpPr/>
          <p:nvPr/>
        </p:nvSpPr>
        <p:spPr>
          <a:xfrm>
            <a:off x="5947785" y="16250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/>
              <a:t>A</a:t>
            </a:r>
            <a:r>
              <a:rPr lang="en" altLang="zh-CN" dirty="0"/>
              <a:t>+</a:t>
            </a:r>
            <a:r>
              <a:rPr lang="en" altLang="zh-CN" b="1" dirty="0"/>
              <a:t>B = </a:t>
            </a:r>
            <a:r>
              <a:rPr lang="en" altLang="zh-CN" dirty="0"/>
              <a:t>(</a:t>
            </a:r>
            <a:r>
              <a:rPr lang="en" altLang="zh-CN" dirty="0" err="1"/>
              <a:t>Ax+Bx</a:t>
            </a:r>
            <a:r>
              <a:rPr lang="en" altLang="zh-CN" dirty="0"/>
              <a:t>, </a:t>
            </a:r>
            <a:r>
              <a:rPr lang="en" altLang="zh-CN" dirty="0" err="1"/>
              <a:t>Ay+By</a:t>
            </a:r>
            <a:r>
              <a:rPr lang="en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296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07418BE-FDD9-EA46-8AFA-3829EDF5B556}"/>
              </a:ext>
            </a:extLst>
          </p:cNvPr>
          <p:cNvCxnSpPr/>
          <p:nvPr/>
        </p:nvCxnSpPr>
        <p:spPr>
          <a:xfrm flipV="1">
            <a:off x="3856383" y="3588026"/>
            <a:ext cx="2792896" cy="80507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A4221B3-D1D5-FF44-A112-4550757396E2}"/>
              </a:ext>
            </a:extLst>
          </p:cNvPr>
          <p:cNvCxnSpPr>
            <a:cxnSpLocks/>
          </p:cNvCxnSpPr>
          <p:nvPr/>
        </p:nvCxnSpPr>
        <p:spPr>
          <a:xfrm flipV="1">
            <a:off x="3856383" y="2832652"/>
            <a:ext cx="1172818" cy="156044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7674110-8FD8-6749-A2CC-272DCD5B98F1}"/>
              </a:ext>
            </a:extLst>
          </p:cNvPr>
          <p:cNvCxnSpPr>
            <a:cxnSpLocks/>
          </p:cNvCxnSpPr>
          <p:nvPr/>
        </p:nvCxnSpPr>
        <p:spPr>
          <a:xfrm flipV="1">
            <a:off x="980572" y="3628575"/>
            <a:ext cx="1172818" cy="1560444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0997528-7EEB-5146-9DB8-09361F3C5801}"/>
              </a:ext>
            </a:extLst>
          </p:cNvPr>
          <p:cNvCxnSpPr>
            <a:cxnSpLocks/>
          </p:cNvCxnSpPr>
          <p:nvPr/>
        </p:nvCxnSpPr>
        <p:spPr>
          <a:xfrm flipH="1">
            <a:off x="980572" y="4393096"/>
            <a:ext cx="2875813" cy="795923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FC91CFA-737E-7A4C-BF3A-938E63F9FC5D}"/>
              </a:ext>
            </a:extLst>
          </p:cNvPr>
          <p:cNvCxnSpPr>
            <a:cxnSpLocks/>
          </p:cNvCxnSpPr>
          <p:nvPr/>
        </p:nvCxnSpPr>
        <p:spPr>
          <a:xfrm flipH="1" flipV="1">
            <a:off x="4967462" y="2839335"/>
            <a:ext cx="1681817" cy="7454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D765F03-ACC0-0E40-A054-883338F9D8BA}"/>
              </a:ext>
            </a:extLst>
          </p:cNvPr>
          <p:cNvSpPr/>
          <p:nvPr/>
        </p:nvSpPr>
        <p:spPr>
          <a:xfrm>
            <a:off x="3477727" y="3085308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/>
              <a:t>A</a:t>
            </a:r>
            <a:r>
              <a:rPr lang="en" altLang="zh-CN" dirty="0"/>
              <a:t>=(Ax, Ay)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95D9D0-D091-8F49-BD8C-8E9100C804F6}"/>
              </a:ext>
            </a:extLst>
          </p:cNvPr>
          <p:cNvSpPr/>
          <p:nvPr/>
        </p:nvSpPr>
        <p:spPr>
          <a:xfrm>
            <a:off x="6267966" y="415067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/>
              <a:t>B</a:t>
            </a:r>
            <a:r>
              <a:rPr lang="en" altLang="zh-CN" dirty="0"/>
              <a:t>=(Bx, By)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3D3423-F25D-2B43-8936-C715550C3E1F}"/>
              </a:ext>
            </a:extLst>
          </p:cNvPr>
          <p:cNvSpPr/>
          <p:nvPr/>
        </p:nvSpPr>
        <p:spPr>
          <a:xfrm>
            <a:off x="5378368" y="2899496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/>
              <a:t>A</a:t>
            </a:r>
            <a:r>
              <a:rPr lang="en-US" altLang="zh-CN" b="1" dirty="0"/>
              <a:t>-</a:t>
            </a:r>
            <a:r>
              <a:rPr lang="en" altLang="zh-CN" b="1" dirty="0"/>
              <a:t>B = </a:t>
            </a:r>
            <a:r>
              <a:rPr lang="en" altLang="zh-CN" dirty="0"/>
              <a:t>(Ax</a:t>
            </a:r>
            <a:r>
              <a:rPr lang="en-US" altLang="zh-CN" dirty="0"/>
              <a:t>-</a:t>
            </a:r>
            <a:r>
              <a:rPr lang="en" altLang="zh-CN" dirty="0"/>
              <a:t>Bx, Ay</a:t>
            </a:r>
            <a:r>
              <a:rPr lang="en-US" altLang="zh-CN" dirty="0"/>
              <a:t>-</a:t>
            </a:r>
            <a:r>
              <a:rPr lang="en" altLang="zh-CN" dirty="0"/>
              <a:t>By)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5772A46-9F4E-E645-9895-34EF42BAE34F}"/>
              </a:ext>
            </a:extLst>
          </p:cNvPr>
          <p:cNvCxnSpPr>
            <a:cxnSpLocks/>
          </p:cNvCxnSpPr>
          <p:nvPr/>
        </p:nvCxnSpPr>
        <p:spPr>
          <a:xfrm flipH="1" flipV="1">
            <a:off x="2153390" y="3647641"/>
            <a:ext cx="1681817" cy="7454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9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07418BE-FDD9-EA46-8AFA-3829EDF5B556}"/>
              </a:ext>
            </a:extLst>
          </p:cNvPr>
          <p:cNvCxnSpPr>
            <a:cxnSpLocks/>
          </p:cNvCxnSpPr>
          <p:nvPr/>
        </p:nvCxnSpPr>
        <p:spPr>
          <a:xfrm flipV="1">
            <a:off x="2773017" y="3185492"/>
            <a:ext cx="1391479" cy="120760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A4221B3-D1D5-FF44-A112-4550757396E2}"/>
              </a:ext>
            </a:extLst>
          </p:cNvPr>
          <p:cNvCxnSpPr>
            <a:cxnSpLocks/>
          </p:cNvCxnSpPr>
          <p:nvPr/>
        </p:nvCxnSpPr>
        <p:spPr>
          <a:xfrm>
            <a:off x="2773017" y="4393096"/>
            <a:ext cx="2415209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0997528-7EEB-5146-9DB8-09361F3C5801}"/>
              </a:ext>
            </a:extLst>
          </p:cNvPr>
          <p:cNvCxnSpPr>
            <a:cxnSpLocks/>
          </p:cNvCxnSpPr>
          <p:nvPr/>
        </p:nvCxnSpPr>
        <p:spPr>
          <a:xfrm>
            <a:off x="4164496" y="3201983"/>
            <a:ext cx="0" cy="119946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D765F03-ACC0-0E40-A054-883338F9D8BA}"/>
              </a:ext>
            </a:extLst>
          </p:cNvPr>
          <p:cNvSpPr/>
          <p:nvPr/>
        </p:nvSpPr>
        <p:spPr>
          <a:xfrm>
            <a:off x="4565299" y="4484242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/>
              <a:t>A</a:t>
            </a:r>
            <a:r>
              <a:rPr lang="en" altLang="zh-CN" dirty="0"/>
              <a:t>=(Ax, Ay)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95D9D0-D091-8F49-BD8C-8E9100C804F6}"/>
              </a:ext>
            </a:extLst>
          </p:cNvPr>
          <p:cNvSpPr/>
          <p:nvPr/>
        </p:nvSpPr>
        <p:spPr>
          <a:xfrm>
            <a:off x="3576942" y="2760329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/>
              <a:t>B</a:t>
            </a:r>
            <a:r>
              <a:rPr lang="en" altLang="zh-CN" dirty="0"/>
              <a:t>=(Bx, By)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490F4B-35F5-D14C-B258-24E656DFE93D}"/>
              </a:ext>
            </a:extLst>
          </p:cNvPr>
          <p:cNvSpPr txBox="1"/>
          <p:nvPr/>
        </p:nvSpPr>
        <p:spPr>
          <a:xfrm>
            <a:off x="3253118" y="40034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∂</a:t>
            </a:r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E5FC886A-605C-E54E-A1E3-B4165F19C01B}"/>
              </a:ext>
            </a:extLst>
          </p:cNvPr>
          <p:cNvSpPr/>
          <p:nvPr/>
        </p:nvSpPr>
        <p:spPr>
          <a:xfrm rot="3466747" flipH="1">
            <a:off x="2947150" y="4076790"/>
            <a:ext cx="387234" cy="3876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C6E684-13AC-C04B-AD21-24AB24F65B35}"/>
              </a:ext>
            </a:extLst>
          </p:cNvPr>
          <p:cNvSpPr txBox="1"/>
          <p:nvPr/>
        </p:nvSpPr>
        <p:spPr>
          <a:xfrm>
            <a:off x="2995961" y="444892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|</a:t>
            </a:r>
            <a:r>
              <a:rPr kumimoji="1" lang="en-US" altLang="zh-CN" b="1" dirty="0" err="1"/>
              <a:t>B</a:t>
            </a:r>
            <a:r>
              <a:rPr kumimoji="1" lang="en-US" altLang="zh-CN" dirty="0" err="1"/>
              <a:t>|cos</a:t>
            </a:r>
            <a:r>
              <a:rPr kumimoji="1" lang="zh-CN" altLang="en-US" dirty="0"/>
              <a:t>∂</a:t>
            </a:r>
          </a:p>
        </p:txBody>
      </p:sp>
    </p:spTree>
    <p:extLst>
      <p:ext uri="{BB962C8B-B14F-4D97-AF65-F5344CB8AC3E}">
        <p14:creationId xmlns:p14="http://schemas.microsoft.com/office/powerpoint/2010/main" val="183773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07418BE-FDD9-EA46-8AFA-3829EDF5B556}"/>
              </a:ext>
            </a:extLst>
          </p:cNvPr>
          <p:cNvCxnSpPr>
            <a:cxnSpLocks/>
          </p:cNvCxnSpPr>
          <p:nvPr/>
        </p:nvCxnSpPr>
        <p:spPr>
          <a:xfrm flipV="1">
            <a:off x="1244663" y="742738"/>
            <a:ext cx="1391479" cy="120760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A4221B3-D1D5-FF44-A112-4550757396E2}"/>
              </a:ext>
            </a:extLst>
          </p:cNvPr>
          <p:cNvCxnSpPr>
            <a:cxnSpLocks/>
          </p:cNvCxnSpPr>
          <p:nvPr/>
        </p:nvCxnSpPr>
        <p:spPr>
          <a:xfrm>
            <a:off x="1244663" y="1950342"/>
            <a:ext cx="2415209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0997528-7EEB-5146-9DB8-09361F3C5801}"/>
              </a:ext>
            </a:extLst>
          </p:cNvPr>
          <p:cNvCxnSpPr>
            <a:cxnSpLocks/>
          </p:cNvCxnSpPr>
          <p:nvPr/>
        </p:nvCxnSpPr>
        <p:spPr>
          <a:xfrm>
            <a:off x="2636142" y="759229"/>
            <a:ext cx="0" cy="119946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D765F03-ACC0-0E40-A054-883338F9D8BA}"/>
              </a:ext>
            </a:extLst>
          </p:cNvPr>
          <p:cNvSpPr/>
          <p:nvPr/>
        </p:nvSpPr>
        <p:spPr>
          <a:xfrm>
            <a:off x="3036945" y="2041488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/>
              <a:t>A</a:t>
            </a:r>
            <a:r>
              <a:rPr lang="en" altLang="zh-CN" dirty="0"/>
              <a:t>=(Ax, Ay)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95D9D0-D091-8F49-BD8C-8E9100C804F6}"/>
              </a:ext>
            </a:extLst>
          </p:cNvPr>
          <p:cNvSpPr/>
          <p:nvPr/>
        </p:nvSpPr>
        <p:spPr>
          <a:xfrm>
            <a:off x="2040466" y="19698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/>
              <a:t>B</a:t>
            </a:r>
            <a:r>
              <a:rPr lang="en" altLang="zh-CN" dirty="0"/>
              <a:t>=(Bx, By)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A9EBFC5-326F-6D4C-9993-F2932BC88135}"/>
              </a:ext>
            </a:extLst>
          </p:cNvPr>
          <p:cNvCxnSpPr>
            <a:cxnSpLocks/>
          </p:cNvCxnSpPr>
          <p:nvPr/>
        </p:nvCxnSpPr>
        <p:spPr>
          <a:xfrm>
            <a:off x="2636142" y="759229"/>
            <a:ext cx="2415209" cy="0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95445C3-6326-E94A-B356-F5D870423F92}"/>
              </a:ext>
            </a:extLst>
          </p:cNvPr>
          <p:cNvCxnSpPr>
            <a:cxnSpLocks/>
          </p:cNvCxnSpPr>
          <p:nvPr/>
        </p:nvCxnSpPr>
        <p:spPr>
          <a:xfrm flipV="1">
            <a:off x="3659872" y="742738"/>
            <a:ext cx="1391479" cy="120760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直角双向箭头 3">
            <a:extLst>
              <a:ext uri="{FF2B5EF4-FFF2-40B4-BE49-F238E27FC236}">
                <a16:creationId xmlns:a16="http://schemas.microsoft.com/office/drawing/2014/main" id="{EFA98EC9-D33B-DB46-933C-D735655B5F33}"/>
              </a:ext>
            </a:extLst>
          </p:cNvPr>
          <p:cNvSpPr/>
          <p:nvPr/>
        </p:nvSpPr>
        <p:spPr>
          <a:xfrm rot="16200000">
            <a:off x="2636138" y="1715213"/>
            <a:ext cx="235132" cy="235123"/>
          </a:xfrm>
          <a:prstGeom prst="leftUpArrow">
            <a:avLst>
              <a:gd name="adj1" fmla="val 2777"/>
              <a:gd name="adj2" fmla="val 12037"/>
              <a:gd name="adj3" fmla="val 250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BFD03C-A4BC-884B-BA9E-D79B587DAB6D}"/>
              </a:ext>
            </a:extLst>
          </p:cNvPr>
          <p:cNvSpPr txBox="1"/>
          <p:nvPr/>
        </p:nvSpPr>
        <p:spPr>
          <a:xfrm>
            <a:off x="1724764" y="156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∂</a:t>
            </a:r>
          </a:p>
        </p:txBody>
      </p:sp>
      <p:sp>
        <p:nvSpPr>
          <p:cNvPr id="19" name="环形箭头 18">
            <a:extLst>
              <a:ext uri="{FF2B5EF4-FFF2-40B4-BE49-F238E27FC236}">
                <a16:creationId xmlns:a16="http://schemas.microsoft.com/office/drawing/2014/main" id="{B8E0C1DB-14CA-8D48-B182-1925248E9470}"/>
              </a:ext>
            </a:extLst>
          </p:cNvPr>
          <p:cNvSpPr/>
          <p:nvPr/>
        </p:nvSpPr>
        <p:spPr>
          <a:xfrm rot="3466747" flipH="1">
            <a:off x="1418796" y="1634036"/>
            <a:ext cx="387234" cy="3876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374BF-8C8B-6B49-92C2-5596218E6813}"/>
              </a:ext>
            </a:extLst>
          </p:cNvPr>
          <p:cNvSpPr txBox="1"/>
          <p:nvPr/>
        </p:nvSpPr>
        <p:spPr>
          <a:xfrm>
            <a:off x="2808515" y="11625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|</a:t>
            </a:r>
            <a:r>
              <a:rPr kumimoji="1" lang="en-US" altLang="zh-CN" b="1" dirty="0"/>
              <a:t>B</a:t>
            </a:r>
            <a:r>
              <a:rPr kumimoji="1" lang="en-US" altLang="zh-CN" dirty="0"/>
              <a:t>|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2FEF4E-1A69-2349-9CBA-8919869AD28A}"/>
                  </a:ext>
                </a:extLst>
              </p:cNvPr>
              <p:cNvSpPr txBox="1"/>
              <p:nvPr/>
            </p:nvSpPr>
            <p:spPr>
              <a:xfrm>
                <a:off x="1064480" y="2783035"/>
                <a:ext cx="3917996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2FEF4E-1A69-2349-9CBA-8919869AD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0" y="2783035"/>
                <a:ext cx="3917996" cy="884794"/>
              </a:xfrm>
              <a:prstGeom prst="rect">
                <a:avLst/>
              </a:prstGeom>
              <a:blipFill>
                <a:blip r:embed="rId2"/>
                <a:stretch>
                  <a:fillRect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3018335-F018-A046-9D06-EB858BE9FF64}"/>
              </a:ext>
            </a:extLst>
          </p:cNvPr>
          <p:cNvSpPr txBox="1"/>
          <p:nvPr/>
        </p:nvSpPr>
        <p:spPr>
          <a:xfrm>
            <a:off x="6208683" y="1487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面积公式底乘高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14756A-36D7-A549-BAB9-A470E8CC9E87}"/>
                  </a:ext>
                </a:extLst>
              </p:cNvPr>
              <p:cNvSpPr txBox="1"/>
              <p:nvPr/>
            </p:nvSpPr>
            <p:spPr>
              <a:xfrm>
                <a:off x="6208683" y="651527"/>
                <a:ext cx="2046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14756A-36D7-A549-BAB9-A470E8CC9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83" y="651527"/>
                <a:ext cx="20460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19EA2AD-71D5-C045-BCA9-B290827EB004}"/>
                  </a:ext>
                </a:extLst>
              </p:cNvPr>
              <p:cNvSpPr txBox="1"/>
              <p:nvPr/>
            </p:nvSpPr>
            <p:spPr>
              <a:xfrm>
                <a:off x="6373955" y="1066317"/>
                <a:ext cx="2752292" cy="43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19EA2AD-71D5-C045-BCA9-B290827EB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55" y="1066317"/>
                <a:ext cx="2752292" cy="437749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E8D0D60-FEB9-5147-9A1B-BF048625B816}"/>
                  </a:ext>
                </a:extLst>
              </p:cNvPr>
              <p:cNvSpPr txBox="1"/>
              <p:nvPr/>
            </p:nvSpPr>
            <p:spPr>
              <a:xfrm>
                <a:off x="6373955" y="1566409"/>
                <a:ext cx="3679212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E8D0D60-FEB9-5147-9A1B-BF048625B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55" y="1566409"/>
                <a:ext cx="3679212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FB3FBB0-8550-E84C-A4E3-F348F427DC2D}"/>
                  </a:ext>
                </a:extLst>
              </p:cNvPr>
              <p:cNvSpPr txBox="1"/>
              <p:nvPr/>
            </p:nvSpPr>
            <p:spPr>
              <a:xfrm>
                <a:off x="6373955" y="2501416"/>
                <a:ext cx="3290773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FB3FBB0-8550-E84C-A4E3-F348F427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55" y="2501416"/>
                <a:ext cx="3290773" cy="427746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2731B61-AF63-2949-8803-6FA874380A59}"/>
                  </a:ext>
                </a:extLst>
              </p:cNvPr>
              <p:cNvSpPr txBox="1"/>
              <p:nvPr/>
            </p:nvSpPr>
            <p:spPr>
              <a:xfrm>
                <a:off x="6373955" y="3037117"/>
                <a:ext cx="5565370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2731B61-AF63-2949-8803-6FA874380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55" y="3037117"/>
                <a:ext cx="5565370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69FCB4-C523-7040-953C-FD400A3889BB}"/>
                  </a:ext>
                </a:extLst>
              </p:cNvPr>
              <p:cNvSpPr txBox="1"/>
              <p:nvPr/>
            </p:nvSpPr>
            <p:spPr>
              <a:xfrm>
                <a:off x="6373955" y="3753358"/>
                <a:ext cx="5068054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zh-CN" alt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zh-CN" alt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zh-CN" alt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zh-CN" alt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ra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69FCB4-C523-7040-953C-FD400A388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55" y="3753358"/>
                <a:ext cx="5068054" cy="910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17EE9BE-D991-A243-A5AE-461EA741AE5A}"/>
                  </a:ext>
                </a:extLst>
              </p:cNvPr>
              <p:cNvSpPr txBox="1"/>
              <p:nvPr/>
            </p:nvSpPr>
            <p:spPr>
              <a:xfrm>
                <a:off x="6373955" y="4750300"/>
                <a:ext cx="5068054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17EE9BE-D991-A243-A5AE-461EA741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55" y="4750300"/>
                <a:ext cx="5068054" cy="6560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58DDCEE-07A3-074E-9805-4D439045D0EF}"/>
                  </a:ext>
                </a:extLst>
              </p:cNvPr>
              <p:cNvSpPr txBox="1"/>
              <p:nvPr/>
            </p:nvSpPr>
            <p:spPr>
              <a:xfrm>
                <a:off x="6373955" y="5567421"/>
                <a:ext cx="5068054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58DDCEE-07A3-074E-9805-4D439045D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55" y="5567421"/>
                <a:ext cx="5068054" cy="6560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4BC3BEC-C9F4-1440-A632-D5CA7F5D8924}"/>
                  </a:ext>
                </a:extLst>
              </p:cNvPr>
              <p:cNvSpPr txBox="1"/>
              <p:nvPr/>
            </p:nvSpPr>
            <p:spPr>
              <a:xfrm>
                <a:off x="6373955" y="6284227"/>
                <a:ext cx="5068054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4BC3BEC-C9F4-1440-A632-D5CA7F5D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55" y="6284227"/>
                <a:ext cx="5068054" cy="391261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04C8186-83B5-1244-B9BA-AA4212821522}"/>
                  </a:ext>
                </a:extLst>
              </p:cNvPr>
              <p:cNvSpPr txBox="1"/>
              <p:nvPr/>
            </p:nvSpPr>
            <p:spPr>
              <a:xfrm>
                <a:off x="-211394" y="3770243"/>
                <a:ext cx="5068054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叉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04C8186-83B5-1244-B9BA-AA421282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394" y="3770243"/>
                <a:ext cx="5068054" cy="391261"/>
              </a:xfrm>
              <a:prstGeom prst="rect">
                <a:avLst/>
              </a:prstGeom>
              <a:blipFill>
                <a:blip r:embed="rId1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8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6392536-BC2B-7249-978A-C51EFF2AD478}"/>
              </a:ext>
            </a:extLst>
          </p:cNvPr>
          <p:cNvSpPr/>
          <p:nvPr/>
        </p:nvSpPr>
        <p:spPr>
          <a:xfrm>
            <a:off x="3304903" y="1629000"/>
            <a:ext cx="1800000" cy="1800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BEE542D-9251-A247-8959-9D36A853EFB2}"/>
              </a:ext>
            </a:extLst>
          </p:cNvPr>
          <p:cNvCxnSpPr>
            <a:cxnSpLocks/>
          </p:cNvCxnSpPr>
          <p:nvPr/>
        </p:nvCxnSpPr>
        <p:spPr>
          <a:xfrm flipV="1">
            <a:off x="2286000" y="300446"/>
            <a:ext cx="0" cy="462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8A00DCA-4940-014A-BCE8-0BF5D12F7B57}"/>
              </a:ext>
            </a:extLst>
          </p:cNvPr>
          <p:cNvCxnSpPr>
            <a:cxnSpLocks/>
          </p:cNvCxnSpPr>
          <p:nvPr/>
        </p:nvCxnSpPr>
        <p:spPr>
          <a:xfrm flipV="1">
            <a:off x="975360" y="3888378"/>
            <a:ext cx="52294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6E72436-595C-4746-80A7-2CA7B66F16E3}"/>
              </a:ext>
            </a:extLst>
          </p:cNvPr>
          <p:cNvSpPr/>
          <p:nvPr/>
        </p:nvSpPr>
        <p:spPr>
          <a:xfrm>
            <a:off x="4150903" y="247500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0E61F1-BE5B-B549-B846-7BCEFAAFA354}"/>
              </a:ext>
            </a:extLst>
          </p:cNvPr>
          <p:cNvSpPr/>
          <p:nvPr/>
        </p:nvSpPr>
        <p:spPr>
          <a:xfrm>
            <a:off x="4303303" y="159543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DE58569-0040-A04A-8172-304CA3EFDDE1}"/>
              </a:ext>
            </a:extLst>
          </p:cNvPr>
          <p:cNvSpPr/>
          <p:nvPr/>
        </p:nvSpPr>
        <p:spPr>
          <a:xfrm>
            <a:off x="5439772" y="2627400"/>
            <a:ext cx="108000" cy="108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D67268-EDC6-7D40-A96C-8149E543C444}"/>
              </a:ext>
            </a:extLst>
          </p:cNvPr>
          <p:cNvSpPr/>
          <p:nvPr/>
        </p:nvSpPr>
        <p:spPr>
          <a:xfrm>
            <a:off x="4455703" y="2779800"/>
            <a:ext cx="108000" cy="108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B26ED20-CACB-A548-A441-5263A64667A4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flipH="1">
            <a:off x="4204903" y="1703432"/>
            <a:ext cx="152400" cy="77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71BD3EE-42D1-B249-B72B-B9694992C891}"/>
              </a:ext>
            </a:extLst>
          </p:cNvPr>
          <p:cNvCxnSpPr>
            <a:cxnSpLocks/>
            <a:stCxn id="14" idx="1"/>
            <a:endCxn id="11" idx="5"/>
          </p:cNvCxnSpPr>
          <p:nvPr/>
        </p:nvCxnSpPr>
        <p:spPr>
          <a:xfrm flipH="1" flipV="1">
            <a:off x="4243087" y="2567184"/>
            <a:ext cx="228432" cy="22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865B696C-E060-A148-BA22-769C32C40E81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4258903" y="2529000"/>
            <a:ext cx="1180869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D8AFC05-C8C1-974D-BCD1-FDB49D5499C4}"/>
              </a:ext>
            </a:extLst>
          </p:cNvPr>
          <p:cNvSpPr txBox="1"/>
          <p:nvPr/>
        </p:nvSpPr>
        <p:spPr>
          <a:xfrm>
            <a:off x="4402183" y="1319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圆上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695CDC-D83D-F14A-A205-93CCB2714E7E}"/>
              </a:ext>
            </a:extLst>
          </p:cNvPr>
          <p:cNvSpPr txBox="1"/>
          <p:nvPr/>
        </p:nvSpPr>
        <p:spPr>
          <a:xfrm>
            <a:off x="5358572" y="2245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圆外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61DACE-6739-B745-9397-195FDBBEF0FD}"/>
              </a:ext>
            </a:extLst>
          </p:cNvPr>
          <p:cNvSpPr txBox="1"/>
          <p:nvPr/>
        </p:nvSpPr>
        <p:spPr>
          <a:xfrm>
            <a:off x="3878868" y="2750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圆内</a:t>
            </a:r>
          </a:p>
        </p:txBody>
      </p:sp>
    </p:spTree>
    <p:extLst>
      <p:ext uri="{BB962C8B-B14F-4D97-AF65-F5344CB8AC3E}">
        <p14:creationId xmlns:p14="http://schemas.microsoft.com/office/powerpoint/2010/main" val="275892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153</Words>
  <Application>Microsoft Macintosh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13</cp:revision>
  <dcterms:created xsi:type="dcterms:W3CDTF">2021-12-10T10:16:21Z</dcterms:created>
  <dcterms:modified xsi:type="dcterms:W3CDTF">2021-12-15T03:52:13Z</dcterms:modified>
</cp:coreProperties>
</file>