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8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0CF-EF4B-FA4D-BC02-63814637F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9CB36-3DB0-194F-80E0-D19295EC0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D2FCF-20B5-7547-BE71-B0033D36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2F281-50D4-0149-882E-CB9D9D44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21F1B-C842-A74B-8CB6-3D4C187B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97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97DB0-CD14-1F49-B806-0248B690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C02BF-43BA-8045-82E9-1FFE0BF3D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0AE60-863E-4544-8971-42E8EE9E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7482E-CD78-974C-81EE-B1CC46DA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84CFD-6122-564C-A97E-D4306F23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93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A6686-B89A-1D43-B023-4AA1A6775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E108E-08E0-1148-B6A7-51FDB4C9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175C5-FE6B-7643-B095-C7EA93D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782FA-6DC5-C848-9F9E-D75969A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0CF2A-1850-5D43-A232-45E16C04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5DA7-A081-A842-B1D6-D90D45A7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02922-0854-3841-B977-73093E0D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3ECE3-AF49-1740-BA78-BB7EFBE2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18C68-0889-2244-BFF9-623CC4DE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DC41A-7245-7D47-BA31-C66CE935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93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FFC8-F6C4-114E-863E-0CA9D45B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8495D-633A-3045-80BB-8CA3C752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425A0-5099-F147-BACE-83F4C778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C8C44-2B31-3749-9475-F2F54685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A1725-7E31-FE45-BF78-AE199CF8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1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4932C-154F-3C4C-A085-3D1E14FE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C8832-3D5D-6247-B8CA-5665DF3A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5EB3B-A865-BD40-9CDF-D14E535B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BB1E4-6F7C-8F45-AF1A-1A85C06E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D74C7-2F8E-D54D-8DA6-F79C280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226D7-C7DC-8E4F-8D5C-E5638942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7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520D-4E74-8E4B-9039-78770BFA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16BA6-5368-EE47-AF1B-871D6DFD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C4474-4ACD-334A-B740-C41807DB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47448E-FFED-5F4F-94D7-B0A8D85F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7FDAA-3549-9842-8844-0805586F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278535-C84E-D84B-B116-31449B3D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38BDE4-AAED-774B-A67F-E627A82B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A24DF-79F9-5145-8954-F068C326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E58BA-F8D5-1344-AB44-628FDF4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FF1BD8-5466-A54B-B16E-0CF7C2F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644EC-E131-0B4F-95D9-7E0107B9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0F88D-4663-8A45-B5CD-483A6426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3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B1D941-CDAE-D841-8774-99D115CA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E0312C-416E-D846-9F42-1C85AA53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B9D2D-32EC-A041-83A5-109767D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84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8F424-20B0-6041-AC91-90808CD6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A8880-44CF-B849-9FA7-214AC47C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5A1D5-F195-2947-AF11-1491B02B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73522-64A4-3D4A-9C66-C70C128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C8DDB-5894-3842-912C-54C91CA6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F00AF-3F05-0146-A0D0-7B4DB819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89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1A17B-4E38-CB40-ADBF-5A6F20B2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AE76A-9B53-AC4E-97B2-9F5BFD35E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B342-2175-364D-A78E-552BCB997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1AEF4-014C-DE4F-9FEA-6C49170F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EB8A3-A7E3-F144-8C34-4CB7A6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0048E-C651-EE4D-B95D-FA62754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A6EF27-E477-0946-A4B4-497084AD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462A7-0282-5A45-AD8F-1A23D590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9C46C-3974-544A-B842-7A5E6C596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EB08-D700-7A4F-82A3-1A72DDA3832D}" type="datetimeFigureOut">
              <a:rPr kumimoji="1" lang="zh-CN" altLang="en-US" smtClean="0"/>
              <a:t>2021/12/28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84517-6E44-2F43-8F53-D9EC75548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87435-F355-1146-A958-0AD77E44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9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4E04D4E8-E72B-F046-8F9F-F656D6592E4E}"/>
              </a:ext>
            </a:extLst>
          </p:cNvPr>
          <p:cNvSpPr/>
          <p:nvPr/>
        </p:nvSpPr>
        <p:spPr>
          <a:xfrm rot="1370730">
            <a:off x="5082716" y="3034358"/>
            <a:ext cx="1785871" cy="1432774"/>
          </a:xfrm>
          <a:prstGeom prst="parallelogram">
            <a:avLst>
              <a:gd name="adj" fmla="val 0"/>
            </a:avLst>
          </a:prstGeom>
          <a:solidFill>
            <a:schemeClr val="accent4">
              <a:alpha val="64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EAFEB33A-C071-5D42-B7E0-8F869B07DD2A}"/>
              </a:ext>
            </a:extLst>
          </p:cNvPr>
          <p:cNvSpPr/>
          <p:nvPr/>
        </p:nvSpPr>
        <p:spPr>
          <a:xfrm>
            <a:off x="3691944" y="2656268"/>
            <a:ext cx="3271234" cy="1545464"/>
          </a:xfrm>
          <a:prstGeom prst="parallelogram">
            <a:avLst/>
          </a:prstGeom>
          <a:solidFill>
            <a:schemeClr val="accent1">
              <a:alpha val="835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538D3A8E-C85E-1F4A-8D47-949D394F3801}"/>
              </a:ext>
            </a:extLst>
          </p:cNvPr>
          <p:cNvSpPr/>
          <p:nvPr/>
        </p:nvSpPr>
        <p:spPr>
          <a:xfrm rot="1544624">
            <a:off x="3500500" y="2328294"/>
            <a:ext cx="1756829" cy="1400335"/>
          </a:xfrm>
          <a:prstGeom prst="parallelogram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20BEDD6-CA46-6B41-B5EF-316EBCC2A2DE}"/>
              </a:ext>
            </a:extLst>
          </p:cNvPr>
          <p:cNvCxnSpPr>
            <a:cxnSpLocks/>
          </p:cNvCxnSpPr>
          <p:nvPr/>
        </p:nvCxnSpPr>
        <p:spPr>
          <a:xfrm rot="639943" flipV="1">
            <a:off x="4774111" y="1243004"/>
            <a:ext cx="1068946" cy="3825025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1E0B170F-0EA4-A94F-8DBA-AA7A5BCD0BB3}"/>
              </a:ext>
            </a:extLst>
          </p:cNvPr>
          <p:cNvSpPr/>
          <p:nvPr/>
        </p:nvSpPr>
        <p:spPr>
          <a:xfrm rot="639943">
            <a:off x="4635855" y="4288550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1659C6-85B4-FD45-8531-2A9C3E53DE3D}"/>
              </a:ext>
            </a:extLst>
          </p:cNvPr>
          <p:cNvSpPr txBox="1"/>
          <p:nvPr/>
        </p:nvSpPr>
        <p:spPr>
          <a:xfrm rot="639943">
            <a:off x="4710488" y="45280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D5DCF03-3E1B-9F4E-8E6B-FC7573167159}"/>
              </a:ext>
            </a:extLst>
          </p:cNvPr>
          <p:cNvSpPr txBox="1"/>
          <p:nvPr/>
        </p:nvSpPr>
        <p:spPr>
          <a:xfrm rot="639943">
            <a:off x="6285096" y="14550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40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>
            <a:extLst>
              <a:ext uri="{FF2B5EF4-FFF2-40B4-BE49-F238E27FC236}">
                <a16:creationId xmlns:a16="http://schemas.microsoft.com/office/drawing/2014/main" id="{E13DB647-4244-3E4C-8CCD-0A9DDF1D63C7}"/>
              </a:ext>
            </a:extLst>
          </p:cNvPr>
          <p:cNvSpPr/>
          <p:nvPr/>
        </p:nvSpPr>
        <p:spPr>
          <a:xfrm rot="16200000">
            <a:off x="4075466" y="1424156"/>
            <a:ext cx="2263379" cy="1174509"/>
          </a:xfrm>
          <a:prstGeom prst="parallelogram">
            <a:avLst>
              <a:gd name="adj" fmla="val 539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5015B994-21A9-E242-91B5-FEB29BEA8549}"/>
              </a:ext>
            </a:extLst>
          </p:cNvPr>
          <p:cNvSpPr/>
          <p:nvPr/>
        </p:nvSpPr>
        <p:spPr>
          <a:xfrm rot="9724684">
            <a:off x="2815368" y="1195138"/>
            <a:ext cx="2099391" cy="1533913"/>
          </a:xfrm>
          <a:prstGeom prst="parallelogram">
            <a:avLst>
              <a:gd name="adj" fmla="val 330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DC0A0ED-42EC-AC4F-9E8C-A66609AD5896}"/>
              </a:ext>
            </a:extLst>
          </p:cNvPr>
          <p:cNvCxnSpPr>
            <a:cxnSpLocks/>
          </p:cNvCxnSpPr>
          <p:nvPr/>
        </p:nvCxnSpPr>
        <p:spPr>
          <a:xfrm flipV="1">
            <a:off x="4619901" y="74546"/>
            <a:ext cx="22910" cy="3354454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907EB3AB-347E-6042-BD4C-D28327B472BA}"/>
              </a:ext>
            </a:extLst>
          </p:cNvPr>
          <p:cNvCxnSpPr>
            <a:cxnSpLocks/>
          </p:cNvCxnSpPr>
          <p:nvPr/>
        </p:nvCxnSpPr>
        <p:spPr>
          <a:xfrm flipH="1">
            <a:off x="4045527" y="2011412"/>
            <a:ext cx="1318364" cy="533526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0C55486-EA3F-5C41-8EE9-3630B1CFDA17}"/>
              </a:ext>
            </a:extLst>
          </p:cNvPr>
          <p:cNvCxnSpPr>
            <a:cxnSpLocks/>
          </p:cNvCxnSpPr>
          <p:nvPr/>
        </p:nvCxnSpPr>
        <p:spPr>
          <a:xfrm>
            <a:off x="3815660" y="2011410"/>
            <a:ext cx="1133910" cy="404941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右箭头 22">
            <a:extLst>
              <a:ext uri="{FF2B5EF4-FFF2-40B4-BE49-F238E27FC236}">
                <a16:creationId xmlns:a16="http://schemas.microsoft.com/office/drawing/2014/main" id="{DA482CF9-EAFE-C243-86D8-CAF3AF31D4FA}"/>
              </a:ext>
            </a:extLst>
          </p:cNvPr>
          <p:cNvSpPr/>
          <p:nvPr/>
        </p:nvSpPr>
        <p:spPr>
          <a:xfrm rot="6819377">
            <a:off x="3888786" y="1837402"/>
            <a:ext cx="223742" cy="2493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圆角右箭头 29">
            <a:extLst>
              <a:ext uri="{FF2B5EF4-FFF2-40B4-BE49-F238E27FC236}">
                <a16:creationId xmlns:a16="http://schemas.microsoft.com/office/drawing/2014/main" id="{529AF0F5-81C6-E944-A820-5EA0F141B941}"/>
              </a:ext>
            </a:extLst>
          </p:cNvPr>
          <p:cNvSpPr/>
          <p:nvPr/>
        </p:nvSpPr>
        <p:spPr>
          <a:xfrm rot="14830885">
            <a:off x="5191933" y="2052214"/>
            <a:ext cx="223742" cy="2493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8C31D15-B882-B94A-9A44-A6926B079ABC}"/>
              </a:ext>
            </a:extLst>
          </p:cNvPr>
          <p:cNvSpPr txBox="1"/>
          <p:nvPr/>
        </p:nvSpPr>
        <p:spPr>
          <a:xfrm>
            <a:off x="3791547" y="265935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N1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805D64-6CD0-9540-BCBC-01B0795D47CB}"/>
              </a:ext>
            </a:extLst>
          </p:cNvPr>
          <p:cNvSpPr txBox="1"/>
          <p:nvPr/>
        </p:nvSpPr>
        <p:spPr>
          <a:xfrm>
            <a:off x="4890670" y="25375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N2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1F0CABF-9851-854F-AE8D-8492237343EE}"/>
              </a:ext>
            </a:extLst>
          </p:cNvPr>
          <p:cNvSpPr txBox="1"/>
          <p:nvPr/>
        </p:nvSpPr>
        <p:spPr>
          <a:xfrm>
            <a:off x="4904509" y="152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5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19111</TotalTime>
  <Words>5</Words>
  <Application>Microsoft Macintosh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陈彬彬</dc:creator>
  <cp:lastModifiedBy>陈彬彬</cp:lastModifiedBy>
  <cp:revision>25</cp:revision>
  <dcterms:created xsi:type="dcterms:W3CDTF">2021-11-16T09:47:18Z</dcterms:created>
  <dcterms:modified xsi:type="dcterms:W3CDTF">2022-01-06T11:55:37Z</dcterms:modified>
</cp:coreProperties>
</file>