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7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0CF-EF4B-FA4D-BC02-63814637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9CB36-3DB0-194F-80E0-D19295EC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2FCF-20B5-7547-BE71-B0033D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F281-50D4-0149-882E-CB9D9D4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1F1B-C842-A74B-8CB6-3D4C187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7DB0-CD14-1F49-B806-0248B69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02BF-43BA-8045-82E9-1FFE0BF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0AE60-863E-4544-8971-42E8EE9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7482E-CD78-974C-81EE-B1CC46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4CFD-6122-564C-A97E-D4306F2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A6686-B89A-1D43-B023-4AA1A677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108E-08E0-1148-B6A7-51FDB4C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75C5-FE6B-7643-B095-C7EA93D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782FA-6DC5-C848-9F9E-D75969A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F2A-1850-5D43-A232-45E16C0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5DA7-A081-A842-B1D6-D90D45A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2922-0854-3841-B977-73093E0D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ECE3-AF49-1740-BA78-BB7EFBE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18C68-0889-2244-BFF9-623CC4D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C41A-7245-7D47-BA31-C66CE93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9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FFC8-F6C4-114E-863E-0CA9D4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495D-633A-3045-80BB-8CA3C75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425A0-5099-F147-BACE-83F4C7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8C44-2B31-3749-9475-F2F5468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1725-7E31-FE45-BF78-AE199CF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932C-154F-3C4C-A085-3D1E14F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8832-3D5D-6247-B8CA-5665DF3A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5EB3B-A865-BD40-9CDF-D14E535B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1E4-6F7C-8F45-AF1A-1A85C06E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D74C7-2F8E-D54D-8DA6-F79C280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226D7-C7DC-8E4F-8D5C-E563894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520D-4E74-8E4B-9039-78770BFA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6BA6-5368-EE47-AF1B-871D6DF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4474-4ACD-334A-B740-C41807D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7448E-FFED-5F4F-94D7-B0A8D85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7FDAA-3549-9842-8844-0805586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78535-C84E-D84B-B116-31449B3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38BDE4-AAED-774B-A67F-E627A82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24DF-79F9-5145-8954-F068C32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58BA-F8D5-1344-AB44-628FDF4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F1BD8-5466-A54B-B16E-0CF7C2F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644EC-E131-0B4F-95D9-7E0107B9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0F88D-4663-8A45-B5CD-483A642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1D941-CDAE-D841-8774-99D115C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312C-416E-D846-9F42-1C85AA5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B9D2D-32EC-A041-83A5-109767D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F424-20B0-6041-AC91-90808CD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8880-44CF-B849-9FA7-214AC47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A1D5-F195-2947-AF11-1491B02B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73522-64A4-3D4A-9C66-C70C128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8DDB-5894-3842-912C-54C91CA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F00AF-3F05-0146-A0D0-7B4DB81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A17B-4E38-CB40-ADBF-5A6F20B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AE76A-9B53-AC4E-97B2-9F5BFD35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B342-2175-364D-A78E-552BCB99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1AEF4-014C-DE4F-9FEA-6C49170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B8A3-A7E3-F144-8C34-4CB7A6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0048E-C651-EE4D-B95D-FA62754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6EF27-E477-0946-A4B4-497084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462A7-0282-5A45-AD8F-1A23D59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C46C-3974-544A-B842-7A5E6C59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4517-6E44-2F43-8F53-D9EC755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7435-F355-1146-A958-0AD77E44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029F7-7E26-0B41-844B-1CB1E74289B8}"/>
              </a:ext>
            </a:extLst>
          </p:cNvPr>
          <p:cNvSpPr/>
          <p:nvPr/>
        </p:nvSpPr>
        <p:spPr>
          <a:xfrm>
            <a:off x="2207171" y="529365"/>
            <a:ext cx="4837572" cy="316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94156B-F5BD-CB40-9295-B2ECB6C925BE}"/>
              </a:ext>
            </a:extLst>
          </p:cNvPr>
          <p:cNvSpPr txBox="1"/>
          <p:nvPr/>
        </p:nvSpPr>
        <p:spPr>
          <a:xfrm>
            <a:off x="1772596" y="390229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xWmin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5B2F6-A2CE-694F-A456-E1078D9E4658}"/>
              </a:ext>
            </a:extLst>
          </p:cNvPr>
          <p:cNvSpPr txBox="1"/>
          <p:nvPr/>
        </p:nvSpPr>
        <p:spPr>
          <a:xfrm>
            <a:off x="6610168" y="391953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xWmax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42F906B-957A-C94C-8B46-D14EE1773A74}"/>
              </a:ext>
            </a:extLst>
          </p:cNvPr>
          <p:cNvCxnSpPr>
            <a:cxnSpLocks/>
          </p:cNvCxnSpPr>
          <p:nvPr/>
        </p:nvCxnSpPr>
        <p:spPr>
          <a:xfrm>
            <a:off x="1772596" y="1481070"/>
            <a:ext cx="5932623" cy="1687133"/>
          </a:xfrm>
          <a:prstGeom prst="line">
            <a:avLst/>
          </a:prstGeom>
          <a:ln w="25400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EE46AEA-9AA7-D042-9AF6-1D691AE56756}"/>
              </a:ext>
            </a:extLst>
          </p:cNvPr>
          <p:cNvSpPr txBox="1"/>
          <p:nvPr/>
        </p:nvSpPr>
        <p:spPr>
          <a:xfrm>
            <a:off x="1568854" y="100870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0</a:t>
            </a:r>
            <a:endParaRPr kumimoji="1" lang="zh-CN" altLang="en-US" baseline="-25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BCB77F-3F6C-2143-8947-588E66A7154F}"/>
              </a:ext>
            </a:extLst>
          </p:cNvPr>
          <p:cNvSpPr txBox="1"/>
          <p:nvPr/>
        </p:nvSpPr>
        <p:spPr>
          <a:xfrm>
            <a:off x="7436555" y="251379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</a:t>
            </a:r>
            <a:r>
              <a:rPr kumimoji="1" lang="en-US" altLang="zh-CN" baseline="-25000" dirty="0" err="1"/>
              <a:t>end</a:t>
            </a:r>
            <a:endParaRPr kumimoji="1" lang="zh-CN" altLang="en-US" baseline="-25000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A04EB87-E305-BE46-8E31-78FCA0F2088B}"/>
              </a:ext>
            </a:extLst>
          </p:cNvPr>
          <p:cNvSpPr/>
          <p:nvPr/>
        </p:nvSpPr>
        <p:spPr>
          <a:xfrm rot="16200000">
            <a:off x="1779113" y="1590874"/>
            <a:ext cx="283335" cy="572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F449AF3-21CA-F748-B62B-AE5DF5AFD64B}"/>
              </a:ext>
            </a:extLst>
          </p:cNvPr>
          <p:cNvSpPr/>
          <p:nvPr/>
        </p:nvSpPr>
        <p:spPr>
          <a:xfrm rot="16200000">
            <a:off x="4122132" y="483852"/>
            <a:ext cx="369332" cy="5475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BBB84B-65C9-764E-B932-7377158EFD14}"/>
              </a:ext>
            </a:extLst>
          </p:cNvPr>
          <p:cNvSpPr txBox="1"/>
          <p:nvPr/>
        </p:nvSpPr>
        <p:spPr>
          <a:xfrm>
            <a:off x="1064869" y="21128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(x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-xWmin)/-</a:t>
            </a:r>
            <a:r>
              <a:rPr kumimoji="1" lang="zh-CN" altLang="en-US" dirty="0"/>
              <a:t>∆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6E5FD1-BF66-6A4B-B67E-CD7F597DB075}"/>
              </a:ext>
            </a:extLst>
          </p:cNvPr>
          <p:cNvSpPr txBox="1"/>
          <p:nvPr/>
        </p:nvSpPr>
        <p:spPr>
          <a:xfrm>
            <a:off x="3473877" y="329242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(xWmax-x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)/</a:t>
            </a:r>
            <a:r>
              <a:rPr kumimoji="1" lang="zh-CN" altLang="en-US" dirty="0"/>
              <a:t>∆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E4BDFD-04B1-C943-A48E-F8486C46EFBA}"/>
              </a:ext>
            </a:extLst>
          </p:cNvPr>
          <p:cNvSpPr txBox="1"/>
          <p:nvPr/>
        </p:nvSpPr>
        <p:spPr>
          <a:xfrm>
            <a:off x="1947918" y="4761229"/>
            <a:ext cx="558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解出范围区间。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-xWmin)/-</a:t>
            </a:r>
            <a:r>
              <a:rPr kumimoji="1" lang="zh-CN" altLang="en-US" dirty="0"/>
              <a:t>∆</a:t>
            </a:r>
            <a:r>
              <a:rPr kumimoji="1" lang="en-US" altLang="zh-CN" dirty="0"/>
              <a:t>x&lt;=u&lt;=(xWmax-x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)/</a:t>
            </a:r>
            <a:r>
              <a:rPr kumimoji="1" lang="zh-CN" altLang="en-US" dirty="0"/>
              <a:t>∆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029F7-7E26-0B41-844B-1CB1E74289B8}"/>
              </a:ext>
            </a:extLst>
          </p:cNvPr>
          <p:cNvSpPr/>
          <p:nvPr/>
        </p:nvSpPr>
        <p:spPr>
          <a:xfrm>
            <a:off x="2207171" y="529365"/>
            <a:ext cx="4837572" cy="316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94156B-F5BD-CB40-9295-B2ECB6C925BE}"/>
              </a:ext>
            </a:extLst>
          </p:cNvPr>
          <p:cNvSpPr txBox="1"/>
          <p:nvPr/>
        </p:nvSpPr>
        <p:spPr>
          <a:xfrm>
            <a:off x="1772596" y="452484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xWmin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5B2F6-A2CE-694F-A456-E1078D9E4658}"/>
              </a:ext>
            </a:extLst>
          </p:cNvPr>
          <p:cNvSpPr txBox="1"/>
          <p:nvPr/>
        </p:nvSpPr>
        <p:spPr>
          <a:xfrm>
            <a:off x="6726078" y="452484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xWmax</a:t>
            </a:r>
            <a:endParaRPr kumimoji="1"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9BEBA26-C76C-3940-8B03-3EDBB20BA2E7}"/>
              </a:ext>
            </a:extLst>
          </p:cNvPr>
          <p:cNvCxnSpPr>
            <a:cxnSpLocks/>
          </p:cNvCxnSpPr>
          <p:nvPr/>
        </p:nvCxnSpPr>
        <p:spPr>
          <a:xfrm>
            <a:off x="2207171" y="321973"/>
            <a:ext cx="0" cy="421139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C02D664-2151-A747-B3A2-D9D23CCF830E}"/>
              </a:ext>
            </a:extLst>
          </p:cNvPr>
          <p:cNvCxnSpPr>
            <a:cxnSpLocks/>
          </p:cNvCxnSpPr>
          <p:nvPr/>
        </p:nvCxnSpPr>
        <p:spPr>
          <a:xfrm>
            <a:off x="7044743" y="321973"/>
            <a:ext cx="0" cy="421139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4FF5517-721D-B043-B4E7-3A34F0C88083}"/>
              </a:ext>
            </a:extLst>
          </p:cNvPr>
          <p:cNvCxnSpPr>
            <a:cxnSpLocks/>
          </p:cNvCxnSpPr>
          <p:nvPr/>
        </p:nvCxnSpPr>
        <p:spPr>
          <a:xfrm flipH="1" flipV="1">
            <a:off x="1916806" y="3694091"/>
            <a:ext cx="6055217" cy="214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EDE15EF-DD00-D149-B0F6-945837ADA1E5}"/>
              </a:ext>
            </a:extLst>
          </p:cNvPr>
          <p:cNvCxnSpPr>
            <a:cxnSpLocks/>
          </p:cNvCxnSpPr>
          <p:nvPr/>
        </p:nvCxnSpPr>
        <p:spPr>
          <a:xfrm flipH="1" flipV="1">
            <a:off x="1916806" y="527220"/>
            <a:ext cx="6055217" cy="214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E94B3F9-C9B7-2C4D-8866-3A7D20FF6300}"/>
              </a:ext>
            </a:extLst>
          </p:cNvPr>
          <p:cNvSpPr txBox="1"/>
          <p:nvPr/>
        </p:nvSpPr>
        <p:spPr>
          <a:xfrm>
            <a:off x="8172235" y="32197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yWmax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30406D-9E85-944D-9D53-EA63EFA5E624}"/>
              </a:ext>
            </a:extLst>
          </p:cNvPr>
          <p:cNvSpPr txBox="1"/>
          <p:nvPr/>
        </p:nvSpPr>
        <p:spPr>
          <a:xfrm>
            <a:off x="8194676" y="35094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yWmin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32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029F7-7E26-0B41-844B-1CB1E74289B8}"/>
              </a:ext>
            </a:extLst>
          </p:cNvPr>
          <p:cNvSpPr/>
          <p:nvPr/>
        </p:nvSpPr>
        <p:spPr>
          <a:xfrm>
            <a:off x="2207171" y="915733"/>
            <a:ext cx="4837572" cy="316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94156B-F5BD-CB40-9295-B2ECB6C925BE}"/>
              </a:ext>
            </a:extLst>
          </p:cNvPr>
          <p:cNvSpPr txBox="1"/>
          <p:nvPr/>
        </p:nvSpPr>
        <p:spPr>
          <a:xfrm>
            <a:off x="1772596" y="491121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xWmin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5B2F6-A2CE-694F-A456-E1078D9E4658}"/>
              </a:ext>
            </a:extLst>
          </p:cNvPr>
          <p:cNvSpPr txBox="1"/>
          <p:nvPr/>
        </p:nvSpPr>
        <p:spPr>
          <a:xfrm>
            <a:off x="6726078" y="491121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xWmax</a:t>
            </a:r>
            <a:endParaRPr kumimoji="1"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9BEBA26-C76C-3940-8B03-3EDBB20BA2E7}"/>
              </a:ext>
            </a:extLst>
          </p:cNvPr>
          <p:cNvCxnSpPr>
            <a:cxnSpLocks/>
          </p:cNvCxnSpPr>
          <p:nvPr/>
        </p:nvCxnSpPr>
        <p:spPr>
          <a:xfrm>
            <a:off x="2207171" y="708341"/>
            <a:ext cx="0" cy="421139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C02D664-2151-A747-B3A2-D9D23CCF830E}"/>
              </a:ext>
            </a:extLst>
          </p:cNvPr>
          <p:cNvCxnSpPr>
            <a:cxnSpLocks/>
          </p:cNvCxnSpPr>
          <p:nvPr/>
        </p:nvCxnSpPr>
        <p:spPr>
          <a:xfrm>
            <a:off x="7044743" y="708341"/>
            <a:ext cx="0" cy="421139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4FF5517-721D-B043-B4E7-3A34F0C88083}"/>
              </a:ext>
            </a:extLst>
          </p:cNvPr>
          <p:cNvCxnSpPr>
            <a:cxnSpLocks/>
          </p:cNvCxnSpPr>
          <p:nvPr/>
        </p:nvCxnSpPr>
        <p:spPr>
          <a:xfrm flipH="1" flipV="1">
            <a:off x="1916806" y="4080459"/>
            <a:ext cx="6055217" cy="214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EDE15EF-DD00-D149-B0F6-945837ADA1E5}"/>
              </a:ext>
            </a:extLst>
          </p:cNvPr>
          <p:cNvCxnSpPr>
            <a:cxnSpLocks/>
          </p:cNvCxnSpPr>
          <p:nvPr/>
        </p:nvCxnSpPr>
        <p:spPr>
          <a:xfrm flipH="1" flipV="1">
            <a:off x="1916806" y="913588"/>
            <a:ext cx="6055217" cy="214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E94B3F9-C9B7-2C4D-8866-3A7D20FF6300}"/>
              </a:ext>
            </a:extLst>
          </p:cNvPr>
          <p:cNvSpPr txBox="1"/>
          <p:nvPr/>
        </p:nvSpPr>
        <p:spPr>
          <a:xfrm>
            <a:off x="8172235" y="70834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yWmax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30406D-9E85-944D-9D53-EA63EFA5E624}"/>
              </a:ext>
            </a:extLst>
          </p:cNvPr>
          <p:cNvSpPr txBox="1"/>
          <p:nvPr/>
        </p:nvSpPr>
        <p:spPr>
          <a:xfrm>
            <a:off x="8194676" y="389579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yWmin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1C4315A-A5D4-8540-AB55-12F3FA1E5F0B}"/>
              </a:ext>
            </a:extLst>
          </p:cNvPr>
          <p:cNvCxnSpPr/>
          <p:nvPr/>
        </p:nvCxnSpPr>
        <p:spPr>
          <a:xfrm>
            <a:off x="1107583" y="708341"/>
            <a:ext cx="0" cy="387654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C6D945-A7E1-2347-A2AA-F374B408C590}"/>
              </a:ext>
            </a:extLst>
          </p:cNvPr>
          <p:cNvCxnSpPr/>
          <p:nvPr/>
        </p:nvCxnSpPr>
        <p:spPr>
          <a:xfrm>
            <a:off x="7763814" y="708341"/>
            <a:ext cx="0" cy="387654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918629-4B43-934F-8762-685F179D96A0}"/>
              </a:ext>
            </a:extLst>
          </p:cNvPr>
          <p:cNvCxnSpPr>
            <a:cxnSpLocks/>
          </p:cNvCxnSpPr>
          <p:nvPr/>
        </p:nvCxnSpPr>
        <p:spPr>
          <a:xfrm flipH="1">
            <a:off x="1916806" y="4604404"/>
            <a:ext cx="556796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71A0DE6-3509-7144-A53F-D6040AF9F5EA}"/>
              </a:ext>
            </a:extLst>
          </p:cNvPr>
          <p:cNvCxnSpPr>
            <a:cxnSpLocks/>
          </p:cNvCxnSpPr>
          <p:nvPr/>
        </p:nvCxnSpPr>
        <p:spPr>
          <a:xfrm flipH="1">
            <a:off x="1916806" y="386368"/>
            <a:ext cx="556796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8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11573</TotalTime>
  <Words>39</Words>
  <Application>Microsoft Macintosh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26</cp:revision>
  <dcterms:created xsi:type="dcterms:W3CDTF">2021-11-16T09:47:18Z</dcterms:created>
  <dcterms:modified xsi:type="dcterms:W3CDTF">2021-12-10T10:16:09Z</dcterms:modified>
</cp:coreProperties>
</file>