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3BDBC-8558-CD40-912C-DB2312B88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A80A5-D0B8-FE4F-AB47-039F4BED5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53BA5-38A3-2543-A7F3-BFE12ED8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976BC-3168-0440-9372-FEFFF7D0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F5E30-5951-6F46-96E2-ACA52C92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45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4B6F9-25C7-704A-B136-FBC12681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F0A013-E691-4946-B4EC-C4D5DBA36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09A7A-1F18-5946-B3B9-C72CA76A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F58F4-F0A5-3845-98F6-693A00AC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142B4-E218-C44A-A3B8-5AE46C68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23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AE3553-7AD6-5644-A43D-DF98BF811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00069-54FE-0E45-89C2-0F279D57C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742D5-272D-CE4F-9DC4-9332BDB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2217B-8A83-E949-ABD5-F9712713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DE7A1-3E4F-CF4F-87C1-390DCD3A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52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CEB79-5E46-1D42-8F6D-AC7B00B3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F1308-1C84-6943-A91A-E27B4E28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4552C-038E-EF4A-AE1D-4161B29C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7E798-BBC6-2243-BFB8-CACB8265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3BEA9-9327-C649-943C-29DB46CB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99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EC82-9EF3-944F-8BF5-D368DD35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17C73-AE02-ED4D-BD36-C5A07761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35808-55DD-EE48-8AEF-55E6183A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3374D-9F33-D24F-9375-92A94F21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544F2-CC94-5D41-B352-809190F2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15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FD3B2-2E83-624F-9412-5EBE592A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212B4-9822-3C46-B312-20A420328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025B0-35D7-4240-9C1C-082263991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AD9A5-EE49-3E49-8D3B-E335C75B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2C06D-3226-5840-A5F2-C3AC46AD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C6BFC-33C8-4A46-9915-F66ABF25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52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CE557-9742-054B-8761-07322577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78D22-E731-E44D-8540-D90AEB52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91F61-23F7-D94D-9310-5D02E8D97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B874D4-D2B7-F543-ACED-8E16E50D4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927A9-C8A0-2947-B914-32066CCFB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3D5A7-F8F2-C84A-935D-D90726CF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03B5A-62FE-1841-927A-79DA8055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67EFC3-966B-1847-AA59-F1DC0696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77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4E660-AB39-8145-A124-9BE9D4AF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D44972-BFB5-564F-98EA-0DAEFB2A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408ECA-A1A2-0941-B3A9-DA645DCE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C3DF59-1A74-5D4A-A350-39B71E18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5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090868-C2C7-4C41-ADEB-5E2BD46E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ADDC15-7D48-5C49-A638-1B57E365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104D5-B031-324F-AA86-2338C73F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15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9BDCF-9607-FC40-BE40-30C60CAE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6D9BF-B614-B24C-9230-119BE4F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FED0F-6C89-B44F-911A-75C0088C6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5BEE8-706D-ED48-BA64-A34032D3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9CE995-018A-8948-ADC9-B58881A5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8E499-C031-4343-8BA5-F57C62EE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28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E7B66-789D-C44D-81BE-09EBC22E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DF89EA-4563-A94B-9AFD-BC8F0F488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39B6B-1737-904E-AAF1-95BDF521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AC22B-3E0F-CF4F-AB2E-AA7FEABC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87DB6-1E9C-C64E-B281-8450D24A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B7AE6-6C49-4343-A7A2-70DA06D7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60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696FF1-6D8C-AC4A-8914-F79EC1D6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EA16C-8F24-504A-9AE7-6E216ABC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FF36A-C42C-074B-B261-9805C6A8D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5A74-B856-844E-B775-F960FD63768E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04E5-14AB-7B44-B7FC-756C109AB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5D4A3-E3DF-544D-9AB7-EBB6302D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03DC-B33C-0342-9951-1BCF5693D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A02D74F-A53C-B649-982E-DF1F05632298}"/>
              </a:ext>
            </a:extLst>
          </p:cNvPr>
          <p:cNvCxnSpPr/>
          <p:nvPr/>
        </p:nvCxnSpPr>
        <p:spPr>
          <a:xfrm>
            <a:off x="956872" y="4034317"/>
            <a:ext cx="73805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BC2B6EA-534E-5C4B-8EA6-04306B77C316}"/>
              </a:ext>
            </a:extLst>
          </p:cNvPr>
          <p:cNvCxnSpPr>
            <a:cxnSpLocks/>
          </p:cNvCxnSpPr>
          <p:nvPr/>
        </p:nvCxnSpPr>
        <p:spPr>
          <a:xfrm>
            <a:off x="1648918" y="3808483"/>
            <a:ext cx="0" cy="451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60DDC-DD65-2143-9125-1B38F95DC0D7}"/>
              </a:ext>
            </a:extLst>
          </p:cNvPr>
          <p:cNvSpPr txBox="1"/>
          <p:nvPr/>
        </p:nvSpPr>
        <p:spPr>
          <a:xfrm>
            <a:off x="1495671" y="43013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EA7B66-D814-444A-9CDB-FEDD39B0FE88}"/>
              </a:ext>
            </a:extLst>
          </p:cNvPr>
          <p:cNvSpPr/>
          <p:nvPr/>
        </p:nvSpPr>
        <p:spPr>
          <a:xfrm>
            <a:off x="2098979" y="3557889"/>
            <a:ext cx="2608289" cy="363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W:2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A10D38-7FB5-5544-83C9-D30566DD5996}"/>
              </a:ext>
            </a:extLst>
          </p:cNvPr>
          <p:cNvSpPr/>
          <p:nvPr/>
        </p:nvSpPr>
        <p:spPr>
          <a:xfrm>
            <a:off x="3855327" y="3081461"/>
            <a:ext cx="2240674" cy="363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W:4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8F6881-23AF-E442-AC73-9432B95CA4C6}"/>
              </a:ext>
            </a:extLst>
          </p:cNvPr>
          <p:cNvSpPr/>
          <p:nvPr/>
        </p:nvSpPr>
        <p:spPr>
          <a:xfrm>
            <a:off x="5167321" y="3557888"/>
            <a:ext cx="2608289" cy="363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W:3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C82085-CDD0-7340-80EB-A2609B0C7013}"/>
              </a:ext>
            </a:extLst>
          </p:cNvPr>
          <p:cNvSpPr txBox="1"/>
          <p:nvPr/>
        </p:nvSpPr>
        <p:spPr>
          <a:xfrm>
            <a:off x="1181322" y="254625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N=2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1C3157-EA29-8C4D-BF81-A8960AF6C932}"/>
              </a:ext>
            </a:extLst>
          </p:cNvPr>
          <p:cNvSpPr/>
          <p:nvPr/>
        </p:nvSpPr>
        <p:spPr>
          <a:xfrm>
            <a:off x="5167321" y="2615384"/>
            <a:ext cx="2240674" cy="363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W:5</a:t>
            </a:r>
            <a:endParaRPr kumimoji="1" lang="zh-CN" altLang="en-US" dirty="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61451FA4-511B-0341-A7DB-0181B8BD1051}"/>
              </a:ext>
            </a:extLst>
          </p:cNvPr>
          <p:cNvSpPr/>
          <p:nvPr/>
        </p:nvSpPr>
        <p:spPr>
          <a:xfrm rot="16200000">
            <a:off x="3962864" y="4280477"/>
            <a:ext cx="588185" cy="78034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4FAC78-9B7C-3A41-97B5-ECE5D67749C4}"/>
              </a:ext>
            </a:extLst>
          </p:cNvPr>
          <p:cNvSpPr txBox="1"/>
          <p:nvPr/>
        </p:nvSpPr>
        <p:spPr>
          <a:xfrm>
            <a:off x="3403123" y="50401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这区间为解集</a:t>
            </a: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49FA85D-7904-C644-A1B0-5B36D7C987A0}"/>
              </a:ext>
            </a:extLst>
          </p:cNvPr>
          <p:cNvCxnSpPr/>
          <p:nvPr/>
        </p:nvCxnSpPr>
        <p:spPr>
          <a:xfrm>
            <a:off x="3855327" y="4065512"/>
            <a:ext cx="0" cy="58934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094B5E4-ECD0-214B-9BFE-6662B2518F68}"/>
              </a:ext>
            </a:extLst>
          </p:cNvPr>
          <p:cNvCxnSpPr/>
          <p:nvPr/>
        </p:nvCxnSpPr>
        <p:spPr>
          <a:xfrm>
            <a:off x="4707268" y="4081618"/>
            <a:ext cx="0" cy="58934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2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2020-04-11T12:10:01Z</dcterms:created>
  <dcterms:modified xsi:type="dcterms:W3CDTF">2020-12-04T08:29:34Z</dcterms:modified>
</cp:coreProperties>
</file>