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8"/>
  </p:notesMasterIdLst>
  <p:sldIdLst>
    <p:sldId id="257" r:id="rId3"/>
    <p:sldId id="263" r:id="rId4"/>
    <p:sldId id="266" r:id="rId5"/>
    <p:sldId id="264" r:id="rId6"/>
    <p:sldId id="261" r:id="rId7"/>
    <p:sldId id="269" r:id="rId9"/>
    <p:sldId id="270" r:id="rId10"/>
    <p:sldId id="272" r:id="rId11"/>
    <p:sldId id="273" r:id="rId12"/>
    <p:sldId id="274" r:id="rId13"/>
    <p:sldId id="275" r:id="rId14"/>
    <p:sldId id="276" r:id="rId15"/>
    <p:sldId id="278" r:id="rId16"/>
    <p:sldId id="271" r:id="rId17"/>
    <p:sldId id="280" r:id="rId18"/>
    <p:sldId id="281" r:id="rId19"/>
    <p:sldId id="282" r:id="rId20"/>
    <p:sldId id="284" r:id="rId21"/>
    <p:sldId id="285" r:id="rId22"/>
    <p:sldId id="286" r:id="rId23"/>
  </p:sldIdLst>
  <p:sldSz cx="12192000" cy="6858000"/>
  <p:notesSz cx="6858000" cy="9144000"/>
  <p:custDataLst>
    <p:tags r:id="rId2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61"/>
    <p:restoredTop sz="94635"/>
  </p:normalViewPr>
  <p:slideViewPr>
    <p:cSldViewPr snapToGrid="0" snapToObjects="1">
      <p:cViewPr varScale="1">
        <p:scale>
          <a:sx n="142" d="100"/>
          <a:sy n="142" d="100"/>
        </p:scale>
        <p:origin x="176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7" Type="http://schemas.openxmlformats.org/officeDocument/2006/relationships/tags" Target="tags/tag275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1AADC-FCA0-4E42-BA4C-3B8B8EBBD173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2F603-BF80-C84A-A451-4E2C8BDBD07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1AADC-FCA0-4E42-BA4C-3B8B8EBBD173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2F603-BF80-C84A-A451-4E2C8BDBD07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1AADC-FCA0-4E42-BA4C-3B8B8EBBD173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2F603-BF80-C84A-A451-4E2C8BDBD07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1AADC-FCA0-4E42-BA4C-3B8B8EBBD173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2F603-BF80-C84A-A451-4E2C8BDBD07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1AADC-FCA0-4E42-BA4C-3B8B8EBBD173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2F603-BF80-C84A-A451-4E2C8BDBD07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1AADC-FCA0-4E42-BA4C-3B8B8EBBD173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2F603-BF80-C84A-A451-4E2C8BDBD07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1AADC-FCA0-4E42-BA4C-3B8B8EBBD173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2F603-BF80-C84A-A451-4E2C8BDBD07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1AADC-FCA0-4E42-BA4C-3B8B8EBBD173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2F603-BF80-C84A-A451-4E2C8BDBD07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1AADC-FCA0-4E42-BA4C-3B8B8EBBD173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2F603-BF80-C84A-A451-4E2C8BDBD07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1AADC-FCA0-4E42-BA4C-3B8B8EBBD173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2F603-BF80-C84A-A451-4E2C8BDBD07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1AADC-FCA0-4E42-BA4C-3B8B8EBBD173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2F603-BF80-C84A-A451-4E2C8BDBD07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11AADC-FCA0-4E42-BA4C-3B8B8EBBD173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62F603-BF80-C84A-A451-4E2C8BDBD07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tags" Target="../tags/tag137.xml"/><Relationship Id="rId8" Type="http://schemas.openxmlformats.org/officeDocument/2006/relationships/tags" Target="../tags/tag136.xml"/><Relationship Id="rId7" Type="http://schemas.openxmlformats.org/officeDocument/2006/relationships/tags" Target="../tags/tag135.xml"/><Relationship Id="rId6" Type="http://schemas.openxmlformats.org/officeDocument/2006/relationships/tags" Target="../tags/tag134.xml"/><Relationship Id="rId5" Type="http://schemas.openxmlformats.org/officeDocument/2006/relationships/tags" Target="../tags/tag133.xml"/><Relationship Id="rId4" Type="http://schemas.openxmlformats.org/officeDocument/2006/relationships/tags" Target="../tags/tag132.xml"/><Relationship Id="rId3" Type="http://schemas.openxmlformats.org/officeDocument/2006/relationships/tags" Target="../tags/tag131.xml"/><Relationship Id="rId21" Type="http://schemas.openxmlformats.org/officeDocument/2006/relationships/notesSlide" Target="../notesSlides/notesSlide6.xml"/><Relationship Id="rId20" Type="http://schemas.openxmlformats.org/officeDocument/2006/relationships/slideLayout" Target="../slideLayouts/slideLayout1.xml"/><Relationship Id="rId2" Type="http://schemas.openxmlformats.org/officeDocument/2006/relationships/tags" Target="../tags/tag130.xml"/><Relationship Id="rId19" Type="http://schemas.openxmlformats.org/officeDocument/2006/relationships/tags" Target="../tags/tag147.xml"/><Relationship Id="rId18" Type="http://schemas.openxmlformats.org/officeDocument/2006/relationships/tags" Target="../tags/tag146.xml"/><Relationship Id="rId17" Type="http://schemas.openxmlformats.org/officeDocument/2006/relationships/tags" Target="../tags/tag145.xml"/><Relationship Id="rId16" Type="http://schemas.openxmlformats.org/officeDocument/2006/relationships/tags" Target="../tags/tag144.xml"/><Relationship Id="rId15" Type="http://schemas.openxmlformats.org/officeDocument/2006/relationships/tags" Target="../tags/tag143.xml"/><Relationship Id="rId14" Type="http://schemas.openxmlformats.org/officeDocument/2006/relationships/tags" Target="../tags/tag142.xml"/><Relationship Id="rId13" Type="http://schemas.openxmlformats.org/officeDocument/2006/relationships/tags" Target="../tags/tag141.xml"/><Relationship Id="rId12" Type="http://schemas.openxmlformats.org/officeDocument/2006/relationships/tags" Target="../tags/tag140.xml"/><Relationship Id="rId11" Type="http://schemas.openxmlformats.org/officeDocument/2006/relationships/tags" Target="../tags/tag139.xml"/><Relationship Id="rId10" Type="http://schemas.openxmlformats.org/officeDocument/2006/relationships/tags" Target="../tags/tag138.xml"/><Relationship Id="rId1" Type="http://schemas.openxmlformats.org/officeDocument/2006/relationships/tags" Target="../tags/tag129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tags" Target="../tags/tag156.xml"/><Relationship Id="rId8" Type="http://schemas.openxmlformats.org/officeDocument/2006/relationships/tags" Target="../tags/tag155.xml"/><Relationship Id="rId7" Type="http://schemas.openxmlformats.org/officeDocument/2006/relationships/tags" Target="../tags/tag154.xml"/><Relationship Id="rId6" Type="http://schemas.openxmlformats.org/officeDocument/2006/relationships/tags" Target="../tags/tag153.xml"/><Relationship Id="rId5" Type="http://schemas.openxmlformats.org/officeDocument/2006/relationships/tags" Target="../tags/tag152.xml"/><Relationship Id="rId4" Type="http://schemas.openxmlformats.org/officeDocument/2006/relationships/tags" Target="../tags/tag151.xml"/><Relationship Id="rId3" Type="http://schemas.openxmlformats.org/officeDocument/2006/relationships/tags" Target="../tags/tag150.xml"/><Relationship Id="rId21" Type="http://schemas.openxmlformats.org/officeDocument/2006/relationships/notesSlide" Target="../notesSlides/notesSlide7.xml"/><Relationship Id="rId20" Type="http://schemas.openxmlformats.org/officeDocument/2006/relationships/slideLayout" Target="../slideLayouts/slideLayout1.xml"/><Relationship Id="rId2" Type="http://schemas.openxmlformats.org/officeDocument/2006/relationships/tags" Target="../tags/tag149.xml"/><Relationship Id="rId19" Type="http://schemas.openxmlformats.org/officeDocument/2006/relationships/tags" Target="../tags/tag166.xml"/><Relationship Id="rId18" Type="http://schemas.openxmlformats.org/officeDocument/2006/relationships/tags" Target="../tags/tag165.xml"/><Relationship Id="rId17" Type="http://schemas.openxmlformats.org/officeDocument/2006/relationships/tags" Target="../tags/tag164.xml"/><Relationship Id="rId16" Type="http://schemas.openxmlformats.org/officeDocument/2006/relationships/tags" Target="../tags/tag163.xml"/><Relationship Id="rId15" Type="http://schemas.openxmlformats.org/officeDocument/2006/relationships/tags" Target="../tags/tag162.xml"/><Relationship Id="rId14" Type="http://schemas.openxmlformats.org/officeDocument/2006/relationships/tags" Target="../tags/tag161.xml"/><Relationship Id="rId13" Type="http://schemas.openxmlformats.org/officeDocument/2006/relationships/tags" Target="../tags/tag160.xml"/><Relationship Id="rId12" Type="http://schemas.openxmlformats.org/officeDocument/2006/relationships/tags" Target="../tags/tag159.xml"/><Relationship Id="rId11" Type="http://schemas.openxmlformats.org/officeDocument/2006/relationships/tags" Target="../tags/tag158.xml"/><Relationship Id="rId10" Type="http://schemas.openxmlformats.org/officeDocument/2006/relationships/tags" Target="../tags/tag157.xml"/><Relationship Id="rId1" Type="http://schemas.openxmlformats.org/officeDocument/2006/relationships/tags" Target="../tags/tag148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tags" Target="../tags/tag175.xml"/><Relationship Id="rId8" Type="http://schemas.openxmlformats.org/officeDocument/2006/relationships/tags" Target="../tags/tag174.xml"/><Relationship Id="rId7" Type="http://schemas.openxmlformats.org/officeDocument/2006/relationships/tags" Target="../tags/tag173.xml"/><Relationship Id="rId6" Type="http://schemas.openxmlformats.org/officeDocument/2006/relationships/tags" Target="../tags/tag172.xml"/><Relationship Id="rId5" Type="http://schemas.openxmlformats.org/officeDocument/2006/relationships/tags" Target="../tags/tag171.xml"/><Relationship Id="rId4" Type="http://schemas.openxmlformats.org/officeDocument/2006/relationships/tags" Target="../tags/tag170.xml"/><Relationship Id="rId3" Type="http://schemas.openxmlformats.org/officeDocument/2006/relationships/tags" Target="../tags/tag169.xml"/><Relationship Id="rId29" Type="http://schemas.openxmlformats.org/officeDocument/2006/relationships/notesSlide" Target="../notesSlides/notesSlide8.xml"/><Relationship Id="rId28" Type="http://schemas.openxmlformats.org/officeDocument/2006/relationships/slideLayout" Target="../slideLayouts/slideLayout1.xml"/><Relationship Id="rId27" Type="http://schemas.openxmlformats.org/officeDocument/2006/relationships/tags" Target="../tags/tag193.xml"/><Relationship Id="rId26" Type="http://schemas.openxmlformats.org/officeDocument/2006/relationships/tags" Target="../tags/tag192.xml"/><Relationship Id="rId25" Type="http://schemas.openxmlformats.org/officeDocument/2006/relationships/tags" Target="../tags/tag191.xml"/><Relationship Id="rId24" Type="http://schemas.openxmlformats.org/officeDocument/2006/relationships/tags" Target="../tags/tag190.xml"/><Relationship Id="rId23" Type="http://schemas.openxmlformats.org/officeDocument/2006/relationships/tags" Target="../tags/tag189.xml"/><Relationship Id="rId22" Type="http://schemas.openxmlformats.org/officeDocument/2006/relationships/tags" Target="../tags/tag188.xml"/><Relationship Id="rId21" Type="http://schemas.openxmlformats.org/officeDocument/2006/relationships/tags" Target="../tags/tag187.xml"/><Relationship Id="rId20" Type="http://schemas.openxmlformats.org/officeDocument/2006/relationships/tags" Target="../tags/tag186.xml"/><Relationship Id="rId2" Type="http://schemas.openxmlformats.org/officeDocument/2006/relationships/tags" Target="../tags/tag168.xml"/><Relationship Id="rId19" Type="http://schemas.openxmlformats.org/officeDocument/2006/relationships/tags" Target="../tags/tag185.xml"/><Relationship Id="rId18" Type="http://schemas.openxmlformats.org/officeDocument/2006/relationships/tags" Target="../tags/tag184.xml"/><Relationship Id="rId17" Type="http://schemas.openxmlformats.org/officeDocument/2006/relationships/tags" Target="../tags/tag183.xml"/><Relationship Id="rId16" Type="http://schemas.openxmlformats.org/officeDocument/2006/relationships/tags" Target="../tags/tag182.xml"/><Relationship Id="rId15" Type="http://schemas.openxmlformats.org/officeDocument/2006/relationships/tags" Target="../tags/tag181.xml"/><Relationship Id="rId14" Type="http://schemas.openxmlformats.org/officeDocument/2006/relationships/tags" Target="../tags/tag180.xml"/><Relationship Id="rId13" Type="http://schemas.openxmlformats.org/officeDocument/2006/relationships/tags" Target="../tags/tag179.xml"/><Relationship Id="rId12" Type="http://schemas.openxmlformats.org/officeDocument/2006/relationships/tags" Target="../tags/tag178.xml"/><Relationship Id="rId11" Type="http://schemas.openxmlformats.org/officeDocument/2006/relationships/tags" Target="../tags/tag177.xml"/><Relationship Id="rId10" Type="http://schemas.openxmlformats.org/officeDocument/2006/relationships/tags" Target="../tags/tag176.xml"/><Relationship Id="rId1" Type="http://schemas.openxmlformats.org/officeDocument/2006/relationships/tags" Target="../tags/tag167.xml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tags" Target="../tags/tag202.xml"/><Relationship Id="rId8" Type="http://schemas.openxmlformats.org/officeDocument/2006/relationships/tags" Target="../tags/tag201.xml"/><Relationship Id="rId7" Type="http://schemas.openxmlformats.org/officeDocument/2006/relationships/tags" Target="../tags/tag200.xml"/><Relationship Id="rId6" Type="http://schemas.openxmlformats.org/officeDocument/2006/relationships/tags" Target="../tags/tag199.xml"/><Relationship Id="rId5" Type="http://schemas.openxmlformats.org/officeDocument/2006/relationships/tags" Target="../tags/tag198.xml"/><Relationship Id="rId4" Type="http://schemas.openxmlformats.org/officeDocument/2006/relationships/tags" Target="../tags/tag197.xml"/><Relationship Id="rId3" Type="http://schemas.openxmlformats.org/officeDocument/2006/relationships/tags" Target="../tags/tag196.xml"/><Relationship Id="rId22" Type="http://schemas.openxmlformats.org/officeDocument/2006/relationships/notesSlide" Target="../notesSlides/notesSlide9.xml"/><Relationship Id="rId21" Type="http://schemas.openxmlformats.org/officeDocument/2006/relationships/slideLayout" Target="../slideLayouts/slideLayout1.xml"/><Relationship Id="rId20" Type="http://schemas.openxmlformats.org/officeDocument/2006/relationships/tags" Target="../tags/tag213.xml"/><Relationship Id="rId2" Type="http://schemas.openxmlformats.org/officeDocument/2006/relationships/tags" Target="../tags/tag195.xml"/><Relationship Id="rId19" Type="http://schemas.openxmlformats.org/officeDocument/2006/relationships/tags" Target="../tags/tag212.xml"/><Relationship Id="rId18" Type="http://schemas.openxmlformats.org/officeDocument/2006/relationships/tags" Target="../tags/tag211.xml"/><Relationship Id="rId17" Type="http://schemas.openxmlformats.org/officeDocument/2006/relationships/tags" Target="../tags/tag210.xml"/><Relationship Id="rId16" Type="http://schemas.openxmlformats.org/officeDocument/2006/relationships/tags" Target="../tags/tag209.xml"/><Relationship Id="rId15" Type="http://schemas.openxmlformats.org/officeDocument/2006/relationships/tags" Target="../tags/tag208.xml"/><Relationship Id="rId14" Type="http://schemas.openxmlformats.org/officeDocument/2006/relationships/tags" Target="../tags/tag207.xml"/><Relationship Id="rId13" Type="http://schemas.openxmlformats.org/officeDocument/2006/relationships/tags" Target="../tags/tag206.xml"/><Relationship Id="rId12" Type="http://schemas.openxmlformats.org/officeDocument/2006/relationships/tags" Target="../tags/tag205.xml"/><Relationship Id="rId11" Type="http://schemas.openxmlformats.org/officeDocument/2006/relationships/tags" Target="../tags/tag204.xml"/><Relationship Id="rId10" Type="http://schemas.openxmlformats.org/officeDocument/2006/relationships/tags" Target="../tags/tag203.xml"/><Relationship Id="rId1" Type="http://schemas.openxmlformats.org/officeDocument/2006/relationships/tags" Target="../tags/tag194.xml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tags" Target="../tags/tag222.xml"/><Relationship Id="rId8" Type="http://schemas.openxmlformats.org/officeDocument/2006/relationships/tags" Target="../tags/tag221.xml"/><Relationship Id="rId7" Type="http://schemas.openxmlformats.org/officeDocument/2006/relationships/tags" Target="../tags/tag220.xml"/><Relationship Id="rId6" Type="http://schemas.openxmlformats.org/officeDocument/2006/relationships/tags" Target="../tags/tag219.xml"/><Relationship Id="rId5" Type="http://schemas.openxmlformats.org/officeDocument/2006/relationships/tags" Target="../tags/tag218.xml"/><Relationship Id="rId4" Type="http://schemas.openxmlformats.org/officeDocument/2006/relationships/tags" Target="../tags/tag217.xml"/><Relationship Id="rId3" Type="http://schemas.openxmlformats.org/officeDocument/2006/relationships/tags" Target="../tags/tag216.xml"/><Relationship Id="rId2" Type="http://schemas.openxmlformats.org/officeDocument/2006/relationships/tags" Target="../tags/tag215.xml"/><Relationship Id="rId19" Type="http://schemas.openxmlformats.org/officeDocument/2006/relationships/slideLayout" Target="../slideLayouts/slideLayout2.xml"/><Relationship Id="rId18" Type="http://schemas.openxmlformats.org/officeDocument/2006/relationships/tags" Target="../tags/tag231.xml"/><Relationship Id="rId17" Type="http://schemas.openxmlformats.org/officeDocument/2006/relationships/tags" Target="../tags/tag230.xml"/><Relationship Id="rId16" Type="http://schemas.openxmlformats.org/officeDocument/2006/relationships/tags" Target="../tags/tag229.xml"/><Relationship Id="rId15" Type="http://schemas.openxmlformats.org/officeDocument/2006/relationships/tags" Target="../tags/tag228.xml"/><Relationship Id="rId14" Type="http://schemas.openxmlformats.org/officeDocument/2006/relationships/tags" Target="../tags/tag227.xml"/><Relationship Id="rId13" Type="http://schemas.openxmlformats.org/officeDocument/2006/relationships/tags" Target="../tags/tag226.xml"/><Relationship Id="rId12" Type="http://schemas.openxmlformats.org/officeDocument/2006/relationships/tags" Target="../tags/tag225.xml"/><Relationship Id="rId11" Type="http://schemas.openxmlformats.org/officeDocument/2006/relationships/tags" Target="../tags/tag224.xml"/><Relationship Id="rId10" Type="http://schemas.openxmlformats.org/officeDocument/2006/relationships/tags" Target="../tags/tag223.xml"/><Relationship Id="rId1" Type="http://schemas.openxmlformats.org/officeDocument/2006/relationships/tags" Target="../tags/tag214.xml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tags" Target="../tags/tag240.xml"/><Relationship Id="rId8" Type="http://schemas.openxmlformats.org/officeDocument/2006/relationships/tags" Target="../tags/tag239.xml"/><Relationship Id="rId7" Type="http://schemas.openxmlformats.org/officeDocument/2006/relationships/tags" Target="../tags/tag238.xml"/><Relationship Id="rId6" Type="http://schemas.openxmlformats.org/officeDocument/2006/relationships/tags" Target="../tags/tag237.xml"/><Relationship Id="rId5" Type="http://schemas.openxmlformats.org/officeDocument/2006/relationships/tags" Target="../tags/tag236.xml"/><Relationship Id="rId4" Type="http://schemas.openxmlformats.org/officeDocument/2006/relationships/tags" Target="../tags/tag235.xml"/><Relationship Id="rId3" Type="http://schemas.openxmlformats.org/officeDocument/2006/relationships/tags" Target="../tags/tag234.xml"/><Relationship Id="rId2" Type="http://schemas.openxmlformats.org/officeDocument/2006/relationships/tags" Target="../tags/tag233.xml"/><Relationship Id="rId19" Type="http://schemas.openxmlformats.org/officeDocument/2006/relationships/slideLayout" Target="../slideLayouts/slideLayout2.xml"/><Relationship Id="rId18" Type="http://schemas.openxmlformats.org/officeDocument/2006/relationships/tags" Target="../tags/tag249.xml"/><Relationship Id="rId17" Type="http://schemas.openxmlformats.org/officeDocument/2006/relationships/tags" Target="../tags/tag248.xml"/><Relationship Id="rId16" Type="http://schemas.openxmlformats.org/officeDocument/2006/relationships/tags" Target="../tags/tag247.xml"/><Relationship Id="rId15" Type="http://schemas.openxmlformats.org/officeDocument/2006/relationships/tags" Target="../tags/tag246.xml"/><Relationship Id="rId14" Type="http://schemas.openxmlformats.org/officeDocument/2006/relationships/tags" Target="../tags/tag245.xml"/><Relationship Id="rId13" Type="http://schemas.openxmlformats.org/officeDocument/2006/relationships/tags" Target="../tags/tag244.xml"/><Relationship Id="rId12" Type="http://schemas.openxmlformats.org/officeDocument/2006/relationships/tags" Target="../tags/tag243.xml"/><Relationship Id="rId11" Type="http://schemas.openxmlformats.org/officeDocument/2006/relationships/tags" Target="../tags/tag242.xml"/><Relationship Id="rId10" Type="http://schemas.openxmlformats.org/officeDocument/2006/relationships/tags" Target="../tags/tag241.xml"/><Relationship Id="rId1" Type="http://schemas.openxmlformats.org/officeDocument/2006/relationships/tags" Target="../tags/tag232.xml"/></Relationships>
</file>

<file path=ppt/slides/_rels/slide1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0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254.xml"/><Relationship Id="rId4" Type="http://schemas.openxmlformats.org/officeDocument/2006/relationships/tags" Target="../tags/tag253.xml"/><Relationship Id="rId3" Type="http://schemas.openxmlformats.org/officeDocument/2006/relationships/tags" Target="../tags/tag252.xml"/><Relationship Id="rId2" Type="http://schemas.openxmlformats.org/officeDocument/2006/relationships/tags" Target="../tags/tag251.xml"/><Relationship Id="rId1" Type="http://schemas.openxmlformats.org/officeDocument/2006/relationships/tags" Target="../tags/tag250.xml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259.xml"/><Relationship Id="rId4" Type="http://schemas.openxmlformats.org/officeDocument/2006/relationships/tags" Target="../tags/tag258.xml"/><Relationship Id="rId3" Type="http://schemas.openxmlformats.org/officeDocument/2006/relationships/tags" Target="../tags/tag257.xml"/><Relationship Id="rId2" Type="http://schemas.openxmlformats.org/officeDocument/2006/relationships/tags" Target="../tags/tag256.xml"/><Relationship Id="rId1" Type="http://schemas.openxmlformats.org/officeDocument/2006/relationships/tags" Target="../tags/tag255.xml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262.xml"/><Relationship Id="rId2" Type="http://schemas.openxmlformats.org/officeDocument/2006/relationships/tags" Target="../tags/tag261.xml"/><Relationship Id="rId1" Type="http://schemas.openxmlformats.org/officeDocument/2006/relationships/tags" Target="../tags/tag260.xml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266.xml"/><Relationship Id="rId3" Type="http://schemas.openxmlformats.org/officeDocument/2006/relationships/tags" Target="../tags/tag265.xml"/><Relationship Id="rId2" Type="http://schemas.openxmlformats.org/officeDocument/2006/relationships/tags" Target="../tags/tag264.xml"/><Relationship Id="rId1" Type="http://schemas.openxmlformats.org/officeDocument/2006/relationships/tags" Target="../tags/tag263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3" Type="http://schemas.openxmlformats.org/officeDocument/2006/relationships/slideLayout" Target="../slideLayouts/slideLayout1.xml"/><Relationship Id="rId12" Type="http://schemas.openxmlformats.org/officeDocument/2006/relationships/tags" Target="../tags/tag12.xml"/><Relationship Id="rId11" Type="http://schemas.openxmlformats.org/officeDocument/2006/relationships/tags" Target="../tags/tag11.xml"/><Relationship Id="rId10" Type="http://schemas.openxmlformats.org/officeDocument/2006/relationships/tags" Target="../tags/tag10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tags" Target="../tags/tag274.xml"/><Relationship Id="rId7" Type="http://schemas.openxmlformats.org/officeDocument/2006/relationships/tags" Target="../tags/tag273.xml"/><Relationship Id="rId6" Type="http://schemas.openxmlformats.org/officeDocument/2006/relationships/tags" Target="../tags/tag272.xml"/><Relationship Id="rId5" Type="http://schemas.openxmlformats.org/officeDocument/2006/relationships/tags" Target="../tags/tag271.xml"/><Relationship Id="rId4" Type="http://schemas.openxmlformats.org/officeDocument/2006/relationships/tags" Target="../tags/tag270.xml"/><Relationship Id="rId3" Type="http://schemas.openxmlformats.org/officeDocument/2006/relationships/tags" Target="../tags/tag269.xml"/><Relationship Id="rId2" Type="http://schemas.openxmlformats.org/officeDocument/2006/relationships/tags" Target="../tags/tag268.xml"/><Relationship Id="rId1" Type="http://schemas.openxmlformats.org/officeDocument/2006/relationships/tags" Target="../tags/tag267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21.xml"/><Relationship Id="rId8" Type="http://schemas.openxmlformats.org/officeDocument/2006/relationships/tags" Target="../tags/tag20.xml"/><Relationship Id="rId7" Type="http://schemas.openxmlformats.org/officeDocument/2006/relationships/tags" Target="../tags/tag19.xml"/><Relationship Id="rId6" Type="http://schemas.openxmlformats.org/officeDocument/2006/relationships/tags" Target="../tags/tag18.xml"/><Relationship Id="rId5" Type="http://schemas.openxmlformats.org/officeDocument/2006/relationships/tags" Target="../tags/tag17.xml"/><Relationship Id="rId4" Type="http://schemas.openxmlformats.org/officeDocument/2006/relationships/tags" Target="../tags/tag16.xml"/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9" Type="http://schemas.openxmlformats.org/officeDocument/2006/relationships/slideLayout" Target="../slideLayouts/slideLayout1.xml"/><Relationship Id="rId18" Type="http://schemas.openxmlformats.org/officeDocument/2006/relationships/tags" Target="../tags/tag30.xml"/><Relationship Id="rId17" Type="http://schemas.openxmlformats.org/officeDocument/2006/relationships/tags" Target="../tags/tag29.xml"/><Relationship Id="rId16" Type="http://schemas.openxmlformats.org/officeDocument/2006/relationships/tags" Target="../tags/tag28.xml"/><Relationship Id="rId15" Type="http://schemas.openxmlformats.org/officeDocument/2006/relationships/tags" Target="../tags/tag27.xml"/><Relationship Id="rId14" Type="http://schemas.openxmlformats.org/officeDocument/2006/relationships/tags" Target="../tags/tag26.xml"/><Relationship Id="rId13" Type="http://schemas.openxmlformats.org/officeDocument/2006/relationships/tags" Target="../tags/tag25.xml"/><Relationship Id="rId12" Type="http://schemas.openxmlformats.org/officeDocument/2006/relationships/tags" Target="../tags/tag24.xml"/><Relationship Id="rId11" Type="http://schemas.openxmlformats.org/officeDocument/2006/relationships/tags" Target="../tags/tag23.xml"/><Relationship Id="rId10" Type="http://schemas.openxmlformats.org/officeDocument/2006/relationships/tags" Target="../tags/tag22.xml"/><Relationship Id="rId1" Type="http://schemas.openxmlformats.org/officeDocument/2006/relationships/tags" Target="../tags/tag13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tags" Target="../tags/tag37.xml"/><Relationship Id="rId7" Type="http://schemas.openxmlformats.org/officeDocument/2006/relationships/tags" Target="../tags/tag36.xml"/><Relationship Id="rId6" Type="http://schemas.openxmlformats.org/officeDocument/2006/relationships/tags" Target="../tags/tag35.xml"/><Relationship Id="rId5" Type="http://schemas.openxmlformats.org/officeDocument/2006/relationships/tags" Target="../tags/tag34.xml"/><Relationship Id="rId4" Type="http://schemas.openxmlformats.org/officeDocument/2006/relationships/tags" Target="../tags/tag33.xml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46.xml"/><Relationship Id="rId8" Type="http://schemas.openxmlformats.org/officeDocument/2006/relationships/tags" Target="../tags/tag45.xml"/><Relationship Id="rId7" Type="http://schemas.openxmlformats.org/officeDocument/2006/relationships/tags" Target="../tags/tag44.xml"/><Relationship Id="rId6" Type="http://schemas.openxmlformats.org/officeDocument/2006/relationships/tags" Target="../tags/tag43.xml"/><Relationship Id="rId5" Type="http://schemas.openxmlformats.org/officeDocument/2006/relationships/tags" Target="../tags/tag42.xml"/><Relationship Id="rId4" Type="http://schemas.openxmlformats.org/officeDocument/2006/relationships/tags" Target="../tags/tag41.xml"/><Relationship Id="rId3" Type="http://schemas.openxmlformats.org/officeDocument/2006/relationships/tags" Target="../tags/tag40.xml"/><Relationship Id="rId2" Type="http://schemas.openxmlformats.org/officeDocument/2006/relationships/tags" Target="../tags/tag39.xml"/><Relationship Id="rId18" Type="http://schemas.openxmlformats.org/officeDocument/2006/relationships/notesSlide" Target="../notesSlides/notesSlide1.xml"/><Relationship Id="rId17" Type="http://schemas.openxmlformats.org/officeDocument/2006/relationships/slideLayout" Target="../slideLayouts/slideLayout1.xml"/><Relationship Id="rId16" Type="http://schemas.openxmlformats.org/officeDocument/2006/relationships/tags" Target="../tags/tag53.xml"/><Relationship Id="rId15" Type="http://schemas.openxmlformats.org/officeDocument/2006/relationships/tags" Target="../tags/tag52.xml"/><Relationship Id="rId14" Type="http://schemas.openxmlformats.org/officeDocument/2006/relationships/tags" Target="../tags/tag51.xml"/><Relationship Id="rId13" Type="http://schemas.openxmlformats.org/officeDocument/2006/relationships/tags" Target="../tags/tag50.xml"/><Relationship Id="rId12" Type="http://schemas.openxmlformats.org/officeDocument/2006/relationships/tags" Target="../tags/tag49.xml"/><Relationship Id="rId11" Type="http://schemas.openxmlformats.org/officeDocument/2006/relationships/tags" Target="../tags/tag48.xml"/><Relationship Id="rId10" Type="http://schemas.openxmlformats.org/officeDocument/2006/relationships/tags" Target="../tags/tag47.xml"/><Relationship Id="rId1" Type="http://schemas.openxmlformats.org/officeDocument/2006/relationships/tags" Target="../tags/tag38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62.xml"/><Relationship Id="rId8" Type="http://schemas.openxmlformats.org/officeDocument/2006/relationships/tags" Target="../tags/tag61.xml"/><Relationship Id="rId7" Type="http://schemas.openxmlformats.org/officeDocument/2006/relationships/tags" Target="../tags/tag60.xml"/><Relationship Id="rId6" Type="http://schemas.openxmlformats.org/officeDocument/2006/relationships/tags" Target="../tags/tag59.xml"/><Relationship Id="rId5" Type="http://schemas.openxmlformats.org/officeDocument/2006/relationships/tags" Target="../tags/tag58.xml"/><Relationship Id="rId4" Type="http://schemas.openxmlformats.org/officeDocument/2006/relationships/tags" Target="../tags/tag57.xml"/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9" Type="http://schemas.openxmlformats.org/officeDocument/2006/relationships/notesSlide" Target="../notesSlides/notesSlide2.xml"/><Relationship Id="rId18" Type="http://schemas.openxmlformats.org/officeDocument/2006/relationships/slideLayout" Target="../slideLayouts/slideLayout1.xml"/><Relationship Id="rId17" Type="http://schemas.openxmlformats.org/officeDocument/2006/relationships/tags" Target="../tags/tag70.xml"/><Relationship Id="rId16" Type="http://schemas.openxmlformats.org/officeDocument/2006/relationships/tags" Target="../tags/tag69.xml"/><Relationship Id="rId15" Type="http://schemas.openxmlformats.org/officeDocument/2006/relationships/tags" Target="../tags/tag68.xml"/><Relationship Id="rId14" Type="http://schemas.openxmlformats.org/officeDocument/2006/relationships/tags" Target="../tags/tag67.xml"/><Relationship Id="rId13" Type="http://schemas.openxmlformats.org/officeDocument/2006/relationships/tags" Target="../tags/tag66.xml"/><Relationship Id="rId12" Type="http://schemas.openxmlformats.org/officeDocument/2006/relationships/tags" Target="../tags/tag65.xml"/><Relationship Id="rId11" Type="http://schemas.openxmlformats.org/officeDocument/2006/relationships/tags" Target="../tags/tag64.xml"/><Relationship Id="rId10" Type="http://schemas.openxmlformats.org/officeDocument/2006/relationships/tags" Target="../tags/tag63.xml"/><Relationship Id="rId1" Type="http://schemas.openxmlformats.org/officeDocument/2006/relationships/tags" Target="../tags/tag54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79.xml"/><Relationship Id="rId8" Type="http://schemas.openxmlformats.org/officeDocument/2006/relationships/tags" Target="../tags/tag78.xml"/><Relationship Id="rId7" Type="http://schemas.openxmlformats.org/officeDocument/2006/relationships/tags" Target="../tags/tag77.xml"/><Relationship Id="rId6" Type="http://schemas.openxmlformats.org/officeDocument/2006/relationships/tags" Target="../tags/tag76.xml"/><Relationship Id="rId5" Type="http://schemas.openxmlformats.org/officeDocument/2006/relationships/tags" Target="../tags/tag75.xml"/><Relationship Id="rId4" Type="http://schemas.openxmlformats.org/officeDocument/2006/relationships/tags" Target="../tags/tag74.xml"/><Relationship Id="rId3" Type="http://schemas.openxmlformats.org/officeDocument/2006/relationships/tags" Target="../tags/tag73.xml"/><Relationship Id="rId24" Type="http://schemas.openxmlformats.org/officeDocument/2006/relationships/notesSlide" Target="../notesSlides/notesSlide3.xml"/><Relationship Id="rId23" Type="http://schemas.openxmlformats.org/officeDocument/2006/relationships/slideLayout" Target="../slideLayouts/slideLayout1.xml"/><Relationship Id="rId22" Type="http://schemas.openxmlformats.org/officeDocument/2006/relationships/tags" Target="../tags/tag92.xml"/><Relationship Id="rId21" Type="http://schemas.openxmlformats.org/officeDocument/2006/relationships/tags" Target="../tags/tag91.xml"/><Relationship Id="rId20" Type="http://schemas.openxmlformats.org/officeDocument/2006/relationships/tags" Target="../tags/tag90.xml"/><Relationship Id="rId2" Type="http://schemas.openxmlformats.org/officeDocument/2006/relationships/tags" Target="../tags/tag72.xml"/><Relationship Id="rId19" Type="http://schemas.openxmlformats.org/officeDocument/2006/relationships/tags" Target="../tags/tag89.xml"/><Relationship Id="rId18" Type="http://schemas.openxmlformats.org/officeDocument/2006/relationships/tags" Target="../tags/tag88.xml"/><Relationship Id="rId17" Type="http://schemas.openxmlformats.org/officeDocument/2006/relationships/tags" Target="../tags/tag87.xml"/><Relationship Id="rId16" Type="http://schemas.openxmlformats.org/officeDocument/2006/relationships/tags" Target="../tags/tag86.xml"/><Relationship Id="rId15" Type="http://schemas.openxmlformats.org/officeDocument/2006/relationships/tags" Target="../tags/tag85.xml"/><Relationship Id="rId14" Type="http://schemas.openxmlformats.org/officeDocument/2006/relationships/tags" Target="../tags/tag84.xml"/><Relationship Id="rId13" Type="http://schemas.openxmlformats.org/officeDocument/2006/relationships/tags" Target="../tags/tag83.xml"/><Relationship Id="rId12" Type="http://schemas.openxmlformats.org/officeDocument/2006/relationships/tags" Target="../tags/tag82.xml"/><Relationship Id="rId11" Type="http://schemas.openxmlformats.org/officeDocument/2006/relationships/tags" Target="../tags/tag81.xml"/><Relationship Id="rId10" Type="http://schemas.openxmlformats.org/officeDocument/2006/relationships/tags" Target="../tags/tag80.xml"/><Relationship Id="rId1" Type="http://schemas.openxmlformats.org/officeDocument/2006/relationships/tags" Target="../tags/tag71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tags" Target="../tags/tag101.xml"/><Relationship Id="rId8" Type="http://schemas.openxmlformats.org/officeDocument/2006/relationships/tags" Target="../tags/tag100.xml"/><Relationship Id="rId7" Type="http://schemas.openxmlformats.org/officeDocument/2006/relationships/tags" Target="../tags/tag99.xml"/><Relationship Id="rId6" Type="http://schemas.openxmlformats.org/officeDocument/2006/relationships/tags" Target="../tags/tag98.xml"/><Relationship Id="rId5" Type="http://schemas.openxmlformats.org/officeDocument/2006/relationships/tags" Target="../tags/tag97.xml"/><Relationship Id="rId4" Type="http://schemas.openxmlformats.org/officeDocument/2006/relationships/tags" Target="../tags/tag96.xml"/><Relationship Id="rId3" Type="http://schemas.openxmlformats.org/officeDocument/2006/relationships/tags" Target="../tags/tag95.xml"/><Relationship Id="rId20" Type="http://schemas.openxmlformats.org/officeDocument/2006/relationships/notesSlide" Target="../notesSlides/notesSlide4.xml"/><Relationship Id="rId2" Type="http://schemas.openxmlformats.org/officeDocument/2006/relationships/tags" Target="../tags/tag94.xml"/><Relationship Id="rId19" Type="http://schemas.openxmlformats.org/officeDocument/2006/relationships/slideLayout" Target="../slideLayouts/slideLayout1.xml"/><Relationship Id="rId18" Type="http://schemas.openxmlformats.org/officeDocument/2006/relationships/tags" Target="../tags/tag110.xml"/><Relationship Id="rId17" Type="http://schemas.openxmlformats.org/officeDocument/2006/relationships/tags" Target="../tags/tag109.xml"/><Relationship Id="rId16" Type="http://schemas.openxmlformats.org/officeDocument/2006/relationships/tags" Target="../tags/tag108.xml"/><Relationship Id="rId15" Type="http://schemas.openxmlformats.org/officeDocument/2006/relationships/tags" Target="../tags/tag107.xml"/><Relationship Id="rId14" Type="http://schemas.openxmlformats.org/officeDocument/2006/relationships/tags" Target="../tags/tag106.xml"/><Relationship Id="rId13" Type="http://schemas.openxmlformats.org/officeDocument/2006/relationships/tags" Target="../tags/tag105.xml"/><Relationship Id="rId12" Type="http://schemas.openxmlformats.org/officeDocument/2006/relationships/tags" Target="../tags/tag104.xml"/><Relationship Id="rId11" Type="http://schemas.openxmlformats.org/officeDocument/2006/relationships/tags" Target="../tags/tag103.xml"/><Relationship Id="rId10" Type="http://schemas.openxmlformats.org/officeDocument/2006/relationships/tags" Target="../tags/tag102.xml"/><Relationship Id="rId1" Type="http://schemas.openxmlformats.org/officeDocument/2006/relationships/tags" Target="../tags/tag93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tags" Target="../tags/tag119.xml"/><Relationship Id="rId8" Type="http://schemas.openxmlformats.org/officeDocument/2006/relationships/tags" Target="../tags/tag118.xml"/><Relationship Id="rId7" Type="http://schemas.openxmlformats.org/officeDocument/2006/relationships/tags" Target="../tags/tag117.xml"/><Relationship Id="rId6" Type="http://schemas.openxmlformats.org/officeDocument/2006/relationships/tags" Target="../tags/tag116.xml"/><Relationship Id="rId5" Type="http://schemas.openxmlformats.org/officeDocument/2006/relationships/tags" Target="../tags/tag115.xml"/><Relationship Id="rId4" Type="http://schemas.openxmlformats.org/officeDocument/2006/relationships/tags" Target="../tags/tag114.xml"/><Relationship Id="rId3" Type="http://schemas.openxmlformats.org/officeDocument/2006/relationships/tags" Target="../tags/tag113.xml"/><Relationship Id="rId20" Type="http://schemas.openxmlformats.org/officeDocument/2006/relationships/notesSlide" Target="../notesSlides/notesSlide5.xml"/><Relationship Id="rId2" Type="http://schemas.openxmlformats.org/officeDocument/2006/relationships/tags" Target="../tags/tag112.xml"/><Relationship Id="rId19" Type="http://schemas.openxmlformats.org/officeDocument/2006/relationships/slideLayout" Target="../slideLayouts/slideLayout1.xml"/><Relationship Id="rId18" Type="http://schemas.openxmlformats.org/officeDocument/2006/relationships/tags" Target="../tags/tag128.xml"/><Relationship Id="rId17" Type="http://schemas.openxmlformats.org/officeDocument/2006/relationships/tags" Target="../tags/tag127.xml"/><Relationship Id="rId16" Type="http://schemas.openxmlformats.org/officeDocument/2006/relationships/tags" Target="../tags/tag126.xml"/><Relationship Id="rId15" Type="http://schemas.openxmlformats.org/officeDocument/2006/relationships/tags" Target="../tags/tag125.xml"/><Relationship Id="rId14" Type="http://schemas.openxmlformats.org/officeDocument/2006/relationships/tags" Target="../tags/tag124.xml"/><Relationship Id="rId13" Type="http://schemas.openxmlformats.org/officeDocument/2006/relationships/tags" Target="../tags/tag123.xml"/><Relationship Id="rId12" Type="http://schemas.openxmlformats.org/officeDocument/2006/relationships/tags" Target="../tags/tag122.xml"/><Relationship Id="rId11" Type="http://schemas.openxmlformats.org/officeDocument/2006/relationships/tags" Target="../tags/tag121.xml"/><Relationship Id="rId10" Type="http://schemas.openxmlformats.org/officeDocument/2006/relationships/tags" Target="../tags/tag120.xml"/><Relationship Id="rId1" Type="http://schemas.openxmlformats.org/officeDocument/2006/relationships/tags" Target="../tags/tag1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022350" y="36957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如何查找</a:t>
            </a:r>
            <a:r>
              <a:rPr lang="en-US" altLang="zh-CN"/>
              <a:t>base</a:t>
            </a:r>
            <a:r>
              <a:rPr lang="en-US" altLang="zh-CN"/>
              <a:t>line</a:t>
            </a:r>
            <a:endParaRPr lang="en-US" altLang="zh-CN"/>
          </a:p>
        </p:txBody>
      </p:sp>
      <p:sp>
        <p:nvSpPr>
          <p:cNvPr id="8" name="任意多边形 7"/>
          <p:cNvSpPr/>
          <p:nvPr/>
        </p:nvSpPr>
        <p:spPr>
          <a:xfrm>
            <a:off x="1087120" y="1844675"/>
            <a:ext cx="3187700" cy="3349625"/>
          </a:xfrm>
          <a:custGeom>
            <a:avLst/>
            <a:gdLst>
              <a:gd name="connisteX0" fmla="*/ 958215 w 3187700"/>
              <a:gd name="connsiteY0" fmla="*/ 0 h 3349625"/>
              <a:gd name="connisteX1" fmla="*/ 0 w 3187700"/>
              <a:gd name="connsiteY1" fmla="*/ 1539875 h 3349625"/>
              <a:gd name="connisteX2" fmla="*/ 925830 w 3187700"/>
              <a:gd name="connsiteY2" fmla="*/ 3349625 h 3349625"/>
              <a:gd name="connisteX3" fmla="*/ 2444750 w 3187700"/>
              <a:gd name="connsiteY3" fmla="*/ 3220085 h 3349625"/>
              <a:gd name="connisteX4" fmla="*/ 3187700 w 3187700"/>
              <a:gd name="connsiteY4" fmla="*/ 1507490 h 3349625"/>
              <a:gd name="connisteX5" fmla="*/ 958215 w 3187700"/>
              <a:gd name="connsiteY5" fmla="*/ 0 h 334962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</a:cxnLst>
            <a:rect l="l" t="t" r="r" b="b"/>
            <a:pathLst>
              <a:path w="3187700" h="3349625">
                <a:moveTo>
                  <a:pt x="958215" y="0"/>
                </a:moveTo>
                <a:lnTo>
                  <a:pt x="0" y="1539875"/>
                </a:lnTo>
                <a:lnTo>
                  <a:pt x="925830" y="3349625"/>
                </a:lnTo>
                <a:lnTo>
                  <a:pt x="2444750" y="3220085"/>
                </a:lnTo>
                <a:lnTo>
                  <a:pt x="3187700" y="1507490"/>
                </a:lnTo>
                <a:lnTo>
                  <a:pt x="958215" y="0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任意多边形 8"/>
          <p:cNvSpPr/>
          <p:nvPr/>
        </p:nvSpPr>
        <p:spPr>
          <a:xfrm>
            <a:off x="5297805" y="110490"/>
            <a:ext cx="2671445" cy="3231515"/>
          </a:xfrm>
          <a:custGeom>
            <a:avLst/>
            <a:gdLst>
              <a:gd name="connisteX0" fmla="*/ 603250 w 2671445"/>
              <a:gd name="connsiteY0" fmla="*/ 1066800 h 3231515"/>
              <a:gd name="connisteX1" fmla="*/ 0 w 2671445"/>
              <a:gd name="connsiteY1" fmla="*/ 2229485 h 3231515"/>
              <a:gd name="connisteX2" fmla="*/ 1238885 w 2671445"/>
              <a:gd name="connsiteY2" fmla="*/ 3231515 h 3231515"/>
              <a:gd name="connisteX3" fmla="*/ 2671445 w 2671445"/>
              <a:gd name="connsiteY3" fmla="*/ 1842135 h 3231515"/>
              <a:gd name="connisteX4" fmla="*/ 2434590 w 2671445"/>
              <a:gd name="connsiteY4" fmla="*/ 0 h 3231515"/>
              <a:gd name="connisteX5" fmla="*/ 603250 w 2671445"/>
              <a:gd name="connsiteY5" fmla="*/ 1066800 h 323151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</a:cxnLst>
            <a:rect l="l" t="t" r="r" b="b"/>
            <a:pathLst>
              <a:path w="2671445" h="3231515">
                <a:moveTo>
                  <a:pt x="603250" y="1066800"/>
                </a:moveTo>
                <a:lnTo>
                  <a:pt x="0" y="2229485"/>
                </a:lnTo>
                <a:lnTo>
                  <a:pt x="1238885" y="3231515"/>
                </a:lnTo>
                <a:lnTo>
                  <a:pt x="2671445" y="1842135"/>
                </a:lnTo>
                <a:lnTo>
                  <a:pt x="2434590" y="0"/>
                </a:lnTo>
                <a:lnTo>
                  <a:pt x="603250" y="1066800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0" name="直接连接符 9"/>
          <p:cNvCxnSpPr>
            <a:stCxn id="9" idx="2"/>
            <a:endCxn id="8" idx="3"/>
          </p:cNvCxnSpPr>
          <p:nvPr/>
        </p:nvCxnSpPr>
        <p:spPr>
          <a:xfrm flipH="1">
            <a:off x="3531870" y="3342005"/>
            <a:ext cx="3004820" cy="17227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1" name="上箭头 10"/>
          <p:cNvSpPr/>
          <p:nvPr/>
        </p:nvSpPr>
        <p:spPr>
          <a:xfrm rot="19800000">
            <a:off x="4318000" y="2555875"/>
            <a:ext cx="1227455" cy="1292225"/>
          </a:xfrm>
          <a:prstGeom prst="up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2806065" y="196723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所有点处于直线的上</a:t>
            </a:r>
            <a:r>
              <a:rPr lang="zh-CN" altLang="en-US"/>
              <a:t>方</a:t>
            </a:r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>
            <p:custDataLst>
              <p:tags r:id="rId1"/>
            </p:custDataLst>
          </p:nvPr>
        </p:nvCxnSpPr>
        <p:spPr>
          <a:xfrm flipH="1">
            <a:off x="389255" y="87630"/>
            <a:ext cx="2077720" cy="419481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  <a:headEnd type="oval"/>
            <a:tailEnd type="oval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>
            <p:custDataLst>
              <p:tags r:id="rId2"/>
            </p:custDataLst>
          </p:nvPr>
        </p:nvCxnSpPr>
        <p:spPr>
          <a:xfrm flipH="1" flipV="1">
            <a:off x="389255" y="4282440"/>
            <a:ext cx="2204720" cy="213550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>
            <p:custDataLst>
              <p:tags r:id="rId3"/>
            </p:custDataLst>
          </p:nvPr>
        </p:nvCxnSpPr>
        <p:spPr>
          <a:xfrm flipV="1">
            <a:off x="2593975" y="4282440"/>
            <a:ext cx="1990090" cy="213550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>
            <p:custDataLst>
              <p:tags r:id="rId4"/>
            </p:custDataLst>
          </p:nvPr>
        </p:nvCxnSpPr>
        <p:spPr>
          <a:xfrm>
            <a:off x="2466975" y="2331085"/>
            <a:ext cx="2117090" cy="195135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  <a:headEnd type="none"/>
            <a:tailEnd type="oval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>
            <p:custDataLst>
              <p:tags r:id="rId5"/>
            </p:custDataLst>
          </p:nvPr>
        </p:nvCxnSpPr>
        <p:spPr>
          <a:xfrm flipV="1">
            <a:off x="2466975" y="87630"/>
            <a:ext cx="0" cy="224345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>
            <p:custDataLst>
              <p:tags r:id="rId6"/>
            </p:custDataLst>
          </p:nvPr>
        </p:nvCxnSpPr>
        <p:spPr>
          <a:xfrm flipH="1" flipV="1">
            <a:off x="2466975" y="87630"/>
            <a:ext cx="2117090" cy="419481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>
            <p:custDataLst>
              <p:tags r:id="rId7"/>
            </p:custDataLst>
          </p:nvPr>
        </p:nvCxnSpPr>
        <p:spPr>
          <a:xfrm flipH="1" flipV="1">
            <a:off x="2466975" y="2331085"/>
            <a:ext cx="127000" cy="408686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  <a:headEnd type="oval"/>
            <a:tailEnd type="oval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" name="直接连接符 1"/>
          <p:cNvCxnSpPr/>
          <p:nvPr>
            <p:custDataLst>
              <p:tags r:id="rId8"/>
            </p:custDataLst>
          </p:nvPr>
        </p:nvCxnSpPr>
        <p:spPr>
          <a:xfrm flipH="1">
            <a:off x="389255" y="2331085"/>
            <a:ext cx="2077720" cy="195135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>
            <p:custDataLst>
              <p:tags r:id="rId9"/>
            </p:custDataLst>
          </p:nvPr>
        </p:nvCxnSpPr>
        <p:spPr>
          <a:xfrm flipH="1" flipV="1">
            <a:off x="8800465" y="2204085"/>
            <a:ext cx="2150745" cy="207835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>
            <p:custDataLst>
              <p:tags r:id="rId10"/>
            </p:custDataLst>
          </p:nvPr>
        </p:nvCxnSpPr>
        <p:spPr>
          <a:xfrm>
            <a:off x="10951210" y="87630"/>
            <a:ext cx="0" cy="419481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>
            <p:custDataLst>
              <p:tags r:id="rId11"/>
            </p:custDataLst>
          </p:nvPr>
        </p:nvCxnSpPr>
        <p:spPr>
          <a:xfrm>
            <a:off x="8800465" y="2204085"/>
            <a:ext cx="2150745" cy="421386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>
            <p:custDataLst>
              <p:tags r:id="rId12"/>
            </p:custDataLst>
          </p:nvPr>
        </p:nvCxnSpPr>
        <p:spPr>
          <a:xfrm flipH="1" flipV="1">
            <a:off x="6741795" y="87630"/>
            <a:ext cx="2058670" cy="2116455"/>
          </a:xfrm>
          <a:prstGeom prst="line">
            <a:avLst/>
          </a:prstGeom>
          <a:ln w="38100">
            <a:solidFill>
              <a:srgbClr val="FF0000"/>
            </a:solidFill>
            <a:tailEnd type="oval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>
            <p:custDataLst>
              <p:tags r:id="rId13"/>
            </p:custDataLst>
          </p:nvPr>
        </p:nvCxnSpPr>
        <p:spPr>
          <a:xfrm>
            <a:off x="6741795" y="87630"/>
            <a:ext cx="420941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>
            <p:custDataLst>
              <p:tags r:id="rId14"/>
            </p:custDataLst>
          </p:nvPr>
        </p:nvCxnSpPr>
        <p:spPr>
          <a:xfrm flipV="1">
            <a:off x="10951210" y="4282440"/>
            <a:ext cx="0" cy="2135505"/>
          </a:xfrm>
          <a:prstGeom prst="line">
            <a:avLst/>
          </a:prstGeom>
          <a:ln w="38100">
            <a:solidFill>
              <a:srgbClr val="FF0000"/>
            </a:solidFill>
            <a:headEnd type="oval"/>
            <a:tailEnd type="oval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>
            <p:custDataLst>
              <p:tags r:id="rId15"/>
            </p:custDataLst>
          </p:nvPr>
        </p:nvCxnSpPr>
        <p:spPr>
          <a:xfrm flipH="1">
            <a:off x="8800465" y="87630"/>
            <a:ext cx="2150745" cy="2116455"/>
          </a:xfrm>
          <a:prstGeom prst="line">
            <a:avLst/>
          </a:prstGeom>
          <a:ln w="38100">
            <a:solidFill>
              <a:srgbClr val="FF0000"/>
            </a:solidFill>
            <a:headEnd type="oval"/>
            <a:tailEnd type="oval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2597150" y="6426200"/>
            <a:ext cx="8354060" cy="0"/>
          </a:xfrm>
          <a:prstGeom prst="line">
            <a:avLst/>
          </a:prstGeom>
          <a:ln w="50800"/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4181475" y="1310005"/>
            <a:ext cx="4064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/>
              <a:t>基线</a:t>
            </a:r>
            <a:endParaRPr lang="zh-CN" altLang="en-US" sz="3200"/>
          </a:p>
        </p:txBody>
      </p:sp>
      <p:sp>
        <p:nvSpPr>
          <p:cNvPr id="20" name="文本框 19"/>
          <p:cNvSpPr txBox="1"/>
          <p:nvPr/>
        </p:nvSpPr>
        <p:spPr>
          <a:xfrm>
            <a:off x="1958975" y="2204085"/>
            <a:ext cx="8255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A</a:t>
            </a:r>
            <a:endParaRPr lang="en-US" altLang="zh-CN"/>
          </a:p>
        </p:txBody>
      </p:sp>
      <p:sp>
        <p:nvSpPr>
          <p:cNvPr id="21" name="文本框 20"/>
          <p:cNvSpPr txBox="1"/>
          <p:nvPr>
            <p:custDataLst>
              <p:tags r:id="rId16"/>
            </p:custDataLst>
          </p:nvPr>
        </p:nvSpPr>
        <p:spPr>
          <a:xfrm>
            <a:off x="6861175" y="213995"/>
            <a:ext cx="8255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B</a:t>
            </a:r>
            <a:endParaRPr lang="en-US" altLang="zh-CN"/>
          </a:p>
        </p:txBody>
      </p:sp>
      <p:cxnSp>
        <p:nvCxnSpPr>
          <p:cNvPr id="28" name="直接连接符 27"/>
          <p:cNvCxnSpPr/>
          <p:nvPr/>
        </p:nvCxnSpPr>
        <p:spPr>
          <a:xfrm>
            <a:off x="4575175" y="4253865"/>
            <a:ext cx="6376035" cy="216408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>
            <p:custDataLst>
              <p:tags r:id="rId17"/>
            </p:custDataLst>
          </p:nvPr>
        </p:nvCxnSpPr>
        <p:spPr>
          <a:xfrm flipV="1">
            <a:off x="4584065" y="2204085"/>
            <a:ext cx="4216400" cy="204978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0" name="加号 29"/>
          <p:cNvSpPr/>
          <p:nvPr/>
        </p:nvSpPr>
        <p:spPr>
          <a:xfrm rot="1740000">
            <a:off x="2365375" y="287655"/>
            <a:ext cx="1155700" cy="1282700"/>
          </a:xfrm>
          <a:prstGeom prst="mathPlus">
            <a:avLst>
              <a:gd name="adj1" fmla="val 8131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2" name="直接连接符 21"/>
          <p:cNvCxnSpPr/>
          <p:nvPr>
            <p:custDataLst>
              <p:tags r:id="rId18"/>
            </p:custDataLst>
          </p:nvPr>
        </p:nvCxnSpPr>
        <p:spPr>
          <a:xfrm flipV="1">
            <a:off x="4584065" y="87630"/>
            <a:ext cx="2157730" cy="419481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>
            <p:custDataLst>
              <p:tags r:id="rId19"/>
            </p:custDataLst>
          </p:nvPr>
        </p:nvCxnSpPr>
        <p:spPr>
          <a:xfrm flipV="1">
            <a:off x="2466975" y="87630"/>
            <a:ext cx="4274820" cy="224345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>
            <p:custDataLst>
              <p:tags r:id="rId1"/>
            </p:custDataLst>
          </p:nvPr>
        </p:nvCxnSpPr>
        <p:spPr>
          <a:xfrm flipH="1">
            <a:off x="389255" y="87630"/>
            <a:ext cx="2077720" cy="419481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  <a:headEnd type="oval"/>
            <a:tailEnd type="oval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>
            <p:custDataLst>
              <p:tags r:id="rId2"/>
            </p:custDataLst>
          </p:nvPr>
        </p:nvCxnSpPr>
        <p:spPr>
          <a:xfrm flipH="1" flipV="1">
            <a:off x="389255" y="4282440"/>
            <a:ext cx="2204720" cy="213550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>
            <p:custDataLst>
              <p:tags r:id="rId3"/>
            </p:custDataLst>
          </p:nvPr>
        </p:nvCxnSpPr>
        <p:spPr>
          <a:xfrm flipV="1">
            <a:off x="2593975" y="4282440"/>
            <a:ext cx="1990090" cy="213550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>
            <p:custDataLst>
              <p:tags r:id="rId4"/>
            </p:custDataLst>
          </p:nvPr>
        </p:nvCxnSpPr>
        <p:spPr>
          <a:xfrm>
            <a:off x="2466975" y="2331085"/>
            <a:ext cx="2117090" cy="195135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  <a:headEnd type="none"/>
            <a:tailEnd type="oval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>
            <p:custDataLst>
              <p:tags r:id="rId5"/>
            </p:custDataLst>
          </p:nvPr>
        </p:nvCxnSpPr>
        <p:spPr>
          <a:xfrm flipV="1">
            <a:off x="2466975" y="87630"/>
            <a:ext cx="0" cy="224345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>
            <p:custDataLst>
              <p:tags r:id="rId6"/>
            </p:custDataLst>
          </p:nvPr>
        </p:nvCxnSpPr>
        <p:spPr>
          <a:xfrm flipH="1" flipV="1">
            <a:off x="2466975" y="2331085"/>
            <a:ext cx="127000" cy="408686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  <a:headEnd type="oval"/>
            <a:tailEnd type="oval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" name="直接连接符 1"/>
          <p:cNvCxnSpPr/>
          <p:nvPr>
            <p:custDataLst>
              <p:tags r:id="rId7"/>
            </p:custDataLst>
          </p:nvPr>
        </p:nvCxnSpPr>
        <p:spPr>
          <a:xfrm flipH="1">
            <a:off x="389255" y="2331085"/>
            <a:ext cx="2077720" cy="195135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>
            <p:custDataLst>
              <p:tags r:id="rId8"/>
            </p:custDataLst>
          </p:nvPr>
        </p:nvCxnSpPr>
        <p:spPr>
          <a:xfrm flipH="1" flipV="1">
            <a:off x="8800465" y="2204085"/>
            <a:ext cx="2150745" cy="207835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>
            <p:custDataLst>
              <p:tags r:id="rId9"/>
            </p:custDataLst>
          </p:nvPr>
        </p:nvCxnSpPr>
        <p:spPr>
          <a:xfrm>
            <a:off x="10951210" y="87630"/>
            <a:ext cx="0" cy="419481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>
            <p:custDataLst>
              <p:tags r:id="rId10"/>
            </p:custDataLst>
          </p:nvPr>
        </p:nvCxnSpPr>
        <p:spPr>
          <a:xfrm>
            <a:off x="8800465" y="2204085"/>
            <a:ext cx="2150745" cy="421386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>
            <p:custDataLst>
              <p:tags r:id="rId11"/>
            </p:custDataLst>
          </p:nvPr>
        </p:nvCxnSpPr>
        <p:spPr>
          <a:xfrm flipH="1" flipV="1">
            <a:off x="6741795" y="87630"/>
            <a:ext cx="2058670" cy="2116455"/>
          </a:xfrm>
          <a:prstGeom prst="line">
            <a:avLst/>
          </a:prstGeom>
          <a:ln w="38100">
            <a:solidFill>
              <a:srgbClr val="FF0000"/>
            </a:solidFill>
            <a:tailEnd type="oval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>
            <p:custDataLst>
              <p:tags r:id="rId12"/>
            </p:custDataLst>
          </p:nvPr>
        </p:nvCxnSpPr>
        <p:spPr>
          <a:xfrm>
            <a:off x="6741795" y="87630"/>
            <a:ext cx="420941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>
            <p:custDataLst>
              <p:tags r:id="rId13"/>
            </p:custDataLst>
          </p:nvPr>
        </p:nvCxnSpPr>
        <p:spPr>
          <a:xfrm flipV="1">
            <a:off x="10951210" y="4282440"/>
            <a:ext cx="0" cy="2135505"/>
          </a:xfrm>
          <a:prstGeom prst="line">
            <a:avLst/>
          </a:prstGeom>
          <a:ln w="38100">
            <a:solidFill>
              <a:srgbClr val="FF0000"/>
            </a:solidFill>
            <a:headEnd type="oval"/>
            <a:tailEnd type="oval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>
            <p:custDataLst>
              <p:tags r:id="rId14"/>
            </p:custDataLst>
          </p:nvPr>
        </p:nvCxnSpPr>
        <p:spPr>
          <a:xfrm flipH="1">
            <a:off x="8800465" y="87630"/>
            <a:ext cx="2150745" cy="2116455"/>
          </a:xfrm>
          <a:prstGeom prst="line">
            <a:avLst/>
          </a:prstGeom>
          <a:ln w="38100">
            <a:solidFill>
              <a:srgbClr val="FF0000"/>
            </a:solidFill>
            <a:headEnd type="oval"/>
            <a:tailEnd type="oval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2597150" y="6426200"/>
            <a:ext cx="8354060" cy="0"/>
          </a:xfrm>
          <a:prstGeom prst="line">
            <a:avLst/>
          </a:prstGeom>
          <a:ln w="50800"/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3724275" y="213995"/>
            <a:ext cx="4064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/>
              <a:t>基线</a:t>
            </a:r>
            <a:endParaRPr lang="zh-CN" altLang="en-US" sz="3200"/>
          </a:p>
        </p:txBody>
      </p:sp>
      <p:sp>
        <p:nvSpPr>
          <p:cNvPr id="20" name="文本框 19"/>
          <p:cNvSpPr txBox="1"/>
          <p:nvPr/>
        </p:nvSpPr>
        <p:spPr>
          <a:xfrm>
            <a:off x="1771650" y="87630"/>
            <a:ext cx="8255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A</a:t>
            </a:r>
            <a:endParaRPr lang="en-US" altLang="zh-CN"/>
          </a:p>
        </p:txBody>
      </p:sp>
      <p:sp>
        <p:nvSpPr>
          <p:cNvPr id="21" name="文本框 20"/>
          <p:cNvSpPr txBox="1"/>
          <p:nvPr>
            <p:custDataLst>
              <p:tags r:id="rId15"/>
            </p:custDataLst>
          </p:nvPr>
        </p:nvSpPr>
        <p:spPr>
          <a:xfrm>
            <a:off x="6861175" y="213995"/>
            <a:ext cx="8255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B</a:t>
            </a:r>
            <a:endParaRPr lang="en-US" altLang="zh-CN"/>
          </a:p>
        </p:txBody>
      </p:sp>
      <p:cxnSp>
        <p:nvCxnSpPr>
          <p:cNvPr id="28" name="直接连接符 27"/>
          <p:cNvCxnSpPr/>
          <p:nvPr/>
        </p:nvCxnSpPr>
        <p:spPr>
          <a:xfrm>
            <a:off x="4575175" y="4253865"/>
            <a:ext cx="6376035" cy="216408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>
            <p:custDataLst>
              <p:tags r:id="rId16"/>
            </p:custDataLst>
          </p:nvPr>
        </p:nvCxnSpPr>
        <p:spPr>
          <a:xfrm flipV="1">
            <a:off x="4584065" y="2204085"/>
            <a:ext cx="4216400" cy="204978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>
            <p:custDataLst>
              <p:tags r:id="rId17"/>
            </p:custDataLst>
          </p:nvPr>
        </p:nvCxnSpPr>
        <p:spPr>
          <a:xfrm flipV="1">
            <a:off x="4584065" y="87630"/>
            <a:ext cx="2157730" cy="419481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>
            <p:custDataLst>
              <p:tags r:id="rId18"/>
            </p:custDataLst>
          </p:nvPr>
        </p:nvCxnSpPr>
        <p:spPr>
          <a:xfrm flipV="1">
            <a:off x="2466975" y="87630"/>
            <a:ext cx="4274820" cy="224345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>
            <p:custDataLst>
              <p:tags r:id="rId19"/>
            </p:custDataLst>
          </p:nvPr>
        </p:nvCxnSpPr>
        <p:spPr>
          <a:xfrm>
            <a:off x="2466975" y="87630"/>
            <a:ext cx="427482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>
            <p:custDataLst>
              <p:tags r:id="rId1"/>
            </p:custDataLst>
          </p:nvPr>
        </p:nvCxnSpPr>
        <p:spPr>
          <a:xfrm flipH="1">
            <a:off x="389255" y="87630"/>
            <a:ext cx="2077720" cy="419481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  <a:headEnd type="oval"/>
            <a:tailEnd type="oval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>
            <p:custDataLst>
              <p:tags r:id="rId2"/>
            </p:custDataLst>
          </p:nvPr>
        </p:nvCxnSpPr>
        <p:spPr>
          <a:xfrm flipH="1" flipV="1">
            <a:off x="389255" y="4282440"/>
            <a:ext cx="2204720" cy="213550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>
            <p:custDataLst>
              <p:tags r:id="rId3"/>
            </p:custDataLst>
          </p:nvPr>
        </p:nvCxnSpPr>
        <p:spPr>
          <a:xfrm flipV="1">
            <a:off x="2593975" y="4282440"/>
            <a:ext cx="1990090" cy="213550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>
            <p:custDataLst>
              <p:tags r:id="rId4"/>
            </p:custDataLst>
          </p:nvPr>
        </p:nvCxnSpPr>
        <p:spPr>
          <a:xfrm>
            <a:off x="2466975" y="2331085"/>
            <a:ext cx="2117090" cy="195135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  <a:headEnd type="none"/>
            <a:tailEnd type="oval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>
            <p:custDataLst>
              <p:tags r:id="rId5"/>
            </p:custDataLst>
          </p:nvPr>
        </p:nvCxnSpPr>
        <p:spPr>
          <a:xfrm flipV="1">
            <a:off x="2466975" y="87630"/>
            <a:ext cx="0" cy="224345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>
            <p:custDataLst>
              <p:tags r:id="rId6"/>
            </p:custDataLst>
          </p:nvPr>
        </p:nvCxnSpPr>
        <p:spPr>
          <a:xfrm flipH="1" flipV="1">
            <a:off x="2466975" y="87630"/>
            <a:ext cx="2117090" cy="419481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>
            <p:custDataLst>
              <p:tags r:id="rId7"/>
            </p:custDataLst>
          </p:nvPr>
        </p:nvCxnSpPr>
        <p:spPr>
          <a:xfrm flipH="1" flipV="1">
            <a:off x="2466975" y="2331085"/>
            <a:ext cx="127000" cy="408686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  <a:headEnd type="oval"/>
            <a:tailEnd type="oval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" name="直接连接符 1"/>
          <p:cNvCxnSpPr/>
          <p:nvPr>
            <p:custDataLst>
              <p:tags r:id="rId8"/>
            </p:custDataLst>
          </p:nvPr>
        </p:nvCxnSpPr>
        <p:spPr>
          <a:xfrm flipH="1">
            <a:off x="389255" y="2331085"/>
            <a:ext cx="2077720" cy="195135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>
            <p:custDataLst>
              <p:tags r:id="rId9"/>
            </p:custDataLst>
          </p:nvPr>
        </p:nvCxnSpPr>
        <p:spPr>
          <a:xfrm flipH="1" flipV="1">
            <a:off x="8800465" y="2204085"/>
            <a:ext cx="2150745" cy="207835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>
            <p:custDataLst>
              <p:tags r:id="rId10"/>
            </p:custDataLst>
          </p:nvPr>
        </p:nvCxnSpPr>
        <p:spPr>
          <a:xfrm>
            <a:off x="10951210" y="87630"/>
            <a:ext cx="0" cy="419481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>
            <p:custDataLst>
              <p:tags r:id="rId11"/>
            </p:custDataLst>
          </p:nvPr>
        </p:nvCxnSpPr>
        <p:spPr>
          <a:xfrm>
            <a:off x="8800465" y="2204085"/>
            <a:ext cx="2150745" cy="421386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>
            <p:custDataLst>
              <p:tags r:id="rId12"/>
            </p:custDataLst>
          </p:nvPr>
        </p:nvCxnSpPr>
        <p:spPr>
          <a:xfrm flipH="1" flipV="1">
            <a:off x="6741795" y="87630"/>
            <a:ext cx="2058670" cy="2116455"/>
          </a:xfrm>
          <a:prstGeom prst="line">
            <a:avLst/>
          </a:prstGeom>
          <a:ln w="38100">
            <a:solidFill>
              <a:srgbClr val="FF0000"/>
            </a:solidFill>
            <a:tailEnd type="oval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>
            <p:custDataLst>
              <p:tags r:id="rId13"/>
            </p:custDataLst>
          </p:nvPr>
        </p:nvCxnSpPr>
        <p:spPr>
          <a:xfrm>
            <a:off x="6741795" y="87630"/>
            <a:ext cx="420941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>
            <p:custDataLst>
              <p:tags r:id="rId14"/>
            </p:custDataLst>
          </p:nvPr>
        </p:nvCxnSpPr>
        <p:spPr>
          <a:xfrm flipH="1" flipV="1">
            <a:off x="6741795" y="87630"/>
            <a:ext cx="4209415" cy="633031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>
            <p:custDataLst>
              <p:tags r:id="rId15"/>
            </p:custDataLst>
          </p:nvPr>
        </p:nvCxnSpPr>
        <p:spPr>
          <a:xfrm flipV="1">
            <a:off x="10951210" y="4282440"/>
            <a:ext cx="0" cy="2135505"/>
          </a:xfrm>
          <a:prstGeom prst="line">
            <a:avLst/>
          </a:prstGeom>
          <a:ln w="38100">
            <a:solidFill>
              <a:srgbClr val="FF0000"/>
            </a:solidFill>
            <a:headEnd type="oval"/>
            <a:tailEnd type="oval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>
            <p:custDataLst>
              <p:tags r:id="rId16"/>
            </p:custDataLst>
          </p:nvPr>
        </p:nvCxnSpPr>
        <p:spPr>
          <a:xfrm flipH="1">
            <a:off x="8800465" y="87630"/>
            <a:ext cx="2150745" cy="2116455"/>
          </a:xfrm>
          <a:prstGeom prst="line">
            <a:avLst/>
          </a:prstGeom>
          <a:ln w="38100">
            <a:solidFill>
              <a:srgbClr val="FF0000"/>
            </a:solidFill>
            <a:headEnd type="oval"/>
            <a:tailEnd type="oval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2597150" y="6426200"/>
            <a:ext cx="8354060" cy="0"/>
          </a:xfrm>
          <a:prstGeom prst="line">
            <a:avLst/>
          </a:prstGeom>
          <a:ln w="50800"/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6096000" y="6553200"/>
            <a:ext cx="4064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/>
              <a:t>基线</a:t>
            </a:r>
            <a:endParaRPr lang="zh-CN" altLang="en-US" sz="3200"/>
          </a:p>
        </p:txBody>
      </p:sp>
      <p:sp>
        <p:nvSpPr>
          <p:cNvPr id="20" name="文本框 19"/>
          <p:cNvSpPr txBox="1"/>
          <p:nvPr/>
        </p:nvSpPr>
        <p:spPr>
          <a:xfrm>
            <a:off x="2466975" y="6553200"/>
            <a:ext cx="8255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A</a:t>
            </a:r>
            <a:endParaRPr lang="en-US" altLang="zh-CN"/>
          </a:p>
        </p:txBody>
      </p:sp>
      <p:sp>
        <p:nvSpPr>
          <p:cNvPr id="21" name="文本框 20"/>
          <p:cNvSpPr txBox="1"/>
          <p:nvPr>
            <p:custDataLst>
              <p:tags r:id="rId17"/>
            </p:custDataLst>
          </p:nvPr>
        </p:nvSpPr>
        <p:spPr>
          <a:xfrm>
            <a:off x="10763250" y="6476365"/>
            <a:ext cx="8255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B</a:t>
            </a:r>
            <a:endParaRPr lang="en-US" altLang="zh-CN"/>
          </a:p>
        </p:txBody>
      </p:sp>
      <p:sp>
        <p:nvSpPr>
          <p:cNvPr id="22" name="椭圆 21"/>
          <p:cNvSpPr/>
          <p:nvPr/>
        </p:nvSpPr>
        <p:spPr>
          <a:xfrm>
            <a:off x="2085975" y="1988185"/>
            <a:ext cx="762000" cy="762000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椭圆 22"/>
          <p:cNvSpPr/>
          <p:nvPr>
            <p:custDataLst>
              <p:tags r:id="rId18"/>
            </p:custDataLst>
          </p:nvPr>
        </p:nvSpPr>
        <p:spPr>
          <a:xfrm>
            <a:off x="4156075" y="3930015"/>
            <a:ext cx="762000" cy="762000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椭圆 23"/>
          <p:cNvSpPr/>
          <p:nvPr>
            <p:custDataLst>
              <p:tags r:id="rId19"/>
            </p:custDataLst>
          </p:nvPr>
        </p:nvSpPr>
        <p:spPr>
          <a:xfrm>
            <a:off x="15875" y="3930015"/>
            <a:ext cx="762000" cy="762000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椭圆 24"/>
          <p:cNvSpPr/>
          <p:nvPr>
            <p:custDataLst>
              <p:tags r:id="rId20"/>
            </p:custDataLst>
          </p:nvPr>
        </p:nvSpPr>
        <p:spPr>
          <a:xfrm>
            <a:off x="10570210" y="3934460"/>
            <a:ext cx="762000" cy="762000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椭圆 25"/>
          <p:cNvSpPr/>
          <p:nvPr>
            <p:custDataLst>
              <p:tags r:id="rId21"/>
            </p:custDataLst>
          </p:nvPr>
        </p:nvSpPr>
        <p:spPr>
          <a:xfrm>
            <a:off x="8465185" y="1902460"/>
            <a:ext cx="762000" cy="762000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椭圆 26"/>
          <p:cNvSpPr/>
          <p:nvPr>
            <p:custDataLst>
              <p:tags r:id="rId22"/>
            </p:custDataLst>
          </p:nvPr>
        </p:nvSpPr>
        <p:spPr>
          <a:xfrm>
            <a:off x="6328410" y="-293370"/>
            <a:ext cx="762000" cy="762000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2174875" y="3745230"/>
            <a:ext cx="9189085" cy="9189085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" name="椭圆 29"/>
          <p:cNvSpPr/>
          <p:nvPr>
            <p:custDataLst>
              <p:tags r:id="rId23"/>
            </p:custDataLst>
          </p:nvPr>
        </p:nvSpPr>
        <p:spPr>
          <a:xfrm>
            <a:off x="2476500" y="1049020"/>
            <a:ext cx="8584565" cy="8584565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椭圆 30"/>
          <p:cNvSpPr/>
          <p:nvPr>
            <p:custDataLst>
              <p:tags r:id="rId24"/>
            </p:custDataLst>
          </p:nvPr>
        </p:nvSpPr>
        <p:spPr>
          <a:xfrm>
            <a:off x="2200275" y="41275"/>
            <a:ext cx="9131300" cy="91313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椭圆 31"/>
          <p:cNvSpPr/>
          <p:nvPr>
            <p:custDataLst>
              <p:tags r:id="rId25"/>
            </p:custDataLst>
          </p:nvPr>
        </p:nvSpPr>
        <p:spPr>
          <a:xfrm>
            <a:off x="2565400" y="1654175"/>
            <a:ext cx="8398510" cy="8398510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" name="椭圆 32"/>
          <p:cNvSpPr/>
          <p:nvPr>
            <p:custDataLst>
              <p:tags r:id="rId26"/>
            </p:custDataLst>
          </p:nvPr>
        </p:nvSpPr>
        <p:spPr>
          <a:xfrm>
            <a:off x="2073275" y="-443865"/>
            <a:ext cx="9413240" cy="9413240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" name="椭圆 33"/>
          <p:cNvSpPr/>
          <p:nvPr>
            <p:custDataLst>
              <p:tags r:id="rId27"/>
            </p:custDataLst>
          </p:nvPr>
        </p:nvSpPr>
        <p:spPr>
          <a:xfrm>
            <a:off x="-1073785" y="-8087995"/>
            <a:ext cx="15685770" cy="15685770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>
            <p:custDataLst>
              <p:tags r:id="rId1"/>
            </p:custDataLst>
          </p:nvPr>
        </p:nvCxnSpPr>
        <p:spPr>
          <a:xfrm flipH="1">
            <a:off x="389255" y="87630"/>
            <a:ext cx="2077720" cy="419481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  <a:headEnd type="oval"/>
            <a:tailEnd type="oval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>
            <p:custDataLst>
              <p:tags r:id="rId2"/>
            </p:custDataLst>
          </p:nvPr>
        </p:nvCxnSpPr>
        <p:spPr>
          <a:xfrm flipH="1" flipV="1">
            <a:off x="389255" y="4282440"/>
            <a:ext cx="2204720" cy="213550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>
            <p:custDataLst>
              <p:tags r:id="rId3"/>
            </p:custDataLst>
          </p:nvPr>
        </p:nvCxnSpPr>
        <p:spPr>
          <a:xfrm flipV="1">
            <a:off x="2593975" y="4282440"/>
            <a:ext cx="1990090" cy="213550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>
            <p:custDataLst>
              <p:tags r:id="rId4"/>
            </p:custDataLst>
          </p:nvPr>
        </p:nvCxnSpPr>
        <p:spPr>
          <a:xfrm>
            <a:off x="2466975" y="2331085"/>
            <a:ext cx="2117090" cy="195135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  <a:headEnd type="none"/>
            <a:tailEnd type="oval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>
            <p:custDataLst>
              <p:tags r:id="rId5"/>
            </p:custDataLst>
          </p:nvPr>
        </p:nvCxnSpPr>
        <p:spPr>
          <a:xfrm flipV="1">
            <a:off x="2466975" y="87630"/>
            <a:ext cx="0" cy="224345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>
            <p:custDataLst>
              <p:tags r:id="rId6"/>
            </p:custDataLst>
          </p:nvPr>
        </p:nvCxnSpPr>
        <p:spPr>
          <a:xfrm flipH="1" flipV="1">
            <a:off x="2466975" y="87630"/>
            <a:ext cx="2117090" cy="419481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>
            <p:custDataLst>
              <p:tags r:id="rId7"/>
            </p:custDataLst>
          </p:nvPr>
        </p:nvCxnSpPr>
        <p:spPr>
          <a:xfrm flipH="1" flipV="1">
            <a:off x="2466975" y="2331085"/>
            <a:ext cx="127000" cy="408686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  <a:headEnd type="oval"/>
            <a:tailEnd type="oval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" name="直接连接符 1"/>
          <p:cNvCxnSpPr/>
          <p:nvPr>
            <p:custDataLst>
              <p:tags r:id="rId8"/>
            </p:custDataLst>
          </p:nvPr>
        </p:nvCxnSpPr>
        <p:spPr>
          <a:xfrm flipH="1">
            <a:off x="389255" y="2331085"/>
            <a:ext cx="2077720" cy="195135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>
            <p:custDataLst>
              <p:tags r:id="rId9"/>
            </p:custDataLst>
          </p:nvPr>
        </p:nvCxnSpPr>
        <p:spPr>
          <a:xfrm flipH="1" flipV="1">
            <a:off x="8800465" y="2204085"/>
            <a:ext cx="2150745" cy="207835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>
            <p:custDataLst>
              <p:tags r:id="rId10"/>
            </p:custDataLst>
          </p:nvPr>
        </p:nvCxnSpPr>
        <p:spPr>
          <a:xfrm>
            <a:off x="10951210" y="87630"/>
            <a:ext cx="0" cy="419481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>
            <p:custDataLst>
              <p:tags r:id="rId11"/>
            </p:custDataLst>
          </p:nvPr>
        </p:nvCxnSpPr>
        <p:spPr>
          <a:xfrm>
            <a:off x="8800465" y="2204085"/>
            <a:ext cx="2150745" cy="421386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>
            <p:custDataLst>
              <p:tags r:id="rId12"/>
            </p:custDataLst>
          </p:nvPr>
        </p:nvCxnSpPr>
        <p:spPr>
          <a:xfrm flipH="1" flipV="1">
            <a:off x="6741795" y="87630"/>
            <a:ext cx="2058670" cy="2116455"/>
          </a:xfrm>
          <a:prstGeom prst="line">
            <a:avLst/>
          </a:prstGeom>
          <a:ln w="38100">
            <a:solidFill>
              <a:srgbClr val="FF0000"/>
            </a:solidFill>
            <a:tailEnd type="oval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>
            <p:custDataLst>
              <p:tags r:id="rId13"/>
            </p:custDataLst>
          </p:nvPr>
        </p:nvCxnSpPr>
        <p:spPr>
          <a:xfrm>
            <a:off x="6741795" y="87630"/>
            <a:ext cx="420941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>
            <p:custDataLst>
              <p:tags r:id="rId14"/>
            </p:custDataLst>
          </p:nvPr>
        </p:nvCxnSpPr>
        <p:spPr>
          <a:xfrm flipV="1">
            <a:off x="10951210" y="4282440"/>
            <a:ext cx="0" cy="2135505"/>
          </a:xfrm>
          <a:prstGeom prst="line">
            <a:avLst/>
          </a:prstGeom>
          <a:ln w="38100">
            <a:solidFill>
              <a:srgbClr val="FF0000"/>
            </a:solidFill>
            <a:headEnd type="oval"/>
            <a:tailEnd type="oval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>
            <p:custDataLst>
              <p:tags r:id="rId15"/>
            </p:custDataLst>
          </p:nvPr>
        </p:nvCxnSpPr>
        <p:spPr>
          <a:xfrm flipH="1">
            <a:off x="8800465" y="87630"/>
            <a:ext cx="2150745" cy="2116455"/>
          </a:xfrm>
          <a:prstGeom prst="line">
            <a:avLst/>
          </a:prstGeom>
          <a:ln w="38100">
            <a:solidFill>
              <a:srgbClr val="FF0000"/>
            </a:solidFill>
            <a:headEnd type="oval"/>
            <a:tailEnd type="oval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2597150" y="6426200"/>
            <a:ext cx="8354060" cy="0"/>
          </a:xfrm>
          <a:prstGeom prst="line">
            <a:avLst/>
          </a:prstGeom>
          <a:ln w="50800"/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6454775" y="5048250"/>
            <a:ext cx="4064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/>
              <a:t>基线</a:t>
            </a:r>
            <a:endParaRPr lang="zh-CN" altLang="en-US" sz="3200"/>
          </a:p>
        </p:txBody>
      </p:sp>
      <p:sp>
        <p:nvSpPr>
          <p:cNvPr id="20" name="文本框 19"/>
          <p:cNvSpPr txBox="1"/>
          <p:nvPr/>
        </p:nvSpPr>
        <p:spPr>
          <a:xfrm>
            <a:off x="3965575" y="4253865"/>
            <a:ext cx="8255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A</a:t>
            </a:r>
            <a:endParaRPr lang="en-US" altLang="zh-CN"/>
          </a:p>
        </p:txBody>
      </p:sp>
      <p:sp>
        <p:nvSpPr>
          <p:cNvPr id="21" name="文本框 20"/>
          <p:cNvSpPr txBox="1"/>
          <p:nvPr>
            <p:custDataLst>
              <p:tags r:id="rId16"/>
            </p:custDataLst>
          </p:nvPr>
        </p:nvSpPr>
        <p:spPr>
          <a:xfrm>
            <a:off x="9717405" y="6057900"/>
            <a:ext cx="8255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B</a:t>
            </a:r>
            <a:endParaRPr lang="en-US" altLang="zh-CN"/>
          </a:p>
        </p:txBody>
      </p:sp>
      <p:cxnSp>
        <p:nvCxnSpPr>
          <p:cNvPr id="28" name="直接连接符 27"/>
          <p:cNvCxnSpPr/>
          <p:nvPr/>
        </p:nvCxnSpPr>
        <p:spPr>
          <a:xfrm>
            <a:off x="4575175" y="4253865"/>
            <a:ext cx="6376035" cy="216408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>
            <p:custDataLst>
              <p:tags r:id="rId17"/>
            </p:custDataLst>
          </p:nvPr>
        </p:nvCxnSpPr>
        <p:spPr>
          <a:xfrm flipV="1">
            <a:off x="4584065" y="2204085"/>
            <a:ext cx="4216400" cy="204978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>
            <p:custDataLst>
              <p:tags r:id="rId18"/>
            </p:custDataLst>
          </p:nvPr>
        </p:nvSpPr>
        <p:spPr>
          <a:xfrm>
            <a:off x="9209405" y="1986280"/>
            <a:ext cx="17583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最新先中点</a:t>
            </a:r>
            <a:endParaRPr lang="zh-CN" altLang="en-US"/>
          </a:p>
        </p:txBody>
      </p:sp>
      <p:sp>
        <p:nvSpPr>
          <p:cNvPr id="32" name="椭圆 31"/>
          <p:cNvSpPr/>
          <p:nvPr>
            <p:custDataLst>
              <p:tags r:id="rId19"/>
            </p:custDataLst>
          </p:nvPr>
        </p:nvSpPr>
        <p:spPr>
          <a:xfrm>
            <a:off x="4401820" y="2070735"/>
            <a:ext cx="6663055" cy="6663055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2203450" y="648970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P</a:t>
            </a:r>
            <a:endParaRPr lang="en-US" altLang="zh-CN"/>
          </a:p>
        </p:txBody>
      </p:sp>
      <p:sp>
        <p:nvSpPr>
          <p:cNvPr id="24" name="文本框 23"/>
          <p:cNvSpPr txBox="1"/>
          <p:nvPr/>
        </p:nvSpPr>
        <p:spPr>
          <a:xfrm>
            <a:off x="7791450" y="167640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P‘</a:t>
            </a:r>
            <a:endParaRPr lang="en-US" altLang="zh-CN"/>
          </a:p>
        </p:txBody>
      </p:sp>
      <p:sp>
        <p:nvSpPr>
          <p:cNvPr id="26" name="椭圆 25"/>
          <p:cNvSpPr/>
          <p:nvPr>
            <p:custDataLst>
              <p:tags r:id="rId20"/>
            </p:custDataLst>
          </p:nvPr>
        </p:nvSpPr>
        <p:spPr>
          <a:xfrm>
            <a:off x="2174875" y="3745230"/>
            <a:ext cx="9189085" cy="9189085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" name="任意多边形 21"/>
          <p:cNvSpPr/>
          <p:nvPr/>
        </p:nvSpPr>
        <p:spPr>
          <a:xfrm>
            <a:off x="4279265" y="2649220"/>
            <a:ext cx="1283970" cy="1492250"/>
          </a:xfrm>
          <a:custGeom>
            <a:avLst/>
            <a:gdLst>
              <a:gd name="connisteX0" fmla="*/ 0 w 1283970"/>
              <a:gd name="connsiteY0" fmla="*/ 1426210 h 1492250"/>
              <a:gd name="connisteX1" fmla="*/ 0 w 1283970"/>
              <a:gd name="connsiteY1" fmla="*/ 230505 h 1492250"/>
              <a:gd name="connisteX2" fmla="*/ 483235 w 1283970"/>
              <a:gd name="connsiteY2" fmla="*/ 0 h 1492250"/>
              <a:gd name="connisteX3" fmla="*/ 1283970 w 1283970"/>
              <a:gd name="connsiteY3" fmla="*/ 76835 h 1492250"/>
              <a:gd name="connisteX4" fmla="*/ 1053465 w 1283970"/>
              <a:gd name="connsiteY4" fmla="*/ 1492250 h 1492250"/>
              <a:gd name="connisteX5" fmla="*/ 0 w 1283970"/>
              <a:gd name="connsiteY5" fmla="*/ 1426210 h 149225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</a:cxnLst>
            <a:rect l="l" t="t" r="r" b="b"/>
            <a:pathLst>
              <a:path w="1283970" h="1492250">
                <a:moveTo>
                  <a:pt x="0" y="1426210"/>
                </a:moveTo>
                <a:lnTo>
                  <a:pt x="0" y="230505"/>
                </a:lnTo>
                <a:lnTo>
                  <a:pt x="483235" y="0"/>
                </a:lnTo>
                <a:lnTo>
                  <a:pt x="1283970" y="76835"/>
                </a:lnTo>
                <a:lnTo>
                  <a:pt x="1053465" y="1492250"/>
                </a:lnTo>
                <a:lnTo>
                  <a:pt x="0" y="1426210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16" name="组合 15"/>
          <p:cNvGrpSpPr/>
          <p:nvPr/>
        </p:nvGrpSpPr>
        <p:grpSpPr>
          <a:xfrm>
            <a:off x="2369820" y="1551940"/>
            <a:ext cx="3368675" cy="2607310"/>
            <a:chOff x="3732" y="2444"/>
            <a:chExt cx="5305" cy="4106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3732" y="3930"/>
              <a:ext cx="1440" cy="2420"/>
            </a:xfrm>
            <a:prstGeom prst="line">
              <a:avLst/>
            </a:prstGeom>
            <a:ln>
              <a:solidFill>
                <a:schemeClr val="tx1"/>
              </a:solidFill>
              <a:headEnd type="oval"/>
              <a:tailEnd type="none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>
              <p:custDataLst>
                <p:tags r:id="rId1"/>
              </p:custDataLst>
            </p:nvPr>
          </p:nvCxnSpPr>
          <p:spPr>
            <a:xfrm>
              <a:off x="5172" y="6350"/>
              <a:ext cx="3243" cy="200"/>
            </a:xfrm>
            <a:prstGeom prst="line">
              <a:avLst/>
            </a:prstGeom>
            <a:ln>
              <a:solidFill>
                <a:schemeClr val="tx1"/>
              </a:solidFill>
              <a:headEnd type="oval"/>
              <a:tailEnd type="none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>
              <p:custDataLst>
                <p:tags r:id="rId2"/>
              </p:custDataLst>
            </p:nvPr>
          </p:nvCxnSpPr>
          <p:spPr>
            <a:xfrm flipH="1">
              <a:off x="8415" y="2444"/>
              <a:ext cx="623" cy="4106"/>
            </a:xfrm>
            <a:prstGeom prst="line">
              <a:avLst/>
            </a:prstGeom>
            <a:ln cap="rnd">
              <a:solidFill>
                <a:schemeClr val="tx1"/>
              </a:solidFill>
              <a:tailEnd type="oval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>
              <p:custDataLst>
                <p:tags r:id="rId3"/>
              </p:custDataLst>
            </p:nvPr>
          </p:nvCxnSpPr>
          <p:spPr>
            <a:xfrm flipV="1">
              <a:off x="3732" y="2444"/>
              <a:ext cx="2333" cy="1486"/>
            </a:xfrm>
            <a:prstGeom prst="line">
              <a:avLst/>
            </a:prstGeom>
            <a:ln>
              <a:solidFill>
                <a:schemeClr val="tx1"/>
              </a:solidFill>
              <a:tailEnd type="oval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>
              <p:custDataLst>
                <p:tags r:id="rId4"/>
              </p:custDataLst>
            </p:nvPr>
          </p:nvCxnSpPr>
          <p:spPr>
            <a:xfrm flipH="1">
              <a:off x="6065" y="2444"/>
              <a:ext cx="2973" cy="0"/>
            </a:xfrm>
            <a:prstGeom prst="line">
              <a:avLst/>
            </a:prstGeom>
            <a:ln>
              <a:solidFill>
                <a:schemeClr val="tx1"/>
              </a:solidFill>
              <a:headEnd type="oval"/>
              <a:tailEnd type="none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 flipH="1">
              <a:off x="5172" y="2444"/>
              <a:ext cx="910" cy="3906"/>
            </a:xfrm>
            <a:prstGeom prst="line">
              <a:avLst/>
            </a:prstGeom>
            <a:ln>
              <a:solidFill>
                <a:srgbClr val="FF0000">
                  <a:alpha val="50000"/>
                </a:srgbClr>
              </a:solidFill>
              <a:prstDash val="dash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>
              <p:custDataLst>
                <p:tags r:id="rId5"/>
              </p:custDataLst>
            </p:nvPr>
          </p:nvCxnSpPr>
          <p:spPr>
            <a:xfrm>
              <a:off x="6082" y="2444"/>
              <a:ext cx="2333" cy="4106"/>
            </a:xfrm>
            <a:prstGeom prst="line">
              <a:avLst/>
            </a:prstGeom>
            <a:ln>
              <a:solidFill>
                <a:srgbClr val="FF0000">
                  <a:alpha val="50000"/>
                </a:srgbClr>
              </a:solidFill>
              <a:prstDash val="dash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cxnSp>
        <p:nvCxnSpPr>
          <p:cNvPr id="14" name="直接连接符 13"/>
          <p:cNvCxnSpPr/>
          <p:nvPr/>
        </p:nvCxnSpPr>
        <p:spPr>
          <a:xfrm>
            <a:off x="3105150" y="2023745"/>
            <a:ext cx="450215" cy="7461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>
            <p:custDataLst>
              <p:tags r:id="rId6"/>
            </p:custDataLst>
          </p:nvPr>
        </p:nvCxnSpPr>
        <p:spPr>
          <a:xfrm flipV="1">
            <a:off x="2820035" y="2769870"/>
            <a:ext cx="735330" cy="4502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>
            <p:custDataLst>
              <p:tags r:id="rId7"/>
            </p:custDataLst>
          </p:nvPr>
        </p:nvCxnSpPr>
        <p:spPr>
          <a:xfrm>
            <a:off x="3544570" y="2769870"/>
            <a:ext cx="722630" cy="1079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>
            <p:custDataLst>
              <p:tags r:id="rId8"/>
            </p:custDataLst>
          </p:nvPr>
        </p:nvCxnSpPr>
        <p:spPr>
          <a:xfrm flipV="1">
            <a:off x="4267200" y="2877820"/>
            <a:ext cx="0" cy="13233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>
            <p:custDataLst>
              <p:tags r:id="rId9"/>
            </p:custDataLst>
          </p:nvPr>
        </p:nvCxnSpPr>
        <p:spPr>
          <a:xfrm flipV="1">
            <a:off x="4267200" y="2628900"/>
            <a:ext cx="508635" cy="24892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>
            <p:custDataLst>
              <p:tags r:id="rId10"/>
            </p:custDataLst>
          </p:nvPr>
        </p:nvCxnSpPr>
        <p:spPr>
          <a:xfrm>
            <a:off x="4775835" y="2628900"/>
            <a:ext cx="1259205" cy="14097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>
            <p:custDataLst>
              <p:tags r:id="rId11"/>
            </p:custDataLst>
          </p:nvPr>
        </p:nvCxnSpPr>
        <p:spPr>
          <a:xfrm flipV="1">
            <a:off x="4775835" y="1156970"/>
            <a:ext cx="0" cy="14719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3" name="椭圆 22"/>
          <p:cNvSpPr/>
          <p:nvPr/>
        </p:nvSpPr>
        <p:spPr>
          <a:xfrm>
            <a:off x="4105910" y="3905250"/>
            <a:ext cx="328930" cy="32893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椭圆 23"/>
          <p:cNvSpPr/>
          <p:nvPr>
            <p:custDataLst>
              <p:tags r:id="rId12"/>
            </p:custDataLst>
          </p:nvPr>
        </p:nvSpPr>
        <p:spPr>
          <a:xfrm>
            <a:off x="5396865" y="2611120"/>
            <a:ext cx="328930" cy="32893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椭圆 24"/>
          <p:cNvSpPr/>
          <p:nvPr>
            <p:custDataLst>
              <p:tags r:id="rId13"/>
            </p:custDataLst>
          </p:nvPr>
        </p:nvSpPr>
        <p:spPr>
          <a:xfrm>
            <a:off x="4624705" y="2481580"/>
            <a:ext cx="328930" cy="32893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椭圆 25"/>
          <p:cNvSpPr/>
          <p:nvPr>
            <p:custDataLst>
              <p:tags r:id="rId14"/>
            </p:custDataLst>
          </p:nvPr>
        </p:nvSpPr>
        <p:spPr>
          <a:xfrm>
            <a:off x="4114165" y="2738120"/>
            <a:ext cx="328930" cy="32893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5422900" y="4098290"/>
            <a:ext cx="9366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P</a:t>
            </a:r>
            <a:endParaRPr lang="en-US" altLang="zh-CN"/>
          </a:p>
        </p:txBody>
      </p:sp>
      <p:sp>
        <p:nvSpPr>
          <p:cNvPr id="28" name="文本框 27"/>
          <p:cNvSpPr txBox="1"/>
          <p:nvPr>
            <p:custDataLst>
              <p:tags r:id="rId15"/>
            </p:custDataLst>
          </p:nvPr>
        </p:nvSpPr>
        <p:spPr>
          <a:xfrm>
            <a:off x="3851275" y="3536950"/>
            <a:ext cx="21215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P4</a:t>
            </a:r>
            <a:endParaRPr lang="en-US" altLang="zh-CN"/>
          </a:p>
        </p:txBody>
      </p:sp>
      <p:sp>
        <p:nvSpPr>
          <p:cNvPr id="29" name="文本框 28"/>
          <p:cNvSpPr txBox="1"/>
          <p:nvPr>
            <p:custDataLst>
              <p:tags r:id="rId16"/>
            </p:custDataLst>
          </p:nvPr>
        </p:nvSpPr>
        <p:spPr>
          <a:xfrm>
            <a:off x="5866130" y="2369820"/>
            <a:ext cx="7232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P1</a:t>
            </a:r>
            <a:endParaRPr lang="en-US" altLang="zh-CN"/>
          </a:p>
        </p:txBody>
      </p:sp>
      <p:sp>
        <p:nvSpPr>
          <p:cNvPr id="30" name="文本框 29"/>
          <p:cNvSpPr txBox="1"/>
          <p:nvPr>
            <p:custDataLst>
              <p:tags r:id="rId17"/>
            </p:custDataLst>
          </p:nvPr>
        </p:nvSpPr>
        <p:spPr>
          <a:xfrm>
            <a:off x="3974465" y="2481580"/>
            <a:ext cx="14897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P3</a:t>
            </a:r>
            <a:endParaRPr lang="en-US" altLang="zh-CN"/>
          </a:p>
        </p:txBody>
      </p:sp>
      <p:sp>
        <p:nvSpPr>
          <p:cNvPr id="31" name="文本框 30"/>
          <p:cNvSpPr txBox="1"/>
          <p:nvPr>
            <p:custDataLst>
              <p:tags r:id="rId18"/>
            </p:custDataLst>
          </p:nvPr>
        </p:nvSpPr>
        <p:spPr>
          <a:xfrm>
            <a:off x="4624705" y="2128520"/>
            <a:ext cx="17348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P2</a:t>
            </a:r>
            <a:endParaRPr lang="en-US" altLang="zh-CN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" name="任意多边形 39"/>
          <p:cNvSpPr/>
          <p:nvPr/>
        </p:nvSpPr>
        <p:spPr>
          <a:xfrm>
            <a:off x="7472680" y="1825625"/>
            <a:ext cx="1514475" cy="1360805"/>
          </a:xfrm>
          <a:custGeom>
            <a:avLst/>
            <a:gdLst>
              <a:gd name="connisteX0" fmla="*/ 241300 w 1514475"/>
              <a:gd name="connsiteY0" fmla="*/ 44450 h 1360805"/>
              <a:gd name="connisteX1" fmla="*/ 1514475 w 1514475"/>
              <a:gd name="connsiteY1" fmla="*/ 44450 h 1360805"/>
              <a:gd name="connisteX2" fmla="*/ 1503680 w 1514475"/>
              <a:gd name="connsiteY2" fmla="*/ 889000 h 1360805"/>
              <a:gd name="connisteX3" fmla="*/ 1086485 w 1514475"/>
              <a:gd name="connsiteY3" fmla="*/ 1360805 h 1360805"/>
              <a:gd name="connisteX4" fmla="*/ 0 w 1514475"/>
              <a:gd name="connsiteY4" fmla="*/ 878205 h 1360805"/>
              <a:gd name="connisteX5" fmla="*/ 252730 w 1514475"/>
              <a:gd name="connsiteY5" fmla="*/ 0 h 136080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</a:cxnLst>
            <a:rect l="l" t="t" r="r" b="b"/>
            <a:pathLst>
              <a:path w="1514475" h="1360805">
                <a:moveTo>
                  <a:pt x="241300" y="44450"/>
                </a:moveTo>
                <a:lnTo>
                  <a:pt x="1514475" y="44450"/>
                </a:lnTo>
                <a:lnTo>
                  <a:pt x="1503680" y="889000"/>
                </a:lnTo>
                <a:lnTo>
                  <a:pt x="1086485" y="1360805"/>
                </a:lnTo>
                <a:lnTo>
                  <a:pt x="0" y="878205"/>
                </a:lnTo>
                <a:lnTo>
                  <a:pt x="252730" y="0"/>
                </a:lnTo>
              </a:path>
            </a:pathLst>
          </a:custGeom>
          <a:solidFill>
            <a:schemeClr val="accent2">
              <a:alpha val="5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5" name="直接连接符 4"/>
          <p:cNvCxnSpPr/>
          <p:nvPr/>
        </p:nvCxnSpPr>
        <p:spPr>
          <a:xfrm>
            <a:off x="6811645" y="2100580"/>
            <a:ext cx="914400" cy="1536700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>
            <p:custDataLst>
              <p:tags r:id="rId1"/>
            </p:custDataLst>
          </p:nvPr>
        </p:nvCxnSpPr>
        <p:spPr>
          <a:xfrm>
            <a:off x="7726045" y="3637280"/>
            <a:ext cx="2059305" cy="127000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>
            <p:custDataLst>
              <p:tags r:id="rId2"/>
            </p:custDataLst>
          </p:nvPr>
        </p:nvCxnSpPr>
        <p:spPr>
          <a:xfrm>
            <a:off x="9785350" y="2481580"/>
            <a:ext cx="0" cy="1282700"/>
          </a:xfrm>
          <a:prstGeom prst="line">
            <a:avLst/>
          </a:prstGeom>
          <a:ln cap="rnd">
            <a:solidFill>
              <a:schemeClr val="tx1"/>
            </a:solidFill>
            <a:tailEnd type="oval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>
            <p:custDataLst>
              <p:tags r:id="rId3"/>
            </p:custDataLst>
          </p:nvPr>
        </p:nvCxnSpPr>
        <p:spPr>
          <a:xfrm flipV="1">
            <a:off x="6811645" y="1156970"/>
            <a:ext cx="1481455" cy="943610"/>
          </a:xfrm>
          <a:prstGeom prst="line">
            <a:avLst/>
          </a:prstGeom>
          <a:ln>
            <a:solidFill>
              <a:schemeClr val="tx1"/>
            </a:solidFill>
            <a:tailEnd type="oval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>
            <p:custDataLst>
              <p:tags r:id="rId4"/>
            </p:custDataLst>
          </p:nvPr>
        </p:nvCxnSpPr>
        <p:spPr>
          <a:xfrm flipV="1">
            <a:off x="8293100" y="1156970"/>
            <a:ext cx="0" cy="1212850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6811645" y="2100580"/>
            <a:ext cx="1481455" cy="269240"/>
          </a:xfrm>
          <a:prstGeom prst="line">
            <a:avLst/>
          </a:prstGeom>
          <a:ln>
            <a:solidFill>
              <a:srgbClr val="FF0000">
                <a:alpha val="50000"/>
              </a:srgbClr>
            </a:solidFill>
            <a:prstDash val="das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>
            <p:custDataLst>
              <p:tags r:id="rId5"/>
            </p:custDataLst>
          </p:nvPr>
        </p:nvCxnSpPr>
        <p:spPr>
          <a:xfrm>
            <a:off x="8293100" y="1156970"/>
            <a:ext cx="1492250" cy="1324610"/>
          </a:xfrm>
          <a:prstGeom prst="line">
            <a:avLst/>
          </a:prstGeom>
          <a:ln>
            <a:solidFill>
              <a:srgbClr val="FF0000">
                <a:alpha val="50000"/>
              </a:srgbClr>
            </a:solidFill>
            <a:prstDash val="das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 flipH="1">
            <a:off x="7445375" y="1830705"/>
            <a:ext cx="226695" cy="9074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>
            <p:custDataLst>
              <p:tags r:id="rId6"/>
            </p:custDataLst>
          </p:nvPr>
        </p:nvCxnSpPr>
        <p:spPr>
          <a:xfrm flipV="1">
            <a:off x="9006205" y="1830705"/>
            <a:ext cx="635" cy="939165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3" name="椭圆 22"/>
          <p:cNvSpPr/>
          <p:nvPr/>
        </p:nvSpPr>
        <p:spPr>
          <a:xfrm>
            <a:off x="7565390" y="1666240"/>
            <a:ext cx="328930" cy="32893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椭圆 23"/>
          <p:cNvSpPr/>
          <p:nvPr>
            <p:custDataLst>
              <p:tags r:id="rId7"/>
            </p:custDataLst>
          </p:nvPr>
        </p:nvSpPr>
        <p:spPr>
          <a:xfrm>
            <a:off x="8145145" y="1644650"/>
            <a:ext cx="328930" cy="32893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椭圆 24"/>
          <p:cNvSpPr/>
          <p:nvPr>
            <p:custDataLst>
              <p:tags r:id="rId8"/>
            </p:custDataLst>
          </p:nvPr>
        </p:nvSpPr>
        <p:spPr>
          <a:xfrm>
            <a:off x="7236460" y="2496820"/>
            <a:ext cx="328930" cy="32893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椭圆 25"/>
          <p:cNvSpPr/>
          <p:nvPr>
            <p:custDataLst>
              <p:tags r:id="rId9"/>
            </p:custDataLst>
          </p:nvPr>
        </p:nvSpPr>
        <p:spPr>
          <a:xfrm>
            <a:off x="8860155" y="1609090"/>
            <a:ext cx="328930" cy="328930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7978140" y="2056130"/>
            <a:ext cx="9366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P</a:t>
            </a:r>
            <a:endParaRPr lang="en-US" altLang="zh-CN"/>
          </a:p>
        </p:txBody>
      </p:sp>
      <p:cxnSp>
        <p:nvCxnSpPr>
          <p:cNvPr id="2" name="直接连接符 1"/>
          <p:cNvCxnSpPr/>
          <p:nvPr>
            <p:custDataLst>
              <p:tags r:id="rId10"/>
            </p:custDataLst>
          </p:nvPr>
        </p:nvCxnSpPr>
        <p:spPr>
          <a:xfrm flipH="1" flipV="1">
            <a:off x="8293100" y="2369820"/>
            <a:ext cx="1492250" cy="111760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>
            <p:custDataLst>
              <p:tags r:id="rId11"/>
            </p:custDataLst>
          </p:nvPr>
        </p:nvCxnSpPr>
        <p:spPr>
          <a:xfrm>
            <a:off x="8293100" y="2369820"/>
            <a:ext cx="1492250" cy="1394460"/>
          </a:xfrm>
          <a:prstGeom prst="line">
            <a:avLst/>
          </a:prstGeom>
          <a:ln>
            <a:solidFill>
              <a:srgbClr val="FF0000">
                <a:alpha val="50000"/>
              </a:srgbClr>
            </a:solidFill>
            <a:prstDash val="das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>
            <p:custDataLst>
              <p:tags r:id="rId12"/>
            </p:custDataLst>
          </p:nvPr>
        </p:nvCxnSpPr>
        <p:spPr>
          <a:xfrm flipH="1">
            <a:off x="7726045" y="2369820"/>
            <a:ext cx="567055" cy="1267460"/>
          </a:xfrm>
          <a:prstGeom prst="line">
            <a:avLst/>
          </a:prstGeom>
          <a:ln>
            <a:solidFill>
              <a:srgbClr val="FF0000">
                <a:alpha val="50000"/>
              </a:srgbClr>
            </a:solidFill>
            <a:prstDash val="das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>
            <p:custDataLst>
              <p:tags r:id="rId13"/>
            </p:custDataLst>
          </p:nvPr>
        </p:nvCxnSpPr>
        <p:spPr>
          <a:xfrm>
            <a:off x="7672070" y="1830705"/>
            <a:ext cx="133413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>
            <p:custDataLst>
              <p:tags r:id="rId14"/>
            </p:custDataLst>
          </p:nvPr>
        </p:nvCxnSpPr>
        <p:spPr>
          <a:xfrm>
            <a:off x="7445375" y="2715895"/>
            <a:ext cx="1106805" cy="5175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>
            <p:custDataLst>
              <p:tags r:id="rId15"/>
            </p:custDataLst>
          </p:nvPr>
        </p:nvCxnSpPr>
        <p:spPr>
          <a:xfrm flipV="1">
            <a:off x="8552180" y="2769870"/>
            <a:ext cx="454025" cy="4635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7" name="椭圆 36"/>
          <p:cNvSpPr/>
          <p:nvPr>
            <p:custDataLst>
              <p:tags r:id="rId16"/>
            </p:custDataLst>
          </p:nvPr>
        </p:nvSpPr>
        <p:spPr>
          <a:xfrm>
            <a:off x="8863965" y="2189480"/>
            <a:ext cx="328930" cy="32893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" name="椭圆 37"/>
          <p:cNvSpPr/>
          <p:nvPr>
            <p:custDataLst>
              <p:tags r:id="rId17"/>
            </p:custDataLst>
          </p:nvPr>
        </p:nvSpPr>
        <p:spPr>
          <a:xfrm>
            <a:off x="8385175" y="3045460"/>
            <a:ext cx="328930" cy="32893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" name="椭圆 38"/>
          <p:cNvSpPr/>
          <p:nvPr>
            <p:custDataLst>
              <p:tags r:id="rId18"/>
            </p:custDataLst>
          </p:nvPr>
        </p:nvSpPr>
        <p:spPr>
          <a:xfrm>
            <a:off x="8874760" y="2649855"/>
            <a:ext cx="328930" cy="32893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接连接符 11"/>
          <p:cNvCxnSpPr/>
          <p:nvPr>
            <p:custDataLst>
              <p:tags r:id="rId1"/>
            </p:custDataLst>
          </p:nvPr>
        </p:nvCxnSpPr>
        <p:spPr>
          <a:xfrm flipV="1">
            <a:off x="2750820" y="1000125"/>
            <a:ext cx="591820" cy="182245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1497965" y="25400"/>
            <a:ext cx="8255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A</a:t>
            </a:r>
            <a:endParaRPr lang="en-US" altLang="zh-CN"/>
          </a:p>
        </p:txBody>
      </p:sp>
      <p:sp>
        <p:nvSpPr>
          <p:cNvPr id="21" name="文本框 20"/>
          <p:cNvSpPr txBox="1"/>
          <p:nvPr>
            <p:custDataLst>
              <p:tags r:id="rId2"/>
            </p:custDataLst>
          </p:nvPr>
        </p:nvSpPr>
        <p:spPr>
          <a:xfrm>
            <a:off x="5035550" y="1737360"/>
            <a:ext cx="5073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B</a:t>
            </a:r>
            <a:endParaRPr lang="en-US" altLang="zh-CN"/>
          </a:p>
        </p:txBody>
      </p:sp>
      <p:cxnSp>
        <p:nvCxnSpPr>
          <p:cNvPr id="28" name="直接连接符 27"/>
          <p:cNvCxnSpPr/>
          <p:nvPr/>
        </p:nvCxnSpPr>
        <p:spPr>
          <a:xfrm>
            <a:off x="1860550" y="498475"/>
            <a:ext cx="3434715" cy="113411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triangle" w="lg" len="lg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>
            <p:custDataLst>
              <p:tags r:id="rId3"/>
            </p:custDataLst>
          </p:nvPr>
        </p:nvCxnSpPr>
        <p:spPr>
          <a:xfrm flipH="1">
            <a:off x="2783205" y="1362710"/>
            <a:ext cx="1722120" cy="144907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2" name="椭圆 31"/>
          <p:cNvSpPr/>
          <p:nvPr>
            <p:custDataLst>
              <p:tags r:id="rId4"/>
            </p:custDataLst>
          </p:nvPr>
        </p:nvSpPr>
        <p:spPr>
          <a:xfrm>
            <a:off x="435610" y="498475"/>
            <a:ext cx="4599940" cy="4599940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2323465" y="2720975"/>
            <a:ext cx="21615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O</a:t>
            </a:r>
            <a:endParaRPr lang="en-US" altLang="zh-CN"/>
          </a:p>
        </p:txBody>
      </p:sp>
      <p:sp>
        <p:nvSpPr>
          <p:cNvPr id="15" name="椭圆 14"/>
          <p:cNvSpPr/>
          <p:nvPr/>
        </p:nvSpPr>
        <p:spPr>
          <a:xfrm>
            <a:off x="2681605" y="2720975"/>
            <a:ext cx="131445" cy="13144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3221355" y="552450"/>
            <a:ext cx="8045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P</a:t>
            </a:r>
            <a:endParaRPr lang="en-US" altLang="zh-CN"/>
          </a:p>
        </p:txBody>
      </p:sp>
      <p:sp>
        <p:nvSpPr>
          <p:cNvPr id="30" name="任意多边形 29"/>
          <p:cNvSpPr/>
          <p:nvPr/>
        </p:nvSpPr>
        <p:spPr>
          <a:xfrm rot="20760000">
            <a:off x="2980055" y="888365"/>
            <a:ext cx="252095" cy="339725"/>
          </a:xfrm>
          <a:custGeom>
            <a:avLst/>
            <a:gdLst>
              <a:gd name="connisteX0" fmla="*/ 142875 w 252095"/>
              <a:gd name="connsiteY0" fmla="*/ 0 h 339725"/>
              <a:gd name="connisteX1" fmla="*/ 0 w 252095"/>
              <a:gd name="connsiteY1" fmla="*/ 229870 h 339725"/>
              <a:gd name="connisteX2" fmla="*/ 252095 w 252095"/>
              <a:gd name="connsiteY2" fmla="*/ 339725 h 33972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252095" h="339725">
                <a:moveTo>
                  <a:pt x="142875" y="0"/>
                </a:moveTo>
                <a:lnTo>
                  <a:pt x="0" y="229870"/>
                </a:lnTo>
                <a:lnTo>
                  <a:pt x="252095" y="339725"/>
                </a:lnTo>
              </a:path>
            </a:pathLst>
          </a:cu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>
            <p:custDataLst>
              <p:tags r:id="rId5"/>
            </p:custDataLst>
          </p:nvPr>
        </p:nvSpPr>
        <p:spPr>
          <a:xfrm>
            <a:off x="4490720" y="994410"/>
            <a:ext cx="8045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B‘</a:t>
            </a:r>
            <a:endParaRPr lang="en-US" altLang="zh-CN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4" name="直接连接符 3"/>
          <p:cNvCxnSpPr/>
          <p:nvPr/>
        </p:nvCxnSpPr>
        <p:spPr>
          <a:xfrm>
            <a:off x="2029460" y="3296920"/>
            <a:ext cx="7868285" cy="10795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5640070" y="498475"/>
            <a:ext cx="10795" cy="5815965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6" name="流程图: 联系 5"/>
          <p:cNvSpPr/>
          <p:nvPr/>
        </p:nvSpPr>
        <p:spPr>
          <a:xfrm>
            <a:off x="2042160" y="-203200"/>
            <a:ext cx="7200000" cy="7200000"/>
          </a:xfrm>
          <a:prstGeom prst="flowChartConnector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流程图: 或者 6"/>
          <p:cNvSpPr/>
          <p:nvPr/>
        </p:nvSpPr>
        <p:spPr>
          <a:xfrm>
            <a:off x="6122670" y="3691255"/>
            <a:ext cx="153670" cy="153670"/>
          </a:xfrm>
          <a:prstGeom prst="flowChartOr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流程图: 或者 7"/>
          <p:cNvSpPr/>
          <p:nvPr>
            <p:custDataLst>
              <p:tags r:id="rId1"/>
            </p:custDataLst>
          </p:nvPr>
        </p:nvSpPr>
        <p:spPr>
          <a:xfrm>
            <a:off x="6654800" y="2271395"/>
            <a:ext cx="153670" cy="153670"/>
          </a:xfrm>
          <a:prstGeom prst="flowChartOr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流程图: 或者 8"/>
          <p:cNvSpPr/>
          <p:nvPr>
            <p:custDataLst>
              <p:tags r:id="rId2"/>
            </p:custDataLst>
          </p:nvPr>
        </p:nvSpPr>
        <p:spPr>
          <a:xfrm>
            <a:off x="4392295" y="4667885"/>
            <a:ext cx="153670" cy="153670"/>
          </a:xfrm>
          <a:prstGeom prst="flowChartOr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0" name="直接连接符 9"/>
          <p:cNvCxnSpPr/>
          <p:nvPr>
            <p:custDataLst>
              <p:tags r:id="rId3"/>
            </p:custDataLst>
          </p:nvPr>
        </p:nvCxnSpPr>
        <p:spPr>
          <a:xfrm>
            <a:off x="2927985" y="1588135"/>
            <a:ext cx="7456805" cy="3088005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>
            <p:custDataLst>
              <p:tags r:id="rId4"/>
            </p:custDataLst>
          </p:nvPr>
        </p:nvCxnSpPr>
        <p:spPr>
          <a:xfrm>
            <a:off x="4545965" y="2271395"/>
            <a:ext cx="2105025" cy="47834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>
            <p:custDataLst>
              <p:tags r:id="rId5"/>
            </p:custDataLst>
          </p:nvPr>
        </p:nvCxnSpPr>
        <p:spPr>
          <a:xfrm flipH="1" flipV="1">
            <a:off x="1466850" y="-567055"/>
            <a:ext cx="3079115" cy="28384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4" name="直接连接符 3"/>
          <p:cNvCxnSpPr/>
          <p:nvPr/>
        </p:nvCxnSpPr>
        <p:spPr>
          <a:xfrm>
            <a:off x="2029460" y="3296920"/>
            <a:ext cx="7868285" cy="10795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5640070" y="498475"/>
            <a:ext cx="10795" cy="5815965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6" name="流程图: 联系 5"/>
          <p:cNvSpPr/>
          <p:nvPr/>
        </p:nvSpPr>
        <p:spPr>
          <a:xfrm>
            <a:off x="2042160" y="-203200"/>
            <a:ext cx="7200000" cy="7200000"/>
          </a:xfrm>
          <a:prstGeom prst="flowChartConnector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流程图: 或者 6"/>
          <p:cNvSpPr/>
          <p:nvPr/>
        </p:nvSpPr>
        <p:spPr>
          <a:xfrm>
            <a:off x="6988175" y="3209290"/>
            <a:ext cx="153670" cy="153670"/>
          </a:xfrm>
          <a:prstGeom prst="flowChartOr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6772275" y="2728595"/>
            <a:ext cx="9169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p</a:t>
            </a:r>
            <a:endParaRPr lang="en-US" altLang="zh-CN"/>
          </a:p>
        </p:txBody>
      </p:sp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9242425" y="2953385"/>
            <a:ext cx="432435" cy="2559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A</a:t>
            </a:r>
            <a:endParaRPr lang="en-US" altLang="zh-CN"/>
          </a:p>
        </p:txBody>
      </p:sp>
      <p:sp>
        <p:nvSpPr>
          <p:cNvPr id="13" name="文本框 12"/>
          <p:cNvSpPr txBox="1"/>
          <p:nvPr>
            <p:custDataLst>
              <p:tags r:id="rId2"/>
            </p:custDataLst>
          </p:nvPr>
        </p:nvSpPr>
        <p:spPr>
          <a:xfrm>
            <a:off x="1762760" y="3051810"/>
            <a:ext cx="432435" cy="2559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B</a:t>
            </a:r>
            <a:endParaRPr lang="en-US" altLang="zh-CN"/>
          </a:p>
        </p:txBody>
      </p:sp>
      <p:sp>
        <p:nvSpPr>
          <p:cNvPr id="14" name="流程图: 联系 13"/>
          <p:cNvSpPr/>
          <p:nvPr>
            <p:custDataLst>
              <p:tags r:id="rId3"/>
            </p:custDataLst>
          </p:nvPr>
        </p:nvSpPr>
        <p:spPr>
          <a:xfrm>
            <a:off x="4958080" y="1169035"/>
            <a:ext cx="4267200" cy="4267200"/>
          </a:xfrm>
          <a:prstGeom prst="flowChartConnector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 rot="2400000">
            <a:off x="3216910" y="1834515"/>
            <a:ext cx="1764030" cy="1764030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2856230" y="2599690"/>
            <a:ext cx="2485390" cy="222885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4050030" y="1271905"/>
            <a:ext cx="5168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P1</a:t>
            </a:r>
            <a:endParaRPr lang="en-US" altLang="zh-CN"/>
          </a:p>
        </p:txBody>
      </p:sp>
      <p:sp>
        <p:nvSpPr>
          <p:cNvPr id="8" name="文本框 7"/>
          <p:cNvSpPr txBox="1"/>
          <p:nvPr>
            <p:custDataLst>
              <p:tags r:id="rId1"/>
            </p:custDataLst>
          </p:nvPr>
        </p:nvSpPr>
        <p:spPr>
          <a:xfrm>
            <a:off x="2432685" y="2668270"/>
            <a:ext cx="5168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P3</a:t>
            </a:r>
            <a:endParaRPr lang="en-US" altLang="zh-CN"/>
          </a:p>
        </p:txBody>
      </p:sp>
      <p:sp>
        <p:nvSpPr>
          <p:cNvPr id="9" name="文本框 8"/>
          <p:cNvSpPr txBox="1"/>
          <p:nvPr>
            <p:custDataLst>
              <p:tags r:id="rId2"/>
            </p:custDataLst>
          </p:nvPr>
        </p:nvSpPr>
        <p:spPr>
          <a:xfrm>
            <a:off x="5341620" y="2454275"/>
            <a:ext cx="5168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P2</a:t>
            </a:r>
            <a:endParaRPr lang="en-US" altLang="zh-CN"/>
          </a:p>
        </p:txBody>
      </p:sp>
      <p:sp>
        <p:nvSpPr>
          <p:cNvPr id="10" name="文本框 9"/>
          <p:cNvSpPr txBox="1"/>
          <p:nvPr>
            <p:custDataLst>
              <p:tags r:id="rId3"/>
            </p:custDataLst>
          </p:nvPr>
        </p:nvSpPr>
        <p:spPr>
          <a:xfrm>
            <a:off x="3945890" y="3959225"/>
            <a:ext cx="5168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P4</a:t>
            </a:r>
            <a:endParaRPr lang="en-US" altLang="zh-CN"/>
          </a:p>
        </p:txBody>
      </p:sp>
      <p:cxnSp>
        <p:nvCxnSpPr>
          <p:cNvPr id="11" name="直接连接符 10"/>
          <p:cNvCxnSpPr/>
          <p:nvPr/>
        </p:nvCxnSpPr>
        <p:spPr>
          <a:xfrm>
            <a:off x="3953510" y="1010285"/>
            <a:ext cx="309880" cy="3479165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V="1">
            <a:off x="2625725" y="1010285"/>
            <a:ext cx="2936240" cy="3479165"/>
          </a:xfrm>
          <a:prstGeom prst="line">
            <a:avLst/>
          </a:prstGeom>
          <a:ln>
            <a:solidFill>
              <a:schemeClr val="accent4"/>
            </a:solidFill>
            <a:prstDash val="das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>
            <p:custDataLst>
              <p:tags r:id="rId4"/>
            </p:custDataLst>
          </p:nvPr>
        </p:nvCxnSpPr>
        <p:spPr>
          <a:xfrm>
            <a:off x="2218690" y="1473835"/>
            <a:ext cx="4011930" cy="2618740"/>
          </a:xfrm>
          <a:prstGeom prst="line">
            <a:avLst/>
          </a:prstGeom>
          <a:ln>
            <a:solidFill>
              <a:schemeClr val="accent4"/>
            </a:solidFill>
            <a:prstDash val="das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直接连接符 19"/>
          <p:cNvCxnSpPr/>
          <p:nvPr>
            <p:custDataLst>
              <p:tags r:id="rId1"/>
            </p:custDataLst>
          </p:nvPr>
        </p:nvCxnSpPr>
        <p:spPr>
          <a:xfrm flipH="1">
            <a:off x="1197610" y="749300"/>
            <a:ext cx="3818890" cy="4812665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>
            <p:custDataLst>
              <p:tags r:id="rId2"/>
            </p:custDataLst>
          </p:nvPr>
        </p:nvCxnSpPr>
        <p:spPr>
          <a:xfrm flipV="1">
            <a:off x="1197610" y="4688840"/>
            <a:ext cx="5092700" cy="88773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>
            <p:custDataLst>
              <p:tags r:id="rId3"/>
            </p:custDataLst>
          </p:nvPr>
        </p:nvCxnSpPr>
        <p:spPr>
          <a:xfrm>
            <a:off x="469900" y="2454275"/>
            <a:ext cx="698500" cy="310769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>
            <p:custDataLst>
              <p:tags r:id="rId4"/>
            </p:custDataLst>
          </p:nvPr>
        </p:nvCxnSpPr>
        <p:spPr>
          <a:xfrm>
            <a:off x="5030470" y="720725"/>
            <a:ext cx="1290955" cy="390842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" name="椭圆 1"/>
          <p:cNvSpPr/>
          <p:nvPr/>
        </p:nvSpPr>
        <p:spPr>
          <a:xfrm>
            <a:off x="295275" y="277495"/>
            <a:ext cx="6303010" cy="6303010"/>
          </a:xfrm>
          <a:prstGeom prst="ellipse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" name="直接连接符 2"/>
          <p:cNvCxnSpPr>
            <a:stCxn id="10" idx="7"/>
          </p:cNvCxnSpPr>
          <p:nvPr/>
        </p:nvCxnSpPr>
        <p:spPr>
          <a:xfrm flipV="1">
            <a:off x="484505" y="706120"/>
            <a:ext cx="4560570" cy="174815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" name="椭圆 3"/>
          <p:cNvSpPr/>
          <p:nvPr/>
        </p:nvSpPr>
        <p:spPr>
          <a:xfrm>
            <a:off x="3387090" y="3310255"/>
            <a:ext cx="118745" cy="11874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椭圆 6"/>
          <p:cNvSpPr/>
          <p:nvPr>
            <p:custDataLst>
              <p:tags r:id="rId5"/>
            </p:custDataLst>
          </p:nvPr>
        </p:nvSpPr>
        <p:spPr>
          <a:xfrm>
            <a:off x="1123315" y="5561965"/>
            <a:ext cx="118745" cy="11874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椭圆 8"/>
          <p:cNvSpPr/>
          <p:nvPr>
            <p:custDataLst>
              <p:tags r:id="rId6"/>
            </p:custDataLst>
          </p:nvPr>
        </p:nvSpPr>
        <p:spPr>
          <a:xfrm>
            <a:off x="6275705" y="4614545"/>
            <a:ext cx="118745" cy="11874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椭圆 9"/>
          <p:cNvSpPr/>
          <p:nvPr>
            <p:custDataLst>
              <p:tags r:id="rId7"/>
            </p:custDataLst>
          </p:nvPr>
        </p:nvSpPr>
        <p:spPr>
          <a:xfrm>
            <a:off x="382905" y="2437130"/>
            <a:ext cx="118745" cy="11874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椭圆 10"/>
          <p:cNvSpPr/>
          <p:nvPr>
            <p:custDataLst>
              <p:tags r:id="rId8"/>
            </p:custDataLst>
          </p:nvPr>
        </p:nvSpPr>
        <p:spPr>
          <a:xfrm>
            <a:off x="4984750" y="647700"/>
            <a:ext cx="118745" cy="11874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147320" y="1934210"/>
            <a:ext cx="3492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A</a:t>
            </a:r>
            <a:endParaRPr lang="en-US" altLang="zh-CN"/>
          </a:p>
        </p:txBody>
      </p:sp>
      <p:sp>
        <p:nvSpPr>
          <p:cNvPr id="14" name="文本框 13"/>
          <p:cNvSpPr txBox="1"/>
          <p:nvPr>
            <p:custDataLst>
              <p:tags r:id="rId9"/>
            </p:custDataLst>
          </p:nvPr>
        </p:nvSpPr>
        <p:spPr>
          <a:xfrm>
            <a:off x="5103495" y="107950"/>
            <a:ext cx="9410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B</a:t>
            </a:r>
            <a:endParaRPr lang="en-US" altLang="zh-CN"/>
          </a:p>
        </p:txBody>
      </p:sp>
      <p:sp>
        <p:nvSpPr>
          <p:cNvPr id="15" name="文本框 14"/>
          <p:cNvSpPr txBox="1"/>
          <p:nvPr>
            <p:custDataLst>
              <p:tags r:id="rId10"/>
            </p:custDataLst>
          </p:nvPr>
        </p:nvSpPr>
        <p:spPr>
          <a:xfrm>
            <a:off x="6598285" y="4821555"/>
            <a:ext cx="9410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C</a:t>
            </a:r>
            <a:endParaRPr lang="en-US" altLang="zh-CN"/>
          </a:p>
        </p:txBody>
      </p:sp>
      <p:sp>
        <p:nvSpPr>
          <p:cNvPr id="16" name="文本框 15"/>
          <p:cNvSpPr txBox="1"/>
          <p:nvPr>
            <p:custDataLst>
              <p:tags r:id="rId11"/>
            </p:custDataLst>
          </p:nvPr>
        </p:nvSpPr>
        <p:spPr>
          <a:xfrm>
            <a:off x="496570" y="5887085"/>
            <a:ext cx="9410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D</a:t>
            </a:r>
            <a:endParaRPr lang="en-US" altLang="zh-CN"/>
          </a:p>
        </p:txBody>
      </p:sp>
      <p:sp>
        <p:nvSpPr>
          <p:cNvPr id="21" name="弧形 20"/>
          <p:cNvSpPr/>
          <p:nvPr/>
        </p:nvSpPr>
        <p:spPr>
          <a:xfrm rot="4020000">
            <a:off x="-308610" y="1665605"/>
            <a:ext cx="1332230" cy="1717675"/>
          </a:xfrm>
          <a:prstGeom prst="arc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弧形 21"/>
          <p:cNvSpPr/>
          <p:nvPr>
            <p:custDataLst>
              <p:tags r:id="rId12"/>
            </p:custDataLst>
          </p:nvPr>
        </p:nvSpPr>
        <p:spPr>
          <a:xfrm rot="15060000">
            <a:off x="5624830" y="3718560"/>
            <a:ext cx="1332230" cy="1717675"/>
          </a:xfrm>
          <a:prstGeom prst="arc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6" name="组合 15"/>
          <p:cNvGrpSpPr/>
          <p:nvPr/>
        </p:nvGrpSpPr>
        <p:grpSpPr>
          <a:xfrm rot="9180000">
            <a:off x="2562860" y="1095375"/>
            <a:ext cx="2242820" cy="2697480"/>
            <a:chOff x="4036" y="1725"/>
            <a:chExt cx="3532" cy="4248"/>
          </a:xfrm>
        </p:grpSpPr>
        <p:sp>
          <p:nvSpPr>
            <p:cNvPr id="4" name="任意多边形 3"/>
            <p:cNvSpPr/>
            <p:nvPr/>
          </p:nvSpPr>
          <p:spPr>
            <a:xfrm rot="10500000">
              <a:off x="4120" y="1867"/>
              <a:ext cx="3449" cy="4106"/>
            </a:xfrm>
            <a:custGeom>
              <a:avLst/>
              <a:gdLst>
                <a:gd name="connisteX0" fmla="*/ 396875 w 2190115"/>
                <a:gd name="connsiteY0" fmla="*/ 0 h 2607310"/>
                <a:gd name="connisteX1" fmla="*/ 1851025 w 2190115"/>
                <a:gd name="connsiteY1" fmla="*/ 571500 h 2607310"/>
                <a:gd name="connisteX2" fmla="*/ 2190115 w 2190115"/>
                <a:gd name="connsiteY2" fmla="*/ 1482725 h 2607310"/>
                <a:gd name="connisteX3" fmla="*/ 1821815 w 2190115"/>
                <a:gd name="connsiteY3" fmla="*/ 2423160 h 2607310"/>
                <a:gd name="connisteX4" fmla="*/ 0 w 2190115"/>
                <a:gd name="connsiteY4" fmla="*/ 2607310 h 2607310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</a:cxnLst>
              <a:rect l="l" t="t" r="r" b="b"/>
              <a:pathLst>
                <a:path w="2190115" h="2607310">
                  <a:moveTo>
                    <a:pt x="396875" y="0"/>
                  </a:moveTo>
                  <a:lnTo>
                    <a:pt x="1851025" y="571500"/>
                  </a:lnTo>
                  <a:lnTo>
                    <a:pt x="2190115" y="1482725"/>
                  </a:lnTo>
                  <a:lnTo>
                    <a:pt x="1821815" y="2423160"/>
                  </a:lnTo>
                  <a:lnTo>
                    <a:pt x="0" y="2607310"/>
                  </a:lnTo>
                </a:path>
              </a:pathLst>
            </a:custGeom>
            <a:noFill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5" name="直接箭头连接符 4"/>
            <p:cNvCxnSpPr/>
            <p:nvPr/>
          </p:nvCxnSpPr>
          <p:spPr>
            <a:xfrm flipH="1">
              <a:off x="4551" y="1725"/>
              <a:ext cx="2889" cy="53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6" name="直接箭头连接符 5"/>
            <p:cNvCxnSpPr>
              <a:endCxn id="4" idx="2"/>
            </p:cNvCxnSpPr>
            <p:nvPr>
              <p:custDataLst>
                <p:tags r:id="rId1"/>
              </p:custDataLst>
            </p:nvPr>
          </p:nvCxnSpPr>
          <p:spPr>
            <a:xfrm rot="10500000" flipV="1">
              <a:off x="4036" y="2286"/>
              <a:ext cx="580" cy="148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7" name="直接箭头连接符 6"/>
            <p:cNvCxnSpPr>
              <a:endCxn id="4" idx="1"/>
            </p:cNvCxnSpPr>
            <p:nvPr>
              <p:custDataLst>
                <p:tags r:id="rId2"/>
              </p:custDataLst>
            </p:nvPr>
          </p:nvCxnSpPr>
          <p:spPr>
            <a:xfrm rot="10500000" flipH="1" flipV="1">
              <a:off x="4164" y="3764"/>
              <a:ext cx="534" cy="143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8" name="直接箭头连接符 7"/>
            <p:cNvCxnSpPr/>
            <p:nvPr>
              <p:custDataLst>
                <p:tags r:id="rId3"/>
              </p:custDataLst>
            </p:nvPr>
          </p:nvCxnSpPr>
          <p:spPr>
            <a:xfrm rot="10500000" flipH="1" flipV="1">
              <a:off x="4794" y="5071"/>
              <a:ext cx="2290" cy="9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grpSp>
        <p:nvGrpSpPr>
          <p:cNvPr id="17" name="组合 16"/>
          <p:cNvGrpSpPr/>
          <p:nvPr/>
        </p:nvGrpSpPr>
        <p:grpSpPr>
          <a:xfrm rot="20760000">
            <a:off x="7132955" y="1376045"/>
            <a:ext cx="2098675" cy="2607310"/>
            <a:chOff x="11233" y="2167"/>
            <a:chExt cx="3305" cy="4106"/>
          </a:xfrm>
        </p:grpSpPr>
        <p:sp>
          <p:nvSpPr>
            <p:cNvPr id="11" name="任意多边形 10"/>
            <p:cNvSpPr/>
            <p:nvPr>
              <p:custDataLst>
                <p:tags r:id="rId4"/>
              </p:custDataLst>
            </p:nvPr>
          </p:nvSpPr>
          <p:spPr>
            <a:xfrm rot="10800000" flipH="1">
              <a:off x="11262" y="2167"/>
              <a:ext cx="3277" cy="4106"/>
            </a:xfrm>
            <a:custGeom>
              <a:avLst/>
              <a:gdLst>
                <a:gd name="connisteX0" fmla="*/ 396875 w 2190115"/>
                <a:gd name="connsiteY0" fmla="*/ 0 h 2607310"/>
                <a:gd name="connisteX1" fmla="*/ 1851025 w 2190115"/>
                <a:gd name="connsiteY1" fmla="*/ 571500 h 2607310"/>
                <a:gd name="connisteX2" fmla="*/ 2190115 w 2190115"/>
                <a:gd name="connsiteY2" fmla="*/ 1482725 h 2607310"/>
                <a:gd name="connisteX3" fmla="*/ 1821815 w 2190115"/>
                <a:gd name="connsiteY3" fmla="*/ 2423160 h 2607310"/>
                <a:gd name="connisteX4" fmla="*/ 0 w 2190115"/>
                <a:gd name="connsiteY4" fmla="*/ 2607310 h 2607310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</a:cxnLst>
              <a:rect l="l" t="t" r="r" b="b"/>
              <a:pathLst>
                <a:path w="2190115" h="2607310">
                  <a:moveTo>
                    <a:pt x="396875" y="0"/>
                  </a:moveTo>
                  <a:lnTo>
                    <a:pt x="1851025" y="571500"/>
                  </a:lnTo>
                  <a:lnTo>
                    <a:pt x="2190115" y="1482725"/>
                  </a:lnTo>
                  <a:lnTo>
                    <a:pt x="1821815" y="2423160"/>
                  </a:lnTo>
                  <a:lnTo>
                    <a:pt x="0" y="2607310"/>
                  </a:lnTo>
                </a:path>
              </a:pathLst>
            </a:custGeom>
            <a:noFill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12" name="直接箭头连接符 11"/>
            <p:cNvCxnSpPr>
              <a:endCxn id="11" idx="3"/>
            </p:cNvCxnSpPr>
            <p:nvPr>
              <p:custDataLst>
                <p:tags r:id="rId5"/>
              </p:custDataLst>
            </p:nvPr>
          </p:nvCxnSpPr>
          <p:spPr>
            <a:xfrm rot="10800000" flipH="1" flipV="1">
              <a:off x="11233" y="2183"/>
              <a:ext cx="2755" cy="274"/>
            </a:xfrm>
            <a:prstGeom prst="straightConnector1">
              <a:avLst/>
            </a:prstGeom>
            <a:ln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>
              <a:endCxn id="11" idx="2"/>
            </p:cNvCxnSpPr>
            <p:nvPr>
              <p:custDataLst>
                <p:tags r:id="rId6"/>
              </p:custDataLst>
            </p:nvPr>
          </p:nvCxnSpPr>
          <p:spPr>
            <a:xfrm rot="10800000" flipH="1" flipV="1">
              <a:off x="13988" y="2457"/>
              <a:ext cx="551" cy="1481"/>
            </a:xfrm>
            <a:prstGeom prst="straightConnector1">
              <a:avLst/>
            </a:prstGeom>
            <a:ln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>
              <a:endCxn id="11" idx="1"/>
            </p:cNvCxnSpPr>
            <p:nvPr>
              <p:custDataLst>
                <p:tags r:id="rId7"/>
              </p:custDataLst>
            </p:nvPr>
          </p:nvCxnSpPr>
          <p:spPr>
            <a:xfrm rot="10800000" flipV="1">
              <a:off x="14032" y="3938"/>
              <a:ext cx="507" cy="1435"/>
            </a:xfrm>
            <a:prstGeom prst="straightConnector1">
              <a:avLst/>
            </a:prstGeom>
            <a:ln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/>
            <p:nvPr>
              <p:custDataLst>
                <p:tags r:id="rId8"/>
              </p:custDataLst>
            </p:nvPr>
          </p:nvCxnSpPr>
          <p:spPr>
            <a:xfrm rot="10800000" flipV="1">
              <a:off x="11856" y="5373"/>
              <a:ext cx="2176" cy="900"/>
            </a:xfrm>
            <a:prstGeom prst="straightConnector1">
              <a:avLst/>
            </a:prstGeom>
            <a:ln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直接连接符 19"/>
          <p:cNvCxnSpPr/>
          <p:nvPr>
            <p:custDataLst>
              <p:tags r:id="rId1"/>
            </p:custDataLst>
          </p:nvPr>
        </p:nvCxnSpPr>
        <p:spPr>
          <a:xfrm flipH="1">
            <a:off x="1197610" y="749300"/>
            <a:ext cx="3818890" cy="4812665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>
            <p:custDataLst>
              <p:tags r:id="rId2"/>
            </p:custDataLst>
          </p:nvPr>
        </p:nvCxnSpPr>
        <p:spPr>
          <a:xfrm flipV="1">
            <a:off x="1197610" y="4688840"/>
            <a:ext cx="5092700" cy="88773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>
            <p:custDataLst>
              <p:tags r:id="rId3"/>
            </p:custDataLst>
          </p:nvPr>
        </p:nvCxnSpPr>
        <p:spPr>
          <a:xfrm>
            <a:off x="469900" y="2454275"/>
            <a:ext cx="698500" cy="310769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>
            <p:custDataLst>
              <p:tags r:id="rId4"/>
            </p:custDataLst>
          </p:nvPr>
        </p:nvCxnSpPr>
        <p:spPr>
          <a:xfrm>
            <a:off x="5030470" y="720725"/>
            <a:ext cx="1290955" cy="390842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" name="椭圆 1"/>
          <p:cNvSpPr/>
          <p:nvPr/>
        </p:nvSpPr>
        <p:spPr>
          <a:xfrm>
            <a:off x="295275" y="277495"/>
            <a:ext cx="6303010" cy="6303010"/>
          </a:xfrm>
          <a:prstGeom prst="ellipse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" name="直接连接符 2"/>
          <p:cNvCxnSpPr>
            <a:stCxn id="10" idx="7"/>
          </p:cNvCxnSpPr>
          <p:nvPr/>
        </p:nvCxnSpPr>
        <p:spPr>
          <a:xfrm flipV="1">
            <a:off x="484505" y="706120"/>
            <a:ext cx="4560570" cy="174815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" name="椭圆 3"/>
          <p:cNvSpPr/>
          <p:nvPr/>
        </p:nvSpPr>
        <p:spPr>
          <a:xfrm>
            <a:off x="3387090" y="3310255"/>
            <a:ext cx="118745" cy="11874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椭圆 6"/>
          <p:cNvSpPr/>
          <p:nvPr>
            <p:custDataLst>
              <p:tags r:id="rId5"/>
            </p:custDataLst>
          </p:nvPr>
        </p:nvSpPr>
        <p:spPr>
          <a:xfrm>
            <a:off x="1123315" y="5561965"/>
            <a:ext cx="118745" cy="11874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椭圆 8"/>
          <p:cNvSpPr/>
          <p:nvPr>
            <p:custDataLst>
              <p:tags r:id="rId6"/>
            </p:custDataLst>
          </p:nvPr>
        </p:nvSpPr>
        <p:spPr>
          <a:xfrm>
            <a:off x="6275705" y="4614545"/>
            <a:ext cx="118745" cy="11874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椭圆 9"/>
          <p:cNvSpPr/>
          <p:nvPr>
            <p:custDataLst>
              <p:tags r:id="rId7"/>
            </p:custDataLst>
          </p:nvPr>
        </p:nvSpPr>
        <p:spPr>
          <a:xfrm>
            <a:off x="382905" y="2437130"/>
            <a:ext cx="118745" cy="11874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椭圆 10"/>
          <p:cNvSpPr/>
          <p:nvPr>
            <p:custDataLst>
              <p:tags r:id="rId8"/>
            </p:custDataLst>
          </p:nvPr>
        </p:nvSpPr>
        <p:spPr>
          <a:xfrm>
            <a:off x="4984750" y="647700"/>
            <a:ext cx="118745" cy="11874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147320" y="1934210"/>
            <a:ext cx="3492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A</a:t>
            </a:r>
            <a:endParaRPr lang="en-US" altLang="zh-CN"/>
          </a:p>
        </p:txBody>
      </p:sp>
      <p:sp>
        <p:nvSpPr>
          <p:cNvPr id="14" name="文本框 13"/>
          <p:cNvSpPr txBox="1"/>
          <p:nvPr>
            <p:custDataLst>
              <p:tags r:id="rId9"/>
            </p:custDataLst>
          </p:nvPr>
        </p:nvSpPr>
        <p:spPr>
          <a:xfrm>
            <a:off x="5103495" y="107950"/>
            <a:ext cx="9410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B</a:t>
            </a:r>
            <a:endParaRPr lang="en-US" altLang="zh-CN"/>
          </a:p>
        </p:txBody>
      </p:sp>
      <p:sp>
        <p:nvSpPr>
          <p:cNvPr id="15" name="文本框 14"/>
          <p:cNvSpPr txBox="1"/>
          <p:nvPr>
            <p:custDataLst>
              <p:tags r:id="rId10"/>
            </p:custDataLst>
          </p:nvPr>
        </p:nvSpPr>
        <p:spPr>
          <a:xfrm>
            <a:off x="6598285" y="4821555"/>
            <a:ext cx="9410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C</a:t>
            </a:r>
            <a:endParaRPr lang="en-US" altLang="zh-CN"/>
          </a:p>
        </p:txBody>
      </p:sp>
      <p:sp>
        <p:nvSpPr>
          <p:cNvPr id="16" name="文本框 15"/>
          <p:cNvSpPr txBox="1"/>
          <p:nvPr>
            <p:custDataLst>
              <p:tags r:id="rId11"/>
            </p:custDataLst>
          </p:nvPr>
        </p:nvSpPr>
        <p:spPr>
          <a:xfrm>
            <a:off x="496570" y="5887085"/>
            <a:ext cx="9410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D</a:t>
            </a:r>
            <a:endParaRPr lang="en-US" altLang="zh-CN"/>
          </a:p>
        </p:txBody>
      </p:sp>
      <p:sp>
        <p:nvSpPr>
          <p:cNvPr id="21" name="弧形 20"/>
          <p:cNvSpPr/>
          <p:nvPr/>
        </p:nvSpPr>
        <p:spPr>
          <a:xfrm rot="4020000">
            <a:off x="-308610" y="1665605"/>
            <a:ext cx="1332230" cy="1717675"/>
          </a:xfrm>
          <a:prstGeom prst="arc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弧形 21"/>
          <p:cNvSpPr/>
          <p:nvPr>
            <p:custDataLst>
              <p:tags r:id="rId12"/>
            </p:custDataLst>
          </p:nvPr>
        </p:nvSpPr>
        <p:spPr>
          <a:xfrm rot="15060000">
            <a:off x="5624830" y="3718560"/>
            <a:ext cx="1332230" cy="1717675"/>
          </a:xfrm>
          <a:prstGeom prst="arc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5" name="直接连接符 4"/>
          <p:cNvCxnSpPr/>
          <p:nvPr/>
        </p:nvCxnSpPr>
        <p:spPr>
          <a:xfrm>
            <a:off x="2588895" y="370840"/>
            <a:ext cx="1716405" cy="6147435"/>
          </a:xfrm>
          <a:prstGeom prst="line">
            <a:avLst/>
          </a:prstGeom>
          <a:ln>
            <a:solidFill>
              <a:schemeClr val="tx1"/>
            </a:solidFill>
            <a:headEnd type="oval" w="lg" len="lg"/>
            <a:tailEnd type="oval" w="lg" len="lg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>
            <p:custDataLst>
              <p:tags r:id="rId13"/>
            </p:custDataLst>
          </p:nvPr>
        </p:nvCxnSpPr>
        <p:spPr>
          <a:xfrm flipH="1">
            <a:off x="4290695" y="751840"/>
            <a:ext cx="739775" cy="5751830"/>
          </a:xfrm>
          <a:prstGeom prst="line">
            <a:avLst/>
          </a:prstGeom>
          <a:ln>
            <a:solidFill>
              <a:schemeClr val="tx1"/>
            </a:solidFill>
            <a:headEnd type="oval" w="lg" len="lg"/>
            <a:tailEnd type="oval" w="lg" len="lg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>
            <p:custDataLst>
              <p:tags r:id="rId14"/>
            </p:custDataLst>
          </p:nvPr>
        </p:nvCxnSpPr>
        <p:spPr>
          <a:xfrm flipH="1" flipV="1">
            <a:off x="1183005" y="5587365"/>
            <a:ext cx="3109595" cy="912495"/>
          </a:xfrm>
          <a:prstGeom prst="line">
            <a:avLst/>
          </a:prstGeom>
          <a:ln>
            <a:solidFill>
              <a:schemeClr val="tx1"/>
            </a:solidFill>
            <a:headEnd type="oval" w="lg" len="lg"/>
            <a:tailEnd type="oval" w="lg" len="lg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2" name="直接连接符 11"/>
          <p:cNvCxnSpPr>
            <a:endCxn id="7" idx="0"/>
          </p:cNvCxnSpPr>
          <p:nvPr>
            <p:custDataLst>
              <p:tags r:id="rId15"/>
            </p:custDataLst>
          </p:nvPr>
        </p:nvCxnSpPr>
        <p:spPr>
          <a:xfrm flipH="1">
            <a:off x="1183005" y="370840"/>
            <a:ext cx="1405890" cy="5191125"/>
          </a:xfrm>
          <a:prstGeom prst="line">
            <a:avLst/>
          </a:prstGeom>
          <a:ln>
            <a:solidFill>
              <a:schemeClr val="tx1"/>
            </a:solidFill>
            <a:headEnd type="oval" w="lg" len="lg"/>
            <a:tailEnd type="oval" w="lg" len="lg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stCxn id="11" idx="3"/>
          </p:cNvCxnSpPr>
          <p:nvPr>
            <p:custDataLst>
              <p:tags r:id="rId16"/>
            </p:custDataLst>
          </p:nvPr>
        </p:nvCxnSpPr>
        <p:spPr>
          <a:xfrm flipH="1" flipV="1">
            <a:off x="2588895" y="370840"/>
            <a:ext cx="2413000" cy="378460"/>
          </a:xfrm>
          <a:prstGeom prst="line">
            <a:avLst/>
          </a:prstGeom>
          <a:ln>
            <a:solidFill>
              <a:schemeClr val="tx1"/>
            </a:solidFill>
            <a:headEnd type="oval" w="lg" len="lg"/>
            <a:tailEnd type="oval" w="lg" len="lg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2336800" y="-24003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A’</a:t>
            </a:r>
            <a:endParaRPr lang="en-US" altLang="zh-CN"/>
          </a:p>
        </p:txBody>
      </p:sp>
      <p:sp>
        <p:nvSpPr>
          <p:cNvPr id="25" name="文本框 24"/>
          <p:cNvSpPr txBox="1"/>
          <p:nvPr/>
        </p:nvSpPr>
        <p:spPr>
          <a:xfrm>
            <a:off x="4763770" y="648970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C’</a:t>
            </a:r>
            <a:endParaRPr lang="en-US" altLang="zh-CN"/>
          </a:p>
        </p:txBody>
      </p:sp>
      <p:sp>
        <p:nvSpPr>
          <p:cNvPr id="26" name="弧形 25"/>
          <p:cNvSpPr/>
          <p:nvPr>
            <p:custDataLst>
              <p:tags r:id="rId17"/>
            </p:custDataLst>
          </p:nvPr>
        </p:nvSpPr>
        <p:spPr>
          <a:xfrm rot="15780000">
            <a:off x="3823970" y="5291455"/>
            <a:ext cx="1332230" cy="1717675"/>
          </a:xfrm>
          <a:prstGeom prst="arc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弧形 26"/>
          <p:cNvSpPr/>
          <p:nvPr>
            <p:custDataLst>
              <p:tags r:id="rId18"/>
            </p:custDataLst>
          </p:nvPr>
        </p:nvSpPr>
        <p:spPr>
          <a:xfrm rot="5880000">
            <a:off x="1839595" y="-479425"/>
            <a:ext cx="1332230" cy="1717675"/>
          </a:xfrm>
          <a:prstGeom prst="arc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557020" y="-1470025"/>
            <a:ext cx="14823440" cy="944626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557020" y="-1689735"/>
            <a:ext cx="14823440" cy="9446260"/>
          </a:xfrm>
          <a:prstGeom prst="rect">
            <a:avLst/>
          </a:prstGeom>
        </p:spPr>
      </p:pic>
      <p:cxnSp>
        <p:nvCxnSpPr>
          <p:cNvPr id="4" name="直接连接符 3"/>
          <p:cNvCxnSpPr/>
          <p:nvPr/>
        </p:nvCxnSpPr>
        <p:spPr>
          <a:xfrm flipH="1" flipV="1">
            <a:off x="8800465" y="2661285"/>
            <a:ext cx="2150745" cy="207835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>
            <p:custDataLst>
              <p:tags r:id="rId2"/>
            </p:custDataLst>
          </p:nvPr>
        </p:nvCxnSpPr>
        <p:spPr>
          <a:xfrm>
            <a:off x="10951210" y="544830"/>
            <a:ext cx="0" cy="419481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>
            <p:custDataLst>
              <p:tags r:id="rId3"/>
            </p:custDataLst>
          </p:nvPr>
        </p:nvCxnSpPr>
        <p:spPr>
          <a:xfrm>
            <a:off x="8800465" y="2661285"/>
            <a:ext cx="2150745" cy="421386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>
            <p:custDataLst>
              <p:tags r:id="rId4"/>
            </p:custDataLst>
          </p:nvPr>
        </p:nvCxnSpPr>
        <p:spPr>
          <a:xfrm flipH="1" flipV="1">
            <a:off x="6741795" y="544830"/>
            <a:ext cx="2058670" cy="211645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>
            <p:custDataLst>
              <p:tags r:id="rId5"/>
            </p:custDataLst>
          </p:nvPr>
        </p:nvCxnSpPr>
        <p:spPr>
          <a:xfrm>
            <a:off x="6741795" y="544830"/>
            <a:ext cx="420941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>
            <p:custDataLst>
              <p:tags r:id="rId6"/>
            </p:custDataLst>
          </p:nvPr>
        </p:nvCxnSpPr>
        <p:spPr>
          <a:xfrm flipH="1" flipV="1">
            <a:off x="6741795" y="544830"/>
            <a:ext cx="4209415" cy="633031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>
            <p:custDataLst>
              <p:tags r:id="rId7"/>
            </p:custDataLst>
          </p:nvPr>
        </p:nvCxnSpPr>
        <p:spPr>
          <a:xfrm flipV="1">
            <a:off x="10951210" y="4739640"/>
            <a:ext cx="0" cy="213550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>
            <p:custDataLst>
              <p:tags r:id="rId8"/>
            </p:custDataLst>
          </p:nvPr>
        </p:nvCxnSpPr>
        <p:spPr>
          <a:xfrm flipH="1">
            <a:off x="8800465" y="544830"/>
            <a:ext cx="2150745" cy="211645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>
            <p:custDataLst>
              <p:tags r:id="rId1"/>
            </p:custDataLst>
          </p:nvPr>
        </p:nvCxnSpPr>
        <p:spPr>
          <a:xfrm flipH="1">
            <a:off x="389255" y="544830"/>
            <a:ext cx="2077720" cy="419481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  <a:headEnd type="oval"/>
            <a:tailEnd type="oval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>
            <p:custDataLst>
              <p:tags r:id="rId2"/>
            </p:custDataLst>
          </p:nvPr>
        </p:nvCxnSpPr>
        <p:spPr>
          <a:xfrm flipH="1" flipV="1">
            <a:off x="389255" y="4739640"/>
            <a:ext cx="2204720" cy="213550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>
            <p:custDataLst>
              <p:tags r:id="rId3"/>
            </p:custDataLst>
          </p:nvPr>
        </p:nvCxnSpPr>
        <p:spPr>
          <a:xfrm flipV="1">
            <a:off x="2593975" y="4739640"/>
            <a:ext cx="1990090" cy="213550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>
            <p:custDataLst>
              <p:tags r:id="rId4"/>
            </p:custDataLst>
          </p:nvPr>
        </p:nvCxnSpPr>
        <p:spPr>
          <a:xfrm>
            <a:off x="2466975" y="2788285"/>
            <a:ext cx="2117090" cy="195135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  <a:headEnd type="none"/>
            <a:tailEnd type="oval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>
            <p:custDataLst>
              <p:tags r:id="rId5"/>
            </p:custDataLst>
          </p:nvPr>
        </p:nvCxnSpPr>
        <p:spPr>
          <a:xfrm flipV="1">
            <a:off x="2466975" y="544830"/>
            <a:ext cx="0" cy="224345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>
            <p:custDataLst>
              <p:tags r:id="rId6"/>
            </p:custDataLst>
          </p:nvPr>
        </p:nvCxnSpPr>
        <p:spPr>
          <a:xfrm flipH="1" flipV="1">
            <a:off x="2466975" y="544830"/>
            <a:ext cx="2117090" cy="419481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>
            <p:custDataLst>
              <p:tags r:id="rId7"/>
            </p:custDataLst>
          </p:nvPr>
        </p:nvCxnSpPr>
        <p:spPr>
          <a:xfrm flipH="1" flipV="1">
            <a:off x="2466975" y="2788285"/>
            <a:ext cx="127000" cy="408686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  <a:headEnd type="oval"/>
            <a:tailEnd type="oval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" name="直接连接符 1"/>
          <p:cNvCxnSpPr/>
          <p:nvPr>
            <p:custDataLst>
              <p:tags r:id="rId8"/>
            </p:custDataLst>
          </p:nvPr>
        </p:nvCxnSpPr>
        <p:spPr>
          <a:xfrm flipH="1">
            <a:off x="389255" y="2788285"/>
            <a:ext cx="2077720" cy="195135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>
            <p:custDataLst>
              <p:tags r:id="rId9"/>
            </p:custDataLst>
          </p:nvPr>
        </p:nvCxnSpPr>
        <p:spPr>
          <a:xfrm flipH="1" flipV="1">
            <a:off x="8800465" y="2661285"/>
            <a:ext cx="2150745" cy="207835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>
            <p:custDataLst>
              <p:tags r:id="rId10"/>
            </p:custDataLst>
          </p:nvPr>
        </p:nvCxnSpPr>
        <p:spPr>
          <a:xfrm>
            <a:off x="10951210" y="544830"/>
            <a:ext cx="0" cy="419481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>
            <p:custDataLst>
              <p:tags r:id="rId11"/>
            </p:custDataLst>
          </p:nvPr>
        </p:nvCxnSpPr>
        <p:spPr>
          <a:xfrm>
            <a:off x="8800465" y="2661285"/>
            <a:ext cx="2150745" cy="421386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>
            <p:custDataLst>
              <p:tags r:id="rId12"/>
            </p:custDataLst>
          </p:nvPr>
        </p:nvCxnSpPr>
        <p:spPr>
          <a:xfrm flipH="1" flipV="1">
            <a:off x="6741795" y="544830"/>
            <a:ext cx="2058670" cy="2116455"/>
          </a:xfrm>
          <a:prstGeom prst="line">
            <a:avLst/>
          </a:prstGeom>
          <a:ln w="38100">
            <a:solidFill>
              <a:srgbClr val="FF0000"/>
            </a:solidFill>
            <a:tailEnd type="oval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>
            <p:custDataLst>
              <p:tags r:id="rId13"/>
            </p:custDataLst>
          </p:nvPr>
        </p:nvCxnSpPr>
        <p:spPr>
          <a:xfrm>
            <a:off x="6741795" y="544830"/>
            <a:ext cx="420941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>
            <p:custDataLst>
              <p:tags r:id="rId14"/>
            </p:custDataLst>
          </p:nvPr>
        </p:nvCxnSpPr>
        <p:spPr>
          <a:xfrm flipH="1" flipV="1">
            <a:off x="6741795" y="544830"/>
            <a:ext cx="4209415" cy="633031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>
            <p:custDataLst>
              <p:tags r:id="rId15"/>
            </p:custDataLst>
          </p:nvPr>
        </p:nvCxnSpPr>
        <p:spPr>
          <a:xfrm flipV="1">
            <a:off x="10951210" y="4739640"/>
            <a:ext cx="0" cy="2135505"/>
          </a:xfrm>
          <a:prstGeom prst="line">
            <a:avLst/>
          </a:prstGeom>
          <a:ln w="38100">
            <a:solidFill>
              <a:srgbClr val="FF0000"/>
            </a:solidFill>
            <a:headEnd type="oval"/>
            <a:tailEnd type="oval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>
            <p:custDataLst>
              <p:tags r:id="rId16"/>
            </p:custDataLst>
          </p:nvPr>
        </p:nvCxnSpPr>
        <p:spPr>
          <a:xfrm flipH="1">
            <a:off x="8800465" y="544830"/>
            <a:ext cx="2150745" cy="2116455"/>
          </a:xfrm>
          <a:prstGeom prst="line">
            <a:avLst/>
          </a:prstGeom>
          <a:ln w="38100">
            <a:solidFill>
              <a:srgbClr val="FF0000"/>
            </a:solidFill>
            <a:headEnd type="oval"/>
            <a:tailEnd type="oval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>
            <p:custDataLst>
              <p:tags r:id="rId1"/>
            </p:custDataLst>
          </p:nvPr>
        </p:nvCxnSpPr>
        <p:spPr>
          <a:xfrm flipH="1">
            <a:off x="389255" y="87630"/>
            <a:ext cx="2077720" cy="419481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  <a:headEnd type="oval"/>
            <a:tailEnd type="oval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>
            <p:custDataLst>
              <p:tags r:id="rId2"/>
            </p:custDataLst>
          </p:nvPr>
        </p:nvCxnSpPr>
        <p:spPr>
          <a:xfrm flipH="1" flipV="1">
            <a:off x="389255" y="4282440"/>
            <a:ext cx="2204720" cy="213550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>
            <p:custDataLst>
              <p:tags r:id="rId3"/>
            </p:custDataLst>
          </p:nvPr>
        </p:nvCxnSpPr>
        <p:spPr>
          <a:xfrm flipV="1">
            <a:off x="2593975" y="4282440"/>
            <a:ext cx="1990090" cy="213550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>
            <p:custDataLst>
              <p:tags r:id="rId4"/>
            </p:custDataLst>
          </p:nvPr>
        </p:nvCxnSpPr>
        <p:spPr>
          <a:xfrm>
            <a:off x="2466975" y="2331085"/>
            <a:ext cx="2117090" cy="195135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  <a:headEnd type="none"/>
            <a:tailEnd type="oval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>
            <p:custDataLst>
              <p:tags r:id="rId5"/>
            </p:custDataLst>
          </p:nvPr>
        </p:nvCxnSpPr>
        <p:spPr>
          <a:xfrm flipV="1">
            <a:off x="2466975" y="87630"/>
            <a:ext cx="0" cy="224345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>
            <p:custDataLst>
              <p:tags r:id="rId6"/>
            </p:custDataLst>
          </p:nvPr>
        </p:nvCxnSpPr>
        <p:spPr>
          <a:xfrm flipH="1" flipV="1">
            <a:off x="2466975" y="87630"/>
            <a:ext cx="2117090" cy="419481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>
            <p:custDataLst>
              <p:tags r:id="rId7"/>
            </p:custDataLst>
          </p:nvPr>
        </p:nvCxnSpPr>
        <p:spPr>
          <a:xfrm flipH="1" flipV="1">
            <a:off x="2466975" y="2331085"/>
            <a:ext cx="127000" cy="408686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  <a:headEnd type="oval"/>
            <a:tailEnd type="oval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" name="直接连接符 1"/>
          <p:cNvCxnSpPr/>
          <p:nvPr>
            <p:custDataLst>
              <p:tags r:id="rId8"/>
            </p:custDataLst>
          </p:nvPr>
        </p:nvCxnSpPr>
        <p:spPr>
          <a:xfrm flipH="1">
            <a:off x="389255" y="2331085"/>
            <a:ext cx="2077720" cy="195135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>
            <p:custDataLst>
              <p:tags r:id="rId9"/>
            </p:custDataLst>
          </p:nvPr>
        </p:nvCxnSpPr>
        <p:spPr>
          <a:xfrm flipH="1" flipV="1">
            <a:off x="8800465" y="2204085"/>
            <a:ext cx="2150745" cy="207835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>
            <p:custDataLst>
              <p:tags r:id="rId10"/>
            </p:custDataLst>
          </p:nvPr>
        </p:nvCxnSpPr>
        <p:spPr>
          <a:xfrm>
            <a:off x="10951210" y="87630"/>
            <a:ext cx="0" cy="419481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>
            <p:custDataLst>
              <p:tags r:id="rId11"/>
            </p:custDataLst>
          </p:nvPr>
        </p:nvCxnSpPr>
        <p:spPr>
          <a:xfrm>
            <a:off x="8800465" y="2204085"/>
            <a:ext cx="2150745" cy="421386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>
            <p:custDataLst>
              <p:tags r:id="rId12"/>
            </p:custDataLst>
          </p:nvPr>
        </p:nvCxnSpPr>
        <p:spPr>
          <a:xfrm flipH="1" flipV="1">
            <a:off x="6741795" y="87630"/>
            <a:ext cx="2058670" cy="2116455"/>
          </a:xfrm>
          <a:prstGeom prst="line">
            <a:avLst/>
          </a:prstGeom>
          <a:ln w="38100">
            <a:solidFill>
              <a:srgbClr val="FF0000"/>
            </a:solidFill>
            <a:tailEnd type="oval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>
            <p:custDataLst>
              <p:tags r:id="rId13"/>
            </p:custDataLst>
          </p:nvPr>
        </p:nvCxnSpPr>
        <p:spPr>
          <a:xfrm>
            <a:off x="6741795" y="87630"/>
            <a:ext cx="420941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>
            <p:custDataLst>
              <p:tags r:id="rId14"/>
            </p:custDataLst>
          </p:nvPr>
        </p:nvCxnSpPr>
        <p:spPr>
          <a:xfrm flipH="1" flipV="1">
            <a:off x="6741795" y="87630"/>
            <a:ext cx="4209415" cy="633031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>
            <p:custDataLst>
              <p:tags r:id="rId15"/>
            </p:custDataLst>
          </p:nvPr>
        </p:nvCxnSpPr>
        <p:spPr>
          <a:xfrm flipV="1">
            <a:off x="10951210" y="4282440"/>
            <a:ext cx="0" cy="2135505"/>
          </a:xfrm>
          <a:prstGeom prst="line">
            <a:avLst/>
          </a:prstGeom>
          <a:ln w="38100">
            <a:solidFill>
              <a:srgbClr val="FF0000"/>
            </a:solidFill>
            <a:headEnd type="oval"/>
            <a:tailEnd type="oval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>
            <p:custDataLst>
              <p:tags r:id="rId16"/>
            </p:custDataLst>
          </p:nvPr>
        </p:nvCxnSpPr>
        <p:spPr>
          <a:xfrm flipH="1">
            <a:off x="8800465" y="87630"/>
            <a:ext cx="2150745" cy="2116455"/>
          </a:xfrm>
          <a:prstGeom prst="line">
            <a:avLst/>
          </a:prstGeom>
          <a:ln w="38100">
            <a:solidFill>
              <a:srgbClr val="FF0000"/>
            </a:solidFill>
            <a:headEnd type="oval"/>
            <a:tailEnd type="oval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2597150" y="6426200"/>
            <a:ext cx="8354060" cy="0"/>
          </a:xfrm>
          <a:prstGeom prst="line">
            <a:avLst/>
          </a:prstGeom>
          <a:ln w="50800"/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6096000" y="6553200"/>
            <a:ext cx="4064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/>
              <a:t>基线</a:t>
            </a:r>
            <a:endParaRPr lang="zh-CN" altLang="en-US" sz="3200"/>
          </a:p>
        </p:txBody>
      </p:sp>
      <p:sp>
        <p:nvSpPr>
          <p:cNvPr id="20" name="文本框 19"/>
          <p:cNvSpPr txBox="1"/>
          <p:nvPr/>
        </p:nvSpPr>
        <p:spPr>
          <a:xfrm>
            <a:off x="2466975" y="6553200"/>
            <a:ext cx="8255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A</a:t>
            </a:r>
            <a:endParaRPr lang="en-US" altLang="zh-CN"/>
          </a:p>
        </p:txBody>
      </p:sp>
      <p:sp>
        <p:nvSpPr>
          <p:cNvPr id="21" name="文本框 20"/>
          <p:cNvSpPr txBox="1"/>
          <p:nvPr>
            <p:custDataLst>
              <p:tags r:id="rId17"/>
            </p:custDataLst>
          </p:nvPr>
        </p:nvSpPr>
        <p:spPr>
          <a:xfrm>
            <a:off x="10763250" y="6476365"/>
            <a:ext cx="8255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B</a:t>
            </a:r>
            <a:endParaRPr lang="en-US" altLang="zh-C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>
            <p:custDataLst>
              <p:tags r:id="rId1"/>
            </p:custDataLst>
          </p:nvPr>
        </p:nvCxnSpPr>
        <p:spPr>
          <a:xfrm flipH="1">
            <a:off x="389255" y="87630"/>
            <a:ext cx="2077720" cy="419481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  <a:headEnd type="oval"/>
            <a:tailEnd type="oval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>
            <p:custDataLst>
              <p:tags r:id="rId2"/>
            </p:custDataLst>
          </p:nvPr>
        </p:nvCxnSpPr>
        <p:spPr>
          <a:xfrm flipH="1" flipV="1">
            <a:off x="389255" y="4282440"/>
            <a:ext cx="2204720" cy="213550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>
            <p:custDataLst>
              <p:tags r:id="rId3"/>
            </p:custDataLst>
          </p:nvPr>
        </p:nvCxnSpPr>
        <p:spPr>
          <a:xfrm flipV="1">
            <a:off x="2593975" y="4282440"/>
            <a:ext cx="1990090" cy="213550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>
            <p:custDataLst>
              <p:tags r:id="rId4"/>
            </p:custDataLst>
          </p:nvPr>
        </p:nvCxnSpPr>
        <p:spPr>
          <a:xfrm>
            <a:off x="2466975" y="2331085"/>
            <a:ext cx="2117090" cy="195135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  <a:headEnd type="none"/>
            <a:tailEnd type="oval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>
            <p:custDataLst>
              <p:tags r:id="rId5"/>
            </p:custDataLst>
          </p:nvPr>
        </p:nvCxnSpPr>
        <p:spPr>
          <a:xfrm flipV="1">
            <a:off x="2466975" y="87630"/>
            <a:ext cx="0" cy="224345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>
            <p:custDataLst>
              <p:tags r:id="rId6"/>
            </p:custDataLst>
          </p:nvPr>
        </p:nvCxnSpPr>
        <p:spPr>
          <a:xfrm flipH="1" flipV="1">
            <a:off x="2466975" y="87630"/>
            <a:ext cx="2117090" cy="419481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>
            <p:custDataLst>
              <p:tags r:id="rId7"/>
            </p:custDataLst>
          </p:nvPr>
        </p:nvCxnSpPr>
        <p:spPr>
          <a:xfrm flipH="1" flipV="1">
            <a:off x="2466975" y="2331085"/>
            <a:ext cx="127000" cy="408686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  <a:headEnd type="oval"/>
            <a:tailEnd type="oval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" name="直接连接符 1"/>
          <p:cNvCxnSpPr/>
          <p:nvPr>
            <p:custDataLst>
              <p:tags r:id="rId8"/>
            </p:custDataLst>
          </p:nvPr>
        </p:nvCxnSpPr>
        <p:spPr>
          <a:xfrm flipH="1">
            <a:off x="389255" y="2331085"/>
            <a:ext cx="2077720" cy="195135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>
            <p:custDataLst>
              <p:tags r:id="rId9"/>
            </p:custDataLst>
          </p:nvPr>
        </p:nvCxnSpPr>
        <p:spPr>
          <a:xfrm flipH="1" flipV="1">
            <a:off x="8800465" y="2204085"/>
            <a:ext cx="2150745" cy="207835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>
            <p:custDataLst>
              <p:tags r:id="rId10"/>
            </p:custDataLst>
          </p:nvPr>
        </p:nvCxnSpPr>
        <p:spPr>
          <a:xfrm>
            <a:off x="10951210" y="87630"/>
            <a:ext cx="0" cy="419481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>
            <p:custDataLst>
              <p:tags r:id="rId11"/>
            </p:custDataLst>
          </p:nvPr>
        </p:nvCxnSpPr>
        <p:spPr>
          <a:xfrm>
            <a:off x="8800465" y="2204085"/>
            <a:ext cx="2150745" cy="421386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>
            <p:custDataLst>
              <p:tags r:id="rId12"/>
            </p:custDataLst>
          </p:nvPr>
        </p:nvCxnSpPr>
        <p:spPr>
          <a:xfrm flipH="1" flipV="1">
            <a:off x="6741795" y="87630"/>
            <a:ext cx="2058670" cy="2116455"/>
          </a:xfrm>
          <a:prstGeom prst="line">
            <a:avLst/>
          </a:prstGeom>
          <a:ln w="38100">
            <a:solidFill>
              <a:srgbClr val="FF0000"/>
            </a:solidFill>
            <a:tailEnd type="oval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>
            <p:custDataLst>
              <p:tags r:id="rId13"/>
            </p:custDataLst>
          </p:nvPr>
        </p:nvCxnSpPr>
        <p:spPr>
          <a:xfrm>
            <a:off x="6741795" y="87630"/>
            <a:ext cx="420941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>
            <p:custDataLst>
              <p:tags r:id="rId14"/>
            </p:custDataLst>
          </p:nvPr>
        </p:nvCxnSpPr>
        <p:spPr>
          <a:xfrm flipH="1" flipV="1">
            <a:off x="6741795" y="87630"/>
            <a:ext cx="4209415" cy="633031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>
            <p:custDataLst>
              <p:tags r:id="rId15"/>
            </p:custDataLst>
          </p:nvPr>
        </p:nvCxnSpPr>
        <p:spPr>
          <a:xfrm flipV="1">
            <a:off x="10951210" y="4282440"/>
            <a:ext cx="0" cy="2135505"/>
          </a:xfrm>
          <a:prstGeom prst="line">
            <a:avLst/>
          </a:prstGeom>
          <a:ln w="38100">
            <a:solidFill>
              <a:srgbClr val="FF0000"/>
            </a:solidFill>
            <a:headEnd type="oval"/>
            <a:tailEnd type="oval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>
            <p:custDataLst>
              <p:tags r:id="rId16"/>
            </p:custDataLst>
          </p:nvPr>
        </p:nvCxnSpPr>
        <p:spPr>
          <a:xfrm flipH="1">
            <a:off x="8800465" y="87630"/>
            <a:ext cx="2150745" cy="2116455"/>
          </a:xfrm>
          <a:prstGeom prst="line">
            <a:avLst/>
          </a:prstGeom>
          <a:ln w="38100">
            <a:solidFill>
              <a:srgbClr val="FF0000"/>
            </a:solidFill>
            <a:headEnd type="oval"/>
            <a:tailEnd type="oval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2597150" y="6426200"/>
            <a:ext cx="8354060" cy="0"/>
          </a:xfrm>
          <a:prstGeom prst="line">
            <a:avLst/>
          </a:prstGeom>
          <a:ln w="50800"/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6096000" y="6553200"/>
            <a:ext cx="4064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/>
              <a:t>基线</a:t>
            </a:r>
            <a:endParaRPr lang="zh-CN" altLang="en-US" sz="3200"/>
          </a:p>
        </p:txBody>
      </p:sp>
      <p:sp>
        <p:nvSpPr>
          <p:cNvPr id="20" name="文本框 19"/>
          <p:cNvSpPr txBox="1"/>
          <p:nvPr/>
        </p:nvSpPr>
        <p:spPr>
          <a:xfrm>
            <a:off x="2466975" y="6553200"/>
            <a:ext cx="8255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A</a:t>
            </a:r>
            <a:endParaRPr lang="en-US" altLang="zh-CN"/>
          </a:p>
        </p:txBody>
      </p:sp>
      <p:sp>
        <p:nvSpPr>
          <p:cNvPr id="21" name="文本框 20"/>
          <p:cNvSpPr txBox="1"/>
          <p:nvPr>
            <p:custDataLst>
              <p:tags r:id="rId17"/>
            </p:custDataLst>
          </p:nvPr>
        </p:nvSpPr>
        <p:spPr>
          <a:xfrm>
            <a:off x="10763250" y="6476365"/>
            <a:ext cx="8255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B</a:t>
            </a:r>
            <a:endParaRPr lang="en-US" altLang="zh-CN"/>
          </a:p>
        </p:txBody>
      </p:sp>
      <p:sp>
        <p:nvSpPr>
          <p:cNvPr id="22" name="椭圆 21"/>
          <p:cNvSpPr/>
          <p:nvPr/>
        </p:nvSpPr>
        <p:spPr>
          <a:xfrm>
            <a:off x="2085975" y="1988185"/>
            <a:ext cx="762000" cy="762000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椭圆 22"/>
          <p:cNvSpPr/>
          <p:nvPr>
            <p:custDataLst>
              <p:tags r:id="rId18"/>
            </p:custDataLst>
          </p:nvPr>
        </p:nvSpPr>
        <p:spPr>
          <a:xfrm>
            <a:off x="4156075" y="3930015"/>
            <a:ext cx="762000" cy="762000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椭圆 23"/>
          <p:cNvSpPr/>
          <p:nvPr>
            <p:custDataLst>
              <p:tags r:id="rId19"/>
            </p:custDataLst>
          </p:nvPr>
        </p:nvSpPr>
        <p:spPr>
          <a:xfrm>
            <a:off x="15875" y="3930015"/>
            <a:ext cx="762000" cy="762000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椭圆 24"/>
          <p:cNvSpPr/>
          <p:nvPr>
            <p:custDataLst>
              <p:tags r:id="rId20"/>
            </p:custDataLst>
          </p:nvPr>
        </p:nvSpPr>
        <p:spPr>
          <a:xfrm>
            <a:off x="10570210" y="3934460"/>
            <a:ext cx="762000" cy="762000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椭圆 25"/>
          <p:cNvSpPr/>
          <p:nvPr>
            <p:custDataLst>
              <p:tags r:id="rId21"/>
            </p:custDataLst>
          </p:nvPr>
        </p:nvSpPr>
        <p:spPr>
          <a:xfrm>
            <a:off x="8465185" y="1902460"/>
            <a:ext cx="762000" cy="762000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椭圆 26"/>
          <p:cNvSpPr/>
          <p:nvPr>
            <p:custDataLst>
              <p:tags r:id="rId22"/>
            </p:custDataLst>
          </p:nvPr>
        </p:nvSpPr>
        <p:spPr>
          <a:xfrm>
            <a:off x="6328410" y="-293370"/>
            <a:ext cx="762000" cy="762000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>
            <p:custDataLst>
              <p:tags r:id="rId1"/>
            </p:custDataLst>
          </p:nvPr>
        </p:nvCxnSpPr>
        <p:spPr>
          <a:xfrm flipH="1">
            <a:off x="389255" y="87630"/>
            <a:ext cx="2077720" cy="419481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  <a:headEnd type="oval"/>
            <a:tailEnd type="oval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>
            <p:custDataLst>
              <p:tags r:id="rId2"/>
            </p:custDataLst>
          </p:nvPr>
        </p:nvCxnSpPr>
        <p:spPr>
          <a:xfrm flipH="1" flipV="1">
            <a:off x="389255" y="4282440"/>
            <a:ext cx="2204720" cy="213550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>
            <p:custDataLst>
              <p:tags r:id="rId3"/>
            </p:custDataLst>
          </p:nvPr>
        </p:nvCxnSpPr>
        <p:spPr>
          <a:xfrm flipV="1">
            <a:off x="2593975" y="4282440"/>
            <a:ext cx="1990090" cy="213550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>
            <p:custDataLst>
              <p:tags r:id="rId4"/>
            </p:custDataLst>
          </p:nvPr>
        </p:nvCxnSpPr>
        <p:spPr>
          <a:xfrm>
            <a:off x="2466975" y="2331085"/>
            <a:ext cx="2117090" cy="195135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  <a:headEnd type="none"/>
            <a:tailEnd type="oval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>
            <p:custDataLst>
              <p:tags r:id="rId5"/>
            </p:custDataLst>
          </p:nvPr>
        </p:nvCxnSpPr>
        <p:spPr>
          <a:xfrm flipV="1">
            <a:off x="2466975" y="87630"/>
            <a:ext cx="0" cy="224345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>
            <p:custDataLst>
              <p:tags r:id="rId6"/>
            </p:custDataLst>
          </p:nvPr>
        </p:nvCxnSpPr>
        <p:spPr>
          <a:xfrm flipH="1" flipV="1">
            <a:off x="2466975" y="87630"/>
            <a:ext cx="2117090" cy="419481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>
            <p:custDataLst>
              <p:tags r:id="rId7"/>
            </p:custDataLst>
          </p:nvPr>
        </p:nvCxnSpPr>
        <p:spPr>
          <a:xfrm flipH="1" flipV="1">
            <a:off x="2466975" y="2331085"/>
            <a:ext cx="127000" cy="408686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  <a:headEnd type="oval"/>
            <a:tailEnd type="oval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" name="直接连接符 1"/>
          <p:cNvCxnSpPr/>
          <p:nvPr>
            <p:custDataLst>
              <p:tags r:id="rId8"/>
            </p:custDataLst>
          </p:nvPr>
        </p:nvCxnSpPr>
        <p:spPr>
          <a:xfrm flipH="1">
            <a:off x="389255" y="2331085"/>
            <a:ext cx="2077720" cy="195135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>
            <p:custDataLst>
              <p:tags r:id="rId9"/>
            </p:custDataLst>
          </p:nvPr>
        </p:nvCxnSpPr>
        <p:spPr>
          <a:xfrm flipH="1" flipV="1">
            <a:off x="8800465" y="2204085"/>
            <a:ext cx="2150745" cy="207835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>
            <p:custDataLst>
              <p:tags r:id="rId10"/>
            </p:custDataLst>
          </p:nvPr>
        </p:nvCxnSpPr>
        <p:spPr>
          <a:xfrm>
            <a:off x="10951210" y="87630"/>
            <a:ext cx="0" cy="419481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>
            <p:custDataLst>
              <p:tags r:id="rId11"/>
            </p:custDataLst>
          </p:nvPr>
        </p:nvCxnSpPr>
        <p:spPr>
          <a:xfrm>
            <a:off x="8800465" y="2204085"/>
            <a:ext cx="2150745" cy="421386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>
            <p:custDataLst>
              <p:tags r:id="rId12"/>
            </p:custDataLst>
          </p:nvPr>
        </p:nvCxnSpPr>
        <p:spPr>
          <a:xfrm flipH="1" flipV="1">
            <a:off x="6741795" y="87630"/>
            <a:ext cx="2058670" cy="2116455"/>
          </a:xfrm>
          <a:prstGeom prst="line">
            <a:avLst/>
          </a:prstGeom>
          <a:ln w="38100">
            <a:solidFill>
              <a:srgbClr val="FF0000"/>
            </a:solidFill>
            <a:tailEnd type="oval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>
            <p:custDataLst>
              <p:tags r:id="rId13"/>
            </p:custDataLst>
          </p:nvPr>
        </p:nvCxnSpPr>
        <p:spPr>
          <a:xfrm>
            <a:off x="6741795" y="87630"/>
            <a:ext cx="420941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>
            <p:custDataLst>
              <p:tags r:id="rId14"/>
            </p:custDataLst>
          </p:nvPr>
        </p:nvCxnSpPr>
        <p:spPr>
          <a:xfrm flipH="1" flipV="1">
            <a:off x="6741795" y="87630"/>
            <a:ext cx="4209415" cy="6330315"/>
          </a:xfrm>
          <a:prstGeom prst="line">
            <a:avLst/>
          </a:prstGeom>
          <a:ln w="38100">
            <a:solidFill>
              <a:srgbClr val="FF0000">
                <a:alpha val="30000"/>
              </a:srgbClr>
            </a:solidFill>
            <a:prstDash val="sysDot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>
            <p:custDataLst>
              <p:tags r:id="rId15"/>
            </p:custDataLst>
          </p:nvPr>
        </p:nvCxnSpPr>
        <p:spPr>
          <a:xfrm flipV="1">
            <a:off x="10951210" y="4282440"/>
            <a:ext cx="0" cy="2135505"/>
          </a:xfrm>
          <a:prstGeom prst="line">
            <a:avLst/>
          </a:prstGeom>
          <a:ln w="38100">
            <a:solidFill>
              <a:srgbClr val="FF0000"/>
            </a:solidFill>
            <a:headEnd type="oval"/>
            <a:tailEnd type="oval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>
            <p:custDataLst>
              <p:tags r:id="rId16"/>
            </p:custDataLst>
          </p:nvPr>
        </p:nvCxnSpPr>
        <p:spPr>
          <a:xfrm flipH="1">
            <a:off x="8800465" y="87630"/>
            <a:ext cx="2150745" cy="2116455"/>
          </a:xfrm>
          <a:prstGeom prst="line">
            <a:avLst/>
          </a:prstGeom>
          <a:ln w="38100">
            <a:solidFill>
              <a:srgbClr val="FF0000"/>
            </a:solidFill>
            <a:headEnd type="oval"/>
            <a:tailEnd type="oval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2597150" y="6426200"/>
            <a:ext cx="8354060" cy="0"/>
          </a:xfrm>
          <a:prstGeom prst="line">
            <a:avLst/>
          </a:prstGeom>
          <a:ln w="50800"/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6251575" y="3137535"/>
            <a:ext cx="4064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/>
              <a:t>基线</a:t>
            </a:r>
            <a:endParaRPr lang="zh-CN" altLang="en-US" sz="3200"/>
          </a:p>
        </p:txBody>
      </p:sp>
      <p:sp>
        <p:nvSpPr>
          <p:cNvPr id="20" name="文本框 19"/>
          <p:cNvSpPr txBox="1"/>
          <p:nvPr/>
        </p:nvSpPr>
        <p:spPr>
          <a:xfrm>
            <a:off x="3863975" y="4013200"/>
            <a:ext cx="8255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A</a:t>
            </a:r>
            <a:endParaRPr lang="en-US" altLang="zh-CN"/>
          </a:p>
        </p:txBody>
      </p:sp>
      <p:sp>
        <p:nvSpPr>
          <p:cNvPr id="21" name="文本框 20"/>
          <p:cNvSpPr txBox="1"/>
          <p:nvPr>
            <p:custDataLst>
              <p:tags r:id="rId17"/>
            </p:custDataLst>
          </p:nvPr>
        </p:nvSpPr>
        <p:spPr>
          <a:xfrm>
            <a:off x="8969375" y="1835785"/>
            <a:ext cx="8255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B</a:t>
            </a:r>
            <a:endParaRPr lang="en-US" altLang="zh-CN"/>
          </a:p>
        </p:txBody>
      </p:sp>
      <p:cxnSp>
        <p:nvCxnSpPr>
          <p:cNvPr id="28" name="直接连接符 27"/>
          <p:cNvCxnSpPr/>
          <p:nvPr/>
        </p:nvCxnSpPr>
        <p:spPr>
          <a:xfrm>
            <a:off x="4575175" y="4253865"/>
            <a:ext cx="6376035" cy="216408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>
            <p:custDataLst>
              <p:tags r:id="rId18"/>
            </p:custDataLst>
          </p:nvPr>
        </p:nvCxnSpPr>
        <p:spPr>
          <a:xfrm flipV="1">
            <a:off x="4584065" y="2204085"/>
            <a:ext cx="4216400" cy="204978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0" name="加号 29"/>
          <p:cNvSpPr/>
          <p:nvPr/>
        </p:nvSpPr>
        <p:spPr>
          <a:xfrm rot="1740000">
            <a:off x="8143240" y="2531110"/>
            <a:ext cx="1155700" cy="1282700"/>
          </a:xfrm>
          <a:prstGeom prst="mathPlus">
            <a:avLst>
              <a:gd name="adj1" fmla="val 8131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>
            <p:custDataLst>
              <p:tags r:id="rId1"/>
            </p:custDataLst>
          </p:nvPr>
        </p:nvCxnSpPr>
        <p:spPr>
          <a:xfrm flipH="1">
            <a:off x="389255" y="87630"/>
            <a:ext cx="2077720" cy="419481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  <a:headEnd type="oval"/>
            <a:tailEnd type="oval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>
            <p:custDataLst>
              <p:tags r:id="rId2"/>
            </p:custDataLst>
          </p:nvPr>
        </p:nvCxnSpPr>
        <p:spPr>
          <a:xfrm flipH="1" flipV="1">
            <a:off x="389255" y="4282440"/>
            <a:ext cx="2204720" cy="213550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>
            <p:custDataLst>
              <p:tags r:id="rId3"/>
            </p:custDataLst>
          </p:nvPr>
        </p:nvCxnSpPr>
        <p:spPr>
          <a:xfrm flipV="1">
            <a:off x="2593975" y="4282440"/>
            <a:ext cx="1990090" cy="213550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>
            <p:custDataLst>
              <p:tags r:id="rId4"/>
            </p:custDataLst>
          </p:nvPr>
        </p:nvCxnSpPr>
        <p:spPr>
          <a:xfrm>
            <a:off x="2466975" y="2331085"/>
            <a:ext cx="2117090" cy="195135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  <a:headEnd type="none"/>
            <a:tailEnd type="oval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>
            <p:custDataLst>
              <p:tags r:id="rId5"/>
            </p:custDataLst>
          </p:nvPr>
        </p:nvCxnSpPr>
        <p:spPr>
          <a:xfrm flipV="1">
            <a:off x="2466975" y="87630"/>
            <a:ext cx="0" cy="224345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>
            <p:custDataLst>
              <p:tags r:id="rId6"/>
            </p:custDataLst>
          </p:nvPr>
        </p:nvCxnSpPr>
        <p:spPr>
          <a:xfrm flipH="1" flipV="1">
            <a:off x="2466975" y="87630"/>
            <a:ext cx="2117090" cy="419481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>
            <p:custDataLst>
              <p:tags r:id="rId7"/>
            </p:custDataLst>
          </p:nvPr>
        </p:nvCxnSpPr>
        <p:spPr>
          <a:xfrm flipH="1" flipV="1">
            <a:off x="2466975" y="2331085"/>
            <a:ext cx="127000" cy="408686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  <a:headEnd type="oval"/>
            <a:tailEnd type="oval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" name="直接连接符 1"/>
          <p:cNvCxnSpPr/>
          <p:nvPr>
            <p:custDataLst>
              <p:tags r:id="rId8"/>
            </p:custDataLst>
          </p:nvPr>
        </p:nvCxnSpPr>
        <p:spPr>
          <a:xfrm flipH="1">
            <a:off x="389255" y="2331085"/>
            <a:ext cx="2077720" cy="195135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>
            <p:custDataLst>
              <p:tags r:id="rId9"/>
            </p:custDataLst>
          </p:nvPr>
        </p:nvCxnSpPr>
        <p:spPr>
          <a:xfrm flipH="1" flipV="1">
            <a:off x="8800465" y="2204085"/>
            <a:ext cx="2150745" cy="207835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>
            <p:custDataLst>
              <p:tags r:id="rId10"/>
            </p:custDataLst>
          </p:nvPr>
        </p:nvCxnSpPr>
        <p:spPr>
          <a:xfrm>
            <a:off x="10951210" y="87630"/>
            <a:ext cx="0" cy="419481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>
            <p:custDataLst>
              <p:tags r:id="rId11"/>
            </p:custDataLst>
          </p:nvPr>
        </p:nvCxnSpPr>
        <p:spPr>
          <a:xfrm>
            <a:off x="8800465" y="2204085"/>
            <a:ext cx="2150745" cy="421386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>
            <p:custDataLst>
              <p:tags r:id="rId12"/>
            </p:custDataLst>
          </p:nvPr>
        </p:nvCxnSpPr>
        <p:spPr>
          <a:xfrm flipH="1" flipV="1">
            <a:off x="6741795" y="87630"/>
            <a:ext cx="2058670" cy="2116455"/>
          </a:xfrm>
          <a:prstGeom prst="line">
            <a:avLst/>
          </a:prstGeom>
          <a:ln w="38100">
            <a:solidFill>
              <a:srgbClr val="FF0000"/>
            </a:solidFill>
            <a:tailEnd type="oval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>
            <p:custDataLst>
              <p:tags r:id="rId13"/>
            </p:custDataLst>
          </p:nvPr>
        </p:nvCxnSpPr>
        <p:spPr>
          <a:xfrm>
            <a:off x="6741795" y="87630"/>
            <a:ext cx="420941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>
            <p:custDataLst>
              <p:tags r:id="rId14"/>
            </p:custDataLst>
          </p:nvPr>
        </p:nvCxnSpPr>
        <p:spPr>
          <a:xfrm flipV="1">
            <a:off x="10951210" y="4282440"/>
            <a:ext cx="0" cy="2135505"/>
          </a:xfrm>
          <a:prstGeom prst="line">
            <a:avLst/>
          </a:prstGeom>
          <a:ln w="38100">
            <a:solidFill>
              <a:srgbClr val="FF0000"/>
            </a:solidFill>
            <a:headEnd type="oval"/>
            <a:tailEnd type="oval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>
            <p:custDataLst>
              <p:tags r:id="rId15"/>
            </p:custDataLst>
          </p:nvPr>
        </p:nvCxnSpPr>
        <p:spPr>
          <a:xfrm flipH="1">
            <a:off x="8800465" y="87630"/>
            <a:ext cx="2150745" cy="2116455"/>
          </a:xfrm>
          <a:prstGeom prst="line">
            <a:avLst/>
          </a:prstGeom>
          <a:ln w="38100">
            <a:solidFill>
              <a:srgbClr val="FF0000"/>
            </a:solidFill>
            <a:headEnd type="oval"/>
            <a:tailEnd type="oval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2597150" y="6426200"/>
            <a:ext cx="8354060" cy="0"/>
          </a:xfrm>
          <a:prstGeom prst="line">
            <a:avLst/>
          </a:prstGeom>
          <a:ln w="50800"/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5527675" y="1893570"/>
            <a:ext cx="4064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/>
              <a:t>基线</a:t>
            </a:r>
            <a:endParaRPr lang="zh-CN" altLang="en-US" sz="3200"/>
          </a:p>
        </p:txBody>
      </p:sp>
      <p:sp>
        <p:nvSpPr>
          <p:cNvPr id="20" name="文本框 19"/>
          <p:cNvSpPr txBox="1"/>
          <p:nvPr/>
        </p:nvSpPr>
        <p:spPr>
          <a:xfrm>
            <a:off x="3863975" y="4013200"/>
            <a:ext cx="8255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A</a:t>
            </a:r>
            <a:endParaRPr lang="en-US" altLang="zh-CN"/>
          </a:p>
        </p:txBody>
      </p:sp>
      <p:sp>
        <p:nvSpPr>
          <p:cNvPr id="21" name="文本框 20"/>
          <p:cNvSpPr txBox="1"/>
          <p:nvPr>
            <p:custDataLst>
              <p:tags r:id="rId16"/>
            </p:custDataLst>
          </p:nvPr>
        </p:nvSpPr>
        <p:spPr>
          <a:xfrm>
            <a:off x="6861175" y="213995"/>
            <a:ext cx="8255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B</a:t>
            </a:r>
            <a:endParaRPr lang="en-US" altLang="zh-CN"/>
          </a:p>
        </p:txBody>
      </p:sp>
      <p:cxnSp>
        <p:nvCxnSpPr>
          <p:cNvPr id="28" name="直接连接符 27"/>
          <p:cNvCxnSpPr/>
          <p:nvPr/>
        </p:nvCxnSpPr>
        <p:spPr>
          <a:xfrm>
            <a:off x="4575175" y="4253865"/>
            <a:ext cx="6376035" cy="216408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>
            <p:custDataLst>
              <p:tags r:id="rId17"/>
            </p:custDataLst>
          </p:nvPr>
        </p:nvCxnSpPr>
        <p:spPr>
          <a:xfrm flipV="1">
            <a:off x="4584065" y="2204085"/>
            <a:ext cx="4216400" cy="204978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0" name="加号 29"/>
          <p:cNvSpPr/>
          <p:nvPr/>
        </p:nvSpPr>
        <p:spPr>
          <a:xfrm rot="1740000">
            <a:off x="10798175" y="-1521460"/>
            <a:ext cx="1155700" cy="1282700"/>
          </a:xfrm>
          <a:prstGeom prst="mathPlus">
            <a:avLst>
              <a:gd name="adj1" fmla="val 8131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2" name="直接连接符 21"/>
          <p:cNvCxnSpPr/>
          <p:nvPr>
            <p:custDataLst>
              <p:tags r:id="rId18"/>
            </p:custDataLst>
          </p:nvPr>
        </p:nvCxnSpPr>
        <p:spPr>
          <a:xfrm flipV="1">
            <a:off x="4584065" y="87630"/>
            <a:ext cx="2157730" cy="419481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00.xml><?xml version="1.0" encoding="utf-8"?>
<p:tagLst xmlns:p="http://schemas.openxmlformats.org/presentationml/2006/main">
  <p:tag name="KSO_WM_BEAUTIFY_FLAG" val=""/>
</p:tagLst>
</file>

<file path=ppt/tags/tag101.xml><?xml version="1.0" encoding="utf-8"?>
<p:tagLst xmlns:p="http://schemas.openxmlformats.org/presentationml/2006/main">
  <p:tag name="KSO_WM_BEAUTIFY_FLAG" val=""/>
</p:tagLst>
</file>

<file path=ppt/tags/tag102.xml><?xml version="1.0" encoding="utf-8"?>
<p:tagLst xmlns:p="http://schemas.openxmlformats.org/presentationml/2006/main">
  <p:tag name="KSO_WM_BEAUTIFY_FLAG" val=""/>
</p:tagLst>
</file>

<file path=ppt/tags/tag103.xml><?xml version="1.0" encoding="utf-8"?>
<p:tagLst xmlns:p="http://schemas.openxmlformats.org/presentationml/2006/main">
  <p:tag name="KSO_WM_BEAUTIFY_FLAG" val=""/>
</p:tagLst>
</file>

<file path=ppt/tags/tag104.xml><?xml version="1.0" encoding="utf-8"?>
<p:tagLst xmlns:p="http://schemas.openxmlformats.org/presentationml/2006/main">
  <p:tag name="KSO_WM_BEAUTIFY_FLAG" val=""/>
</p:tagLst>
</file>

<file path=ppt/tags/tag105.xml><?xml version="1.0" encoding="utf-8"?>
<p:tagLst xmlns:p="http://schemas.openxmlformats.org/presentationml/2006/main">
  <p:tag name="KSO_WM_BEAUTIFY_FLAG" val=""/>
</p:tagLst>
</file>

<file path=ppt/tags/tag106.xml><?xml version="1.0" encoding="utf-8"?>
<p:tagLst xmlns:p="http://schemas.openxmlformats.org/presentationml/2006/main">
  <p:tag name="KSO_WM_BEAUTIFY_FLAG" val=""/>
</p:tagLst>
</file>

<file path=ppt/tags/tag107.xml><?xml version="1.0" encoding="utf-8"?>
<p:tagLst xmlns:p="http://schemas.openxmlformats.org/presentationml/2006/main">
  <p:tag name="KSO_WM_BEAUTIFY_FLAG" val=""/>
</p:tagLst>
</file>

<file path=ppt/tags/tag108.xml><?xml version="1.0" encoding="utf-8"?>
<p:tagLst xmlns:p="http://schemas.openxmlformats.org/presentationml/2006/main">
  <p:tag name="KSO_WM_BEAUTIFY_FLAG" val=""/>
</p:tagLst>
</file>

<file path=ppt/tags/tag109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10.xml><?xml version="1.0" encoding="utf-8"?>
<p:tagLst xmlns:p="http://schemas.openxmlformats.org/presentationml/2006/main">
  <p:tag name="KSO_WM_BEAUTIFY_FLAG" val=""/>
</p:tagLst>
</file>

<file path=ppt/tags/tag111.xml><?xml version="1.0" encoding="utf-8"?>
<p:tagLst xmlns:p="http://schemas.openxmlformats.org/presentationml/2006/main">
  <p:tag name="KSO_WM_BEAUTIFY_FLAG" val=""/>
</p:tagLst>
</file>

<file path=ppt/tags/tag112.xml><?xml version="1.0" encoding="utf-8"?>
<p:tagLst xmlns:p="http://schemas.openxmlformats.org/presentationml/2006/main">
  <p:tag name="KSO_WM_BEAUTIFY_FLAG" val=""/>
</p:tagLst>
</file>

<file path=ppt/tags/tag113.xml><?xml version="1.0" encoding="utf-8"?>
<p:tagLst xmlns:p="http://schemas.openxmlformats.org/presentationml/2006/main">
  <p:tag name="KSO_WM_BEAUTIFY_FLAG" val=""/>
</p:tagLst>
</file>

<file path=ppt/tags/tag114.xml><?xml version="1.0" encoding="utf-8"?>
<p:tagLst xmlns:p="http://schemas.openxmlformats.org/presentationml/2006/main">
  <p:tag name="KSO_WM_BEAUTIFY_FLAG" val=""/>
</p:tagLst>
</file>

<file path=ppt/tags/tag115.xml><?xml version="1.0" encoding="utf-8"?>
<p:tagLst xmlns:p="http://schemas.openxmlformats.org/presentationml/2006/main">
  <p:tag name="KSO_WM_BEAUTIFY_FLAG" val=""/>
</p:tagLst>
</file>

<file path=ppt/tags/tag116.xml><?xml version="1.0" encoding="utf-8"?>
<p:tagLst xmlns:p="http://schemas.openxmlformats.org/presentationml/2006/main">
  <p:tag name="KSO_WM_BEAUTIFY_FLAG" val=""/>
</p:tagLst>
</file>

<file path=ppt/tags/tag117.xml><?xml version="1.0" encoding="utf-8"?>
<p:tagLst xmlns:p="http://schemas.openxmlformats.org/presentationml/2006/main">
  <p:tag name="KSO_WM_BEAUTIFY_FLAG" val=""/>
</p:tagLst>
</file>

<file path=ppt/tags/tag118.xml><?xml version="1.0" encoding="utf-8"?>
<p:tagLst xmlns:p="http://schemas.openxmlformats.org/presentationml/2006/main">
  <p:tag name="KSO_WM_BEAUTIFY_FLAG" val=""/>
</p:tagLst>
</file>

<file path=ppt/tags/tag119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20.xml><?xml version="1.0" encoding="utf-8"?>
<p:tagLst xmlns:p="http://schemas.openxmlformats.org/presentationml/2006/main">
  <p:tag name="KSO_WM_BEAUTIFY_FLAG" val=""/>
</p:tagLst>
</file>

<file path=ppt/tags/tag121.xml><?xml version="1.0" encoding="utf-8"?>
<p:tagLst xmlns:p="http://schemas.openxmlformats.org/presentationml/2006/main">
  <p:tag name="KSO_WM_BEAUTIFY_FLAG" val=""/>
</p:tagLst>
</file>

<file path=ppt/tags/tag122.xml><?xml version="1.0" encoding="utf-8"?>
<p:tagLst xmlns:p="http://schemas.openxmlformats.org/presentationml/2006/main">
  <p:tag name="KSO_WM_BEAUTIFY_FLAG" val=""/>
</p:tagLst>
</file>

<file path=ppt/tags/tag123.xml><?xml version="1.0" encoding="utf-8"?>
<p:tagLst xmlns:p="http://schemas.openxmlformats.org/presentationml/2006/main">
  <p:tag name="KSO_WM_BEAUTIFY_FLAG" val=""/>
</p:tagLst>
</file>

<file path=ppt/tags/tag124.xml><?xml version="1.0" encoding="utf-8"?>
<p:tagLst xmlns:p="http://schemas.openxmlformats.org/presentationml/2006/main">
  <p:tag name="KSO_WM_BEAUTIFY_FLAG" val=""/>
</p:tagLst>
</file>

<file path=ppt/tags/tag125.xml><?xml version="1.0" encoding="utf-8"?>
<p:tagLst xmlns:p="http://schemas.openxmlformats.org/presentationml/2006/main">
  <p:tag name="KSO_WM_BEAUTIFY_FLAG" val=""/>
</p:tagLst>
</file>

<file path=ppt/tags/tag126.xml><?xml version="1.0" encoding="utf-8"?>
<p:tagLst xmlns:p="http://schemas.openxmlformats.org/presentationml/2006/main">
  <p:tag name="KSO_WM_BEAUTIFY_FLAG" val=""/>
</p:tagLst>
</file>

<file path=ppt/tags/tag127.xml><?xml version="1.0" encoding="utf-8"?>
<p:tagLst xmlns:p="http://schemas.openxmlformats.org/presentationml/2006/main">
  <p:tag name="KSO_WM_BEAUTIFY_FLAG" val=""/>
</p:tagLst>
</file>

<file path=ppt/tags/tag128.xml><?xml version="1.0" encoding="utf-8"?>
<p:tagLst xmlns:p="http://schemas.openxmlformats.org/presentationml/2006/main">
  <p:tag name="KSO_WM_BEAUTIFY_FLAG" val=""/>
</p:tagLst>
</file>

<file path=ppt/tags/tag129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30.xml><?xml version="1.0" encoding="utf-8"?>
<p:tagLst xmlns:p="http://schemas.openxmlformats.org/presentationml/2006/main">
  <p:tag name="KSO_WM_BEAUTIFY_FLAG" val=""/>
</p:tagLst>
</file>

<file path=ppt/tags/tag131.xml><?xml version="1.0" encoding="utf-8"?>
<p:tagLst xmlns:p="http://schemas.openxmlformats.org/presentationml/2006/main">
  <p:tag name="KSO_WM_BEAUTIFY_FLAG" val=""/>
</p:tagLst>
</file>

<file path=ppt/tags/tag132.xml><?xml version="1.0" encoding="utf-8"?>
<p:tagLst xmlns:p="http://schemas.openxmlformats.org/presentationml/2006/main">
  <p:tag name="KSO_WM_BEAUTIFY_FLAG" val=""/>
</p:tagLst>
</file>

<file path=ppt/tags/tag133.xml><?xml version="1.0" encoding="utf-8"?>
<p:tagLst xmlns:p="http://schemas.openxmlformats.org/presentationml/2006/main">
  <p:tag name="KSO_WM_BEAUTIFY_FLAG" val=""/>
</p:tagLst>
</file>

<file path=ppt/tags/tag134.xml><?xml version="1.0" encoding="utf-8"?>
<p:tagLst xmlns:p="http://schemas.openxmlformats.org/presentationml/2006/main">
  <p:tag name="KSO_WM_BEAUTIFY_FLAG" val=""/>
</p:tagLst>
</file>

<file path=ppt/tags/tag135.xml><?xml version="1.0" encoding="utf-8"?>
<p:tagLst xmlns:p="http://schemas.openxmlformats.org/presentationml/2006/main">
  <p:tag name="KSO_WM_BEAUTIFY_FLAG" val=""/>
</p:tagLst>
</file>

<file path=ppt/tags/tag136.xml><?xml version="1.0" encoding="utf-8"?>
<p:tagLst xmlns:p="http://schemas.openxmlformats.org/presentationml/2006/main">
  <p:tag name="KSO_WM_BEAUTIFY_FLAG" val=""/>
</p:tagLst>
</file>

<file path=ppt/tags/tag137.xml><?xml version="1.0" encoding="utf-8"?>
<p:tagLst xmlns:p="http://schemas.openxmlformats.org/presentationml/2006/main">
  <p:tag name="KSO_WM_BEAUTIFY_FLAG" val=""/>
</p:tagLst>
</file>

<file path=ppt/tags/tag138.xml><?xml version="1.0" encoding="utf-8"?>
<p:tagLst xmlns:p="http://schemas.openxmlformats.org/presentationml/2006/main">
  <p:tag name="KSO_WM_BEAUTIFY_FLAG" val=""/>
</p:tagLst>
</file>

<file path=ppt/tags/tag139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40.xml><?xml version="1.0" encoding="utf-8"?>
<p:tagLst xmlns:p="http://schemas.openxmlformats.org/presentationml/2006/main">
  <p:tag name="KSO_WM_BEAUTIFY_FLAG" val=""/>
</p:tagLst>
</file>

<file path=ppt/tags/tag141.xml><?xml version="1.0" encoding="utf-8"?>
<p:tagLst xmlns:p="http://schemas.openxmlformats.org/presentationml/2006/main">
  <p:tag name="KSO_WM_BEAUTIFY_FLAG" val=""/>
</p:tagLst>
</file>

<file path=ppt/tags/tag142.xml><?xml version="1.0" encoding="utf-8"?>
<p:tagLst xmlns:p="http://schemas.openxmlformats.org/presentationml/2006/main">
  <p:tag name="KSO_WM_BEAUTIFY_FLAG" val=""/>
</p:tagLst>
</file>

<file path=ppt/tags/tag143.xml><?xml version="1.0" encoding="utf-8"?>
<p:tagLst xmlns:p="http://schemas.openxmlformats.org/presentationml/2006/main">
  <p:tag name="KSO_WM_BEAUTIFY_FLAG" val=""/>
</p:tagLst>
</file>

<file path=ppt/tags/tag144.xml><?xml version="1.0" encoding="utf-8"?>
<p:tagLst xmlns:p="http://schemas.openxmlformats.org/presentationml/2006/main">
  <p:tag name="KSO_WM_BEAUTIFY_FLAG" val=""/>
</p:tagLst>
</file>

<file path=ppt/tags/tag145.xml><?xml version="1.0" encoding="utf-8"?>
<p:tagLst xmlns:p="http://schemas.openxmlformats.org/presentationml/2006/main">
  <p:tag name="KSO_WM_BEAUTIFY_FLAG" val=""/>
</p:tagLst>
</file>

<file path=ppt/tags/tag146.xml><?xml version="1.0" encoding="utf-8"?>
<p:tagLst xmlns:p="http://schemas.openxmlformats.org/presentationml/2006/main">
  <p:tag name="KSO_WM_BEAUTIFY_FLAG" val=""/>
</p:tagLst>
</file>

<file path=ppt/tags/tag147.xml><?xml version="1.0" encoding="utf-8"?>
<p:tagLst xmlns:p="http://schemas.openxmlformats.org/presentationml/2006/main">
  <p:tag name="KSO_WM_BEAUTIFY_FLAG" val=""/>
</p:tagLst>
</file>

<file path=ppt/tags/tag148.xml><?xml version="1.0" encoding="utf-8"?>
<p:tagLst xmlns:p="http://schemas.openxmlformats.org/presentationml/2006/main">
  <p:tag name="KSO_WM_BEAUTIFY_FLAG" val=""/>
</p:tagLst>
</file>

<file path=ppt/tags/tag149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50.xml><?xml version="1.0" encoding="utf-8"?>
<p:tagLst xmlns:p="http://schemas.openxmlformats.org/presentationml/2006/main">
  <p:tag name="KSO_WM_BEAUTIFY_FLAG" val=""/>
</p:tagLst>
</file>

<file path=ppt/tags/tag151.xml><?xml version="1.0" encoding="utf-8"?>
<p:tagLst xmlns:p="http://schemas.openxmlformats.org/presentationml/2006/main">
  <p:tag name="KSO_WM_BEAUTIFY_FLAG" val=""/>
</p:tagLst>
</file>

<file path=ppt/tags/tag152.xml><?xml version="1.0" encoding="utf-8"?>
<p:tagLst xmlns:p="http://schemas.openxmlformats.org/presentationml/2006/main">
  <p:tag name="KSO_WM_BEAUTIFY_FLAG" val=""/>
</p:tagLst>
</file>

<file path=ppt/tags/tag153.xml><?xml version="1.0" encoding="utf-8"?>
<p:tagLst xmlns:p="http://schemas.openxmlformats.org/presentationml/2006/main">
  <p:tag name="KSO_WM_BEAUTIFY_FLAG" val=""/>
</p:tagLst>
</file>

<file path=ppt/tags/tag154.xml><?xml version="1.0" encoding="utf-8"?>
<p:tagLst xmlns:p="http://schemas.openxmlformats.org/presentationml/2006/main">
  <p:tag name="KSO_WM_BEAUTIFY_FLAG" val=""/>
</p:tagLst>
</file>

<file path=ppt/tags/tag155.xml><?xml version="1.0" encoding="utf-8"?>
<p:tagLst xmlns:p="http://schemas.openxmlformats.org/presentationml/2006/main">
  <p:tag name="KSO_WM_BEAUTIFY_FLAG" val=""/>
</p:tagLst>
</file>

<file path=ppt/tags/tag156.xml><?xml version="1.0" encoding="utf-8"?>
<p:tagLst xmlns:p="http://schemas.openxmlformats.org/presentationml/2006/main">
  <p:tag name="KSO_WM_BEAUTIFY_FLAG" val=""/>
</p:tagLst>
</file>

<file path=ppt/tags/tag157.xml><?xml version="1.0" encoding="utf-8"?>
<p:tagLst xmlns:p="http://schemas.openxmlformats.org/presentationml/2006/main">
  <p:tag name="KSO_WM_BEAUTIFY_FLAG" val=""/>
</p:tagLst>
</file>

<file path=ppt/tags/tag158.xml><?xml version="1.0" encoding="utf-8"?>
<p:tagLst xmlns:p="http://schemas.openxmlformats.org/presentationml/2006/main">
  <p:tag name="KSO_WM_BEAUTIFY_FLAG" val=""/>
</p:tagLst>
</file>

<file path=ppt/tags/tag159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60.xml><?xml version="1.0" encoding="utf-8"?>
<p:tagLst xmlns:p="http://schemas.openxmlformats.org/presentationml/2006/main">
  <p:tag name="KSO_WM_BEAUTIFY_FLAG" val=""/>
</p:tagLst>
</file>

<file path=ppt/tags/tag161.xml><?xml version="1.0" encoding="utf-8"?>
<p:tagLst xmlns:p="http://schemas.openxmlformats.org/presentationml/2006/main">
  <p:tag name="KSO_WM_BEAUTIFY_FLAG" val=""/>
</p:tagLst>
</file>

<file path=ppt/tags/tag162.xml><?xml version="1.0" encoding="utf-8"?>
<p:tagLst xmlns:p="http://schemas.openxmlformats.org/presentationml/2006/main">
  <p:tag name="KSO_WM_BEAUTIFY_FLAG" val=""/>
</p:tagLst>
</file>

<file path=ppt/tags/tag163.xml><?xml version="1.0" encoding="utf-8"?>
<p:tagLst xmlns:p="http://schemas.openxmlformats.org/presentationml/2006/main">
  <p:tag name="KSO_WM_BEAUTIFY_FLAG" val=""/>
</p:tagLst>
</file>

<file path=ppt/tags/tag164.xml><?xml version="1.0" encoding="utf-8"?>
<p:tagLst xmlns:p="http://schemas.openxmlformats.org/presentationml/2006/main">
  <p:tag name="KSO_WM_BEAUTIFY_FLAG" val=""/>
</p:tagLst>
</file>

<file path=ppt/tags/tag165.xml><?xml version="1.0" encoding="utf-8"?>
<p:tagLst xmlns:p="http://schemas.openxmlformats.org/presentationml/2006/main">
  <p:tag name="KSO_WM_BEAUTIFY_FLAG" val=""/>
</p:tagLst>
</file>

<file path=ppt/tags/tag166.xml><?xml version="1.0" encoding="utf-8"?>
<p:tagLst xmlns:p="http://schemas.openxmlformats.org/presentationml/2006/main">
  <p:tag name="KSO_WM_BEAUTIFY_FLAG" val=""/>
</p:tagLst>
</file>

<file path=ppt/tags/tag167.xml><?xml version="1.0" encoding="utf-8"?>
<p:tagLst xmlns:p="http://schemas.openxmlformats.org/presentationml/2006/main">
  <p:tag name="KSO_WM_BEAUTIFY_FLAG" val=""/>
</p:tagLst>
</file>

<file path=ppt/tags/tag168.xml><?xml version="1.0" encoding="utf-8"?>
<p:tagLst xmlns:p="http://schemas.openxmlformats.org/presentationml/2006/main">
  <p:tag name="KSO_WM_BEAUTIFY_FLAG" val=""/>
</p:tagLst>
</file>

<file path=ppt/tags/tag169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70.xml><?xml version="1.0" encoding="utf-8"?>
<p:tagLst xmlns:p="http://schemas.openxmlformats.org/presentationml/2006/main">
  <p:tag name="KSO_WM_BEAUTIFY_FLAG" val=""/>
</p:tagLst>
</file>

<file path=ppt/tags/tag171.xml><?xml version="1.0" encoding="utf-8"?>
<p:tagLst xmlns:p="http://schemas.openxmlformats.org/presentationml/2006/main">
  <p:tag name="KSO_WM_BEAUTIFY_FLAG" val=""/>
</p:tagLst>
</file>

<file path=ppt/tags/tag172.xml><?xml version="1.0" encoding="utf-8"?>
<p:tagLst xmlns:p="http://schemas.openxmlformats.org/presentationml/2006/main">
  <p:tag name="KSO_WM_BEAUTIFY_FLAG" val=""/>
</p:tagLst>
</file>

<file path=ppt/tags/tag173.xml><?xml version="1.0" encoding="utf-8"?>
<p:tagLst xmlns:p="http://schemas.openxmlformats.org/presentationml/2006/main">
  <p:tag name="KSO_WM_BEAUTIFY_FLAG" val=""/>
</p:tagLst>
</file>

<file path=ppt/tags/tag174.xml><?xml version="1.0" encoding="utf-8"?>
<p:tagLst xmlns:p="http://schemas.openxmlformats.org/presentationml/2006/main">
  <p:tag name="KSO_WM_BEAUTIFY_FLAG" val=""/>
</p:tagLst>
</file>

<file path=ppt/tags/tag175.xml><?xml version="1.0" encoding="utf-8"?>
<p:tagLst xmlns:p="http://schemas.openxmlformats.org/presentationml/2006/main">
  <p:tag name="KSO_WM_BEAUTIFY_FLAG" val=""/>
</p:tagLst>
</file>

<file path=ppt/tags/tag176.xml><?xml version="1.0" encoding="utf-8"?>
<p:tagLst xmlns:p="http://schemas.openxmlformats.org/presentationml/2006/main">
  <p:tag name="KSO_WM_BEAUTIFY_FLAG" val=""/>
</p:tagLst>
</file>

<file path=ppt/tags/tag177.xml><?xml version="1.0" encoding="utf-8"?>
<p:tagLst xmlns:p="http://schemas.openxmlformats.org/presentationml/2006/main">
  <p:tag name="KSO_WM_BEAUTIFY_FLAG" val=""/>
</p:tagLst>
</file>

<file path=ppt/tags/tag178.xml><?xml version="1.0" encoding="utf-8"?>
<p:tagLst xmlns:p="http://schemas.openxmlformats.org/presentationml/2006/main">
  <p:tag name="KSO_WM_BEAUTIFY_FLAG" val=""/>
</p:tagLst>
</file>

<file path=ppt/tags/tag179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80.xml><?xml version="1.0" encoding="utf-8"?>
<p:tagLst xmlns:p="http://schemas.openxmlformats.org/presentationml/2006/main">
  <p:tag name="KSO_WM_BEAUTIFY_FLAG" val=""/>
</p:tagLst>
</file>

<file path=ppt/tags/tag181.xml><?xml version="1.0" encoding="utf-8"?>
<p:tagLst xmlns:p="http://schemas.openxmlformats.org/presentationml/2006/main">
  <p:tag name="KSO_WM_BEAUTIFY_FLAG" val=""/>
</p:tagLst>
</file>

<file path=ppt/tags/tag182.xml><?xml version="1.0" encoding="utf-8"?>
<p:tagLst xmlns:p="http://schemas.openxmlformats.org/presentationml/2006/main">
  <p:tag name="KSO_WM_BEAUTIFY_FLAG" val=""/>
</p:tagLst>
</file>

<file path=ppt/tags/tag183.xml><?xml version="1.0" encoding="utf-8"?>
<p:tagLst xmlns:p="http://schemas.openxmlformats.org/presentationml/2006/main">
  <p:tag name="KSO_WM_BEAUTIFY_FLAG" val=""/>
</p:tagLst>
</file>

<file path=ppt/tags/tag184.xml><?xml version="1.0" encoding="utf-8"?>
<p:tagLst xmlns:p="http://schemas.openxmlformats.org/presentationml/2006/main">
  <p:tag name="KSO_WM_BEAUTIFY_FLAG" val=""/>
</p:tagLst>
</file>

<file path=ppt/tags/tag185.xml><?xml version="1.0" encoding="utf-8"?>
<p:tagLst xmlns:p="http://schemas.openxmlformats.org/presentationml/2006/main">
  <p:tag name="KSO_WM_BEAUTIFY_FLAG" val=""/>
</p:tagLst>
</file>

<file path=ppt/tags/tag186.xml><?xml version="1.0" encoding="utf-8"?>
<p:tagLst xmlns:p="http://schemas.openxmlformats.org/presentationml/2006/main">
  <p:tag name="KSO_WM_BEAUTIFY_FLAG" val=""/>
</p:tagLst>
</file>

<file path=ppt/tags/tag187.xml><?xml version="1.0" encoding="utf-8"?>
<p:tagLst xmlns:p="http://schemas.openxmlformats.org/presentationml/2006/main">
  <p:tag name="KSO_WM_BEAUTIFY_FLAG" val=""/>
</p:tagLst>
</file>

<file path=ppt/tags/tag188.xml><?xml version="1.0" encoding="utf-8"?>
<p:tagLst xmlns:p="http://schemas.openxmlformats.org/presentationml/2006/main">
  <p:tag name="KSO_WM_BEAUTIFY_FLAG" val=""/>
</p:tagLst>
</file>

<file path=ppt/tags/tag189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190.xml><?xml version="1.0" encoding="utf-8"?>
<p:tagLst xmlns:p="http://schemas.openxmlformats.org/presentationml/2006/main">
  <p:tag name="KSO_WM_BEAUTIFY_FLAG" val=""/>
</p:tagLst>
</file>

<file path=ppt/tags/tag191.xml><?xml version="1.0" encoding="utf-8"?>
<p:tagLst xmlns:p="http://schemas.openxmlformats.org/presentationml/2006/main">
  <p:tag name="KSO_WM_BEAUTIFY_FLAG" val=""/>
</p:tagLst>
</file>

<file path=ppt/tags/tag192.xml><?xml version="1.0" encoding="utf-8"?>
<p:tagLst xmlns:p="http://schemas.openxmlformats.org/presentationml/2006/main">
  <p:tag name="KSO_WM_BEAUTIFY_FLAG" val=""/>
</p:tagLst>
</file>

<file path=ppt/tags/tag193.xml><?xml version="1.0" encoding="utf-8"?>
<p:tagLst xmlns:p="http://schemas.openxmlformats.org/presentationml/2006/main">
  <p:tag name="KSO_WM_BEAUTIFY_FLAG" val=""/>
</p:tagLst>
</file>

<file path=ppt/tags/tag194.xml><?xml version="1.0" encoding="utf-8"?>
<p:tagLst xmlns:p="http://schemas.openxmlformats.org/presentationml/2006/main">
  <p:tag name="KSO_WM_BEAUTIFY_FLAG" val=""/>
</p:tagLst>
</file>

<file path=ppt/tags/tag195.xml><?xml version="1.0" encoding="utf-8"?>
<p:tagLst xmlns:p="http://schemas.openxmlformats.org/presentationml/2006/main">
  <p:tag name="KSO_WM_BEAUTIFY_FLAG" val=""/>
</p:tagLst>
</file>

<file path=ppt/tags/tag196.xml><?xml version="1.0" encoding="utf-8"?>
<p:tagLst xmlns:p="http://schemas.openxmlformats.org/presentationml/2006/main">
  <p:tag name="KSO_WM_BEAUTIFY_FLAG" val=""/>
</p:tagLst>
</file>

<file path=ppt/tags/tag197.xml><?xml version="1.0" encoding="utf-8"?>
<p:tagLst xmlns:p="http://schemas.openxmlformats.org/presentationml/2006/main">
  <p:tag name="KSO_WM_BEAUTIFY_FLAG" val=""/>
</p:tagLst>
</file>

<file path=ppt/tags/tag198.xml><?xml version="1.0" encoding="utf-8"?>
<p:tagLst xmlns:p="http://schemas.openxmlformats.org/presentationml/2006/main">
  <p:tag name="KSO_WM_BEAUTIFY_FLAG" val=""/>
</p:tagLst>
</file>

<file path=ppt/tags/tag19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00.xml><?xml version="1.0" encoding="utf-8"?>
<p:tagLst xmlns:p="http://schemas.openxmlformats.org/presentationml/2006/main">
  <p:tag name="KSO_WM_BEAUTIFY_FLAG" val=""/>
</p:tagLst>
</file>

<file path=ppt/tags/tag201.xml><?xml version="1.0" encoding="utf-8"?>
<p:tagLst xmlns:p="http://schemas.openxmlformats.org/presentationml/2006/main">
  <p:tag name="KSO_WM_BEAUTIFY_FLAG" val=""/>
</p:tagLst>
</file>

<file path=ppt/tags/tag202.xml><?xml version="1.0" encoding="utf-8"?>
<p:tagLst xmlns:p="http://schemas.openxmlformats.org/presentationml/2006/main">
  <p:tag name="KSO_WM_BEAUTIFY_FLAG" val=""/>
</p:tagLst>
</file>

<file path=ppt/tags/tag203.xml><?xml version="1.0" encoding="utf-8"?>
<p:tagLst xmlns:p="http://schemas.openxmlformats.org/presentationml/2006/main">
  <p:tag name="KSO_WM_BEAUTIFY_FLAG" val=""/>
</p:tagLst>
</file>

<file path=ppt/tags/tag204.xml><?xml version="1.0" encoding="utf-8"?>
<p:tagLst xmlns:p="http://schemas.openxmlformats.org/presentationml/2006/main">
  <p:tag name="KSO_WM_BEAUTIFY_FLAG" val=""/>
</p:tagLst>
</file>

<file path=ppt/tags/tag205.xml><?xml version="1.0" encoding="utf-8"?>
<p:tagLst xmlns:p="http://schemas.openxmlformats.org/presentationml/2006/main">
  <p:tag name="KSO_WM_BEAUTIFY_FLAG" val=""/>
</p:tagLst>
</file>

<file path=ppt/tags/tag206.xml><?xml version="1.0" encoding="utf-8"?>
<p:tagLst xmlns:p="http://schemas.openxmlformats.org/presentationml/2006/main">
  <p:tag name="KSO_WM_BEAUTIFY_FLAG" val=""/>
</p:tagLst>
</file>

<file path=ppt/tags/tag207.xml><?xml version="1.0" encoding="utf-8"?>
<p:tagLst xmlns:p="http://schemas.openxmlformats.org/presentationml/2006/main">
  <p:tag name="KSO_WM_BEAUTIFY_FLAG" val=""/>
</p:tagLst>
</file>

<file path=ppt/tags/tag208.xml><?xml version="1.0" encoding="utf-8"?>
<p:tagLst xmlns:p="http://schemas.openxmlformats.org/presentationml/2006/main">
  <p:tag name="KSO_WM_BEAUTIFY_FLAG" val=""/>
</p:tagLst>
</file>

<file path=ppt/tags/tag209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10.xml><?xml version="1.0" encoding="utf-8"?>
<p:tagLst xmlns:p="http://schemas.openxmlformats.org/presentationml/2006/main">
  <p:tag name="KSO_WM_BEAUTIFY_FLAG" val=""/>
</p:tagLst>
</file>

<file path=ppt/tags/tag211.xml><?xml version="1.0" encoding="utf-8"?>
<p:tagLst xmlns:p="http://schemas.openxmlformats.org/presentationml/2006/main">
  <p:tag name="KSO_WM_BEAUTIFY_FLAG" val=""/>
</p:tagLst>
</file>

<file path=ppt/tags/tag212.xml><?xml version="1.0" encoding="utf-8"?>
<p:tagLst xmlns:p="http://schemas.openxmlformats.org/presentationml/2006/main">
  <p:tag name="KSO_WM_BEAUTIFY_FLAG" val=""/>
</p:tagLst>
</file>

<file path=ppt/tags/tag213.xml><?xml version="1.0" encoding="utf-8"?>
<p:tagLst xmlns:p="http://schemas.openxmlformats.org/presentationml/2006/main">
  <p:tag name="KSO_WM_BEAUTIFY_FLAG" val=""/>
</p:tagLst>
</file>

<file path=ppt/tags/tag214.xml><?xml version="1.0" encoding="utf-8"?>
<p:tagLst xmlns:p="http://schemas.openxmlformats.org/presentationml/2006/main">
  <p:tag name="KSO_WM_BEAUTIFY_FLAG" val=""/>
</p:tagLst>
</file>

<file path=ppt/tags/tag215.xml><?xml version="1.0" encoding="utf-8"?>
<p:tagLst xmlns:p="http://schemas.openxmlformats.org/presentationml/2006/main">
  <p:tag name="KSO_WM_BEAUTIFY_FLAG" val=""/>
</p:tagLst>
</file>

<file path=ppt/tags/tag216.xml><?xml version="1.0" encoding="utf-8"?>
<p:tagLst xmlns:p="http://schemas.openxmlformats.org/presentationml/2006/main">
  <p:tag name="KSO_WM_BEAUTIFY_FLAG" val=""/>
</p:tagLst>
</file>

<file path=ppt/tags/tag217.xml><?xml version="1.0" encoding="utf-8"?>
<p:tagLst xmlns:p="http://schemas.openxmlformats.org/presentationml/2006/main">
  <p:tag name="KSO_WM_BEAUTIFY_FLAG" val=""/>
</p:tagLst>
</file>

<file path=ppt/tags/tag218.xml><?xml version="1.0" encoding="utf-8"?>
<p:tagLst xmlns:p="http://schemas.openxmlformats.org/presentationml/2006/main">
  <p:tag name="KSO_WM_BEAUTIFY_FLAG" val=""/>
</p:tagLst>
</file>

<file path=ppt/tags/tag219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20.xml><?xml version="1.0" encoding="utf-8"?>
<p:tagLst xmlns:p="http://schemas.openxmlformats.org/presentationml/2006/main">
  <p:tag name="KSO_WM_BEAUTIFY_FLAG" val=""/>
</p:tagLst>
</file>

<file path=ppt/tags/tag221.xml><?xml version="1.0" encoding="utf-8"?>
<p:tagLst xmlns:p="http://schemas.openxmlformats.org/presentationml/2006/main">
  <p:tag name="KSO_WM_BEAUTIFY_FLAG" val=""/>
</p:tagLst>
</file>

<file path=ppt/tags/tag222.xml><?xml version="1.0" encoding="utf-8"?>
<p:tagLst xmlns:p="http://schemas.openxmlformats.org/presentationml/2006/main">
  <p:tag name="KSO_WM_BEAUTIFY_FLAG" val=""/>
</p:tagLst>
</file>

<file path=ppt/tags/tag223.xml><?xml version="1.0" encoding="utf-8"?>
<p:tagLst xmlns:p="http://schemas.openxmlformats.org/presentationml/2006/main">
  <p:tag name="KSO_WM_BEAUTIFY_FLAG" val=""/>
</p:tagLst>
</file>

<file path=ppt/tags/tag224.xml><?xml version="1.0" encoding="utf-8"?>
<p:tagLst xmlns:p="http://schemas.openxmlformats.org/presentationml/2006/main">
  <p:tag name="KSO_WM_BEAUTIFY_FLAG" val=""/>
</p:tagLst>
</file>

<file path=ppt/tags/tag225.xml><?xml version="1.0" encoding="utf-8"?>
<p:tagLst xmlns:p="http://schemas.openxmlformats.org/presentationml/2006/main">
  <p:tag name="KSO_WM_BEAUTIFY_FLAG" val=""/>
</p:tagLst>
</file>

<file path=ppt/tags/tag226.xml><?xml version="1.0" encoding="utf-8"?>
<p:tagLst xmlns:p="http://schemas.openxmlformats.org/presentationml/2006/main">
  <p:tag name="KSO_WM_BEAUTIFY_FLAG" val=""/>
</p:tagLst>
</file>

<file path=ppt/tags/tag227.xml><?xml version="1.0" encoding="utf-8"?>
<p:tagLst xmlns:p="http://schemas.openxmlformats.org/presentationml/2006/main">
  <p:tag name="KSO_WM_BEAUTIFY_FLAG" val=""/>
</p:tagLst>
</file>

<file path=ppt/tags/tag228.xml><?xml version="1.0" encoding="utf-8"?>
<p:tagLst xmlns:p="http://schemas.openxmlformats.org/presentationml/2006/main">
  <p:tag name="KSO_WM_BEAUTIFY_FLAG" val=""/>
</p:tagLst>
</file>

<file path=ppt/tags/tag229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30.xml><?xml version="1.0" encoding="utf-8"?>
<p:tagLst xmlns:p="http://schemas.openxmlformats.org/presentationml/2006/main">
  <p:tag name="KSO_WM_BEAUTIFY_FLAG" val=""/>
</p:tagLst>
</file>

<file path=ppt/tags/tag231.xml><?xml version="1.0" encoding="utf-8"?>
<p:tagLst xmlns:p="http://schemas.openxmlformats.org/presentationml/2006/main">
  <p:tag name="KSO_WM_BEAUTIFY_FLAG" val=""/>
</p:tagLst>
</file>

<file path=ppt/tags/tag232.xml><?xml version="1.0" encoding="utf-8"?>
<p:tagLst xmlns:p="http://schemas.openxmlformats.org/presentationml/2006/main">
  <p:tag name="KSO_WM_BEAUTIFY_FLAG" val=""/>
</p:tagLst>
</file>

<file path=ppt/tags/tag233.xml><?xml version="1.0" encoding="utf-8"?>
<p:tagLst xmlns:p="http://schemas.openxmlformats.org/presentationml/2006/main">
  <p:tag name="KSO_WM_BEAUTIFY_FLAG" val=""/>
</p:tagLst>
</file>

<file path=ppt/tags/tag234.xml><?xml version="1.0" encoding="utf-8"?>
<p:tagLst xmlns:p="http://schemas.openxmlformats.org/presentationml/2006/main">
  <p:tag name="KSO_WM_BEAUTIFY_FLAG" val=""/>
</p:tagLst>
</file>

<file path=ppt/tags/tag235.xml><?xml version="1.0" encoding="utf-8"?>
<p:tagLst xmlns:p="http://schemas.openxmlformats.org/presentationml/2006/main">
  <p:tag name="KSO_WM_BEAUTIFY_FLAG" val=""/>
</p:tagLst>
</file>

<file path=ppt/tags/tag236.xml><?xml version="1.0" encoding="utf-8"?>
<p:tagLst xmlns:p="http://schemas.openxmlformats.org/presentationml/2006/main">
  <p:tag name="KSO_WM_BEAUTIFY_FLAG" val=""/>
</p:tagLst>
</file>

<file path=ppt/tags/tag237.xml><?xml version="1.0" encoding="utf-8"?>
<p:tagLst xmlns:p="http://schemas.openxmlformats.org/presentationml/2006/main">
  <p:tag name="KSO_WM_BEAUTIFY_FLAG" val=""/>
</p:tagLst>
</file>

<file path=ppt/tags/tag238.xml><?xml version="1.0" encoding="utf-8"?>
<p:tagLst xmlns:p="http://schemas.openxmlformats.org/presentationml/2006/main">
  <p:tag name="KSO_WM_BEAUTIFY_FLAG" val=""/>
</p:tagLst>
</file>

<file path=ppt/tags/tag239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40.xml><?xml version="1.0" encoding="utf-8"?>
<p:tagLst xmlns:p="http://schemas.openxmlformats.org/presentationml/2006/main">
  <p:tag name="KSO_WM_BEAUTIFY_FLAG" val=""/>
</p:tagLst>
</file>

<file path=ppt/tags/tag241.xml><?xml version="1.0" encoding="utf-8"?>
<p:tagLst xmlns:p="http://schemas.openxmlformats.org/presentationml/2006/main">
  <p:tag name="KSO_WM_BEAUTIFY_FLAG" val=""/>
</p:tagLst>
</file>

<file path=ppt/tags/tag242.xml><?xml version="1.0" encoding="utf-8"?>
<p:tagLst xmlns:p="http://schemas.openxmlformats.org/presentationml/2006/main">
  <p:tag name="KSO_WM_BEAUTIFY_FLAG" val=""/>
</p:tagLst>
</file>

<file path=ppt/tags/tag243.xml><?xml version="1.0" encoding="utf-8"?>
<p:tagLst xmlns:p="http://schemas.openxmlformats.org/presentationml/2006/main">
  <p:tag name="KSO_WM_BEAUTIFY_FLAG" val=""/>
</p:tagLst>
</file>

<file path=ppt/tags/tag244.xml><?xml version="1.0" encoding="utf-8"?>
<p:tagLst xmlns:p="http://schemas.openxmlformats.org/presentationml/2006/main">
  <p:tag name="KSO_WM_BEAUTIFY_FLAG" val=""/>
</p:tagLst>
</file>

<file path=ppt/tags/tag245.xml><?xml version="1.0" encoding="utf-8"?>
<p:tagLst xmlns:p="http://schemas.openxmlformats.org/presentationml/2006/main">
  <p:tag name="KSO_WM_BEAUTIFY_FLAG" val=""/>
</p:tagLst>
</file>

<file path=ppt/tags/tag246.xml><?xml version="1.0" encoding="utf-8"?>
<p:tagLst xmlns:p="http://schemas.openxmlformats.org/presentationml/2006/main">
  <p:tag name="KSO_WM_BEAUTIFY_FLAG" val=""/>
</p:tagLst>
</file>

<file path=ppt/tags/tag247.xml><?xml version="1.0" encoding="utf-8"?>
<p:tagLst xmlns:p="http://schemas.openxmlformats.org/presentationml/2006/main">
  <p:tag name="KSO_WM_BEAUTIFY_FLAG" val=""/>
</p:tagLst>
</file>

<file path=ppt/tags/tag248.xml><?xml version="1.0" encoding="utf-8"?>
<p:tagLst xmlns:p="http://schemas.openxmlformats.org/presentationml/2006/main">
  <p:tag name="KSO_WM_BEAUTIFY_FLAG" val=""/>
</p:tagLst>
</file>

<file path=ppt/tags/tag249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50.xml><?xml version="1.0" encoding="utf-8"?>
<p:tagLst xmlns:p="http://schemas.openxmlformats.org/presentationml/2006/main">
  <p:tag name="KSO_WM_BEAUTIFY_FLAG" val=""/>
</p:tagLst>
</file>

<file path=ppt/tags/tag251.xml><?xml version="1.0" encoding="utf-8"?>
<p:tagLst xmlns:p="http://schemas.openxmlformats.org/presentationml/2006/main">
  <p:tag name="KSO_WM_BEAUTIFY_FLAG" val=""/>
</p:tagLst>
</file>

<file path=ppt/tags/tag252.xml><?xml version="1.0" encoding="utf-8"?>
<p:tagLst xmlns:p="http://schemas.openxmlformats.org/presentationml/2006/main">
  <p:tag name="KSO_WM_BEAUTIFY_FLAG" val=""/>
</p:tagLst>
</file>

<file path=ppt/tags/tag253.xml><?xml version="1.0" encoding="utf-8"?>
<p:tagLst xmlns:p="http://schemas.openxmlformats.org/presentationml/2006/main">
  <p:tag name="KSO_WM_BEAUTIFY_FLAG" val=""/>
</p:tagLst>
</file>

<file path=ppt/tags/tag254.xml><?xml version="1.0" encoding="utf-8"?>
<p:tagLst xmlns:p="http://schemas.openxmlformats.org/presentationml/2006/main">
  <p:tag name="KSO_WM_BEAUTIFY_FLAG" val=""/>
</p:tagLst>
</file>

<file path=ppt/tags/tag255.xml><?xml version="1.0" encoding="utf-8"?>
<p:tagLst xmlns:p="http://schemas.openxmlformats.org/presentationml/2006/main">
  <p:tag name="KSO_WM_BEAUTIFY_FLAG" val=""/>
</p:tagLst>
</file>

<file path=ppt/tags/tag256.xml><?xml version="1.0" encoding="utf-8"?>
<p:tagLst xmlns:p="http://schemas.openxmlformats.org/presentationml/2006/main">
  <p:tag name="KSO_WM_BEAUTIFY_FLAG" val=""/>
</p:tagLst>
</file>

<file path=ppt/tags/tag257.xml><?xml version="1.0" encoding="utf-8"?>
<p:tagLst xmlns:p="http://schemas.openxmlformats.org/presentationml/2006/main">
  <p:tag name="KSO_WM_BEAUTIFY_FLAG" val=""/>
</p:tagLst>
</file>

<file path=ppt/tags/tag258.xml><?xml version="1.0" encoding="utf-8"?>
<p:tagLst xmlns:p="http://schemas.openxmlformats.org/presentationml/2006/main">
  <p:tag name="KSO_WM_BEAUTIFY_FLAG" val=""/>
</p:tagLst>
</file>

<file path=ppt/tags/tag259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60.xml><?xml version="1.0" encoding="utf-8"?>
<p:tagLst xmlns:p="http://schemas.openxmlformats.org/presentationml/2006/main">
  <p:tag name="KSO_WM_BEAUTIFY_FLAG" val=""/>
</p:tagLst>
</file>

<file path=ppt/tags/tag261.xml><?xml version="1.0" encoding="utf-8"?>
<p:tagLst xmlns:p="http://schemas.openxmlformats.org/presentationml/2006/main">
  <p:tag name="KSO_WM_BEAUTIFY_FLAG" val=""/>
</p:tagLst>
</file>

<file path=ppt/tags/tag262.xml><?xml version="1.0" encoding="utf-8"?>
<p:tagLst xmlns:p="http://schemas.openxmlformats.org/presentationml/2006/main">
  <p:tag name="KSO_WM_BEAUTIFY_FLAG" val=""/>
</p:tagLst>
</file>

<file path=ppt/tags/tag263.xml><?xml version="1.0" encoding="utf-8"?>
<p:tagLst xmlns:p="http://schemas.openxmlformats.org/presentationml/2006/main">
  <p:tag name="KSO_WM_BEAUTIFY_FLAG" val=""/>
</p:tagLst>
</file>

<file path=ppt/tags/tag264.xml><?xml version="1.0" encoding="utf-8"?>
<p:tagLst xmlns:p="http://schemas.openxmlformats.org/presentationml/2006/main">
  <p:tag name="KSO_WM_BEAUTIFY_FLAG" val=""/>
</p:tagLst>
</file>

<file path=ppt/tags/tag265.xml><?xml version="1.0" encoding="utf-8"?>
<p:tagLst xmlns:p="http://schemas.openxmlformats.org/presentationml/2006/main">
  <p:tag name="KSO_WM_BEAUTIFY_FLAG" val=""/>
</p:tagLst>
</file>

<file path=ppt/tags/tag266.xml><?xml version="1.0" encoding="utf-8"?>
<p:tagLst xmlns:p="http://schemas.openxmlformats.org/presentationml/2006/main">
  <p:tag name="KSO_WM_BEAUTIFY_FLAG" val=""/>
</p:tagLst>
</file>

<file path=ppt/tags/tag267.xml><?xml version="1.0" encoding="utf-8"?>
<p:tagLst xmlns:p="http://schemas.openxmlformats.org/presentationml/2006/main">
  <p:tag name="KSO_WM_BEAUTIFY_FLAG" val=""/>
</p:tagLst>
</file>

<file path=ppt/tags/tag268.xml><?xml version="1.0" encoding="utf-8"?>
<p:tagLst xmlns:p="http://schemas.openxmlformats.org/presentationml/2006/main">
  <p:tag name="KSO_WM_BEAUTIFY_FLAG" val=""/>
</p:tagLst>
</file>

<file path=ppt/tags/tag269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70.xml><?xml version="1.0" encoding="utf-8"?>
<p:tagLst xmlns:p="http://schemas.openxmlformats.org/presentationml/2006/main">
  <p:tag name="KSO_WM_BEAUTIFY_FLAG" val=""/>
</p:tagLst>
</file>

<file path=ppt/tags/tag271.xml><?xml version="1.0" encoding="utf-8"?>
<p:tagLst xmlns:p="http://schemas.openxmlformats.org/presentationml/2006/main">
  <p:tag name="KSO_WM_BEAUTIFY_FLAG" val=""/>
</p:tagLst>
</file>

<file path=ppt/tags/tag272.xml><?xml version="1.0" encoding="utf-8"?>
<p:tagLst xmlns:p="http://schemas.openxmlformats.org/presentationml/2006/main">
  <p:tag name="KSO_WM_BEAUTIFY_FLAG" val=""/>
</p:tagLst>
</file>

<file path=ppt/tags/tag273.xml><?xml version="1.0" encoding="utf-8"?>
<p:tagLst xmlns:p="http://schemas.openxmlformats.org/presentationml/2006/main">
  <p:tag name="KSO_WM_BEAUTIFY_FLAG" val=""/>
</p:tagLst>
</file>

<file path=ppt/tags/tag274.xml><?xml version="1.0" encoding="utf-8"?>
<p:tagLst xmlns:p="http://schemas.openxmlformats.org/presentationml/2006/main">
  <p:tag name="KSO_WM_BEAUTIFY_FLAG" val=""/>
</p:tagLst>
</file>

<file path=ppt/tags/tag275.xml><?xml version="1.0" encoding="utf-8"?>
<p:tagLst xmlns:p="http://schemas.openxmlformats.org/presentationml/2006/main">
  <p:tag name="COMMONDATA" val="eyJoZGlkIjoiY2M4NWUzZTA2MzRhYTg2NmU2MGIwZDEyYTIxMDQ1MWUifQ==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KSO_WM_BEAUTIFY_FLAG" val=""/>
</p:tagLst>
</file>

<file path=ppt/tags/tag53.xml><?xml version="1.0" encoding="utf-8"?>
<p:tagLst xmlns:p="http://schemas.openxmlformats.org/presentationml/2006/main">
  <p:tag name="KSO_WM_BEAUTIFY_FLAG" val=""/>
</p:tagLst>
</file>

<file path=ppt/tags/tag54.xml><?xml version="1.0" encoding="utf-8"?>
<p:tagLst xmlns:p="http://schemas.openxmlformats.org/presentationml/2006/main">
  <p:tag name="KSO_WM_BEAUTIFY_FLAG" val=""/>
</p:tagLst>
</file>

<file path=ppt/tags/tag55.xml><?xml version="1.0" encoding="utf-8"?>
<p:tagLst xmlns:p="http://schemas.openxmlformats.org/presentationml/2006/main">
  <p:tag name="KSO_WM_BEAUTIFY_FLAG" val=""/>
</p:tagLst>
</file>

<file path=ppt/tags/tag56.xml><?xml version="1.0" encoding="utf-8"?>
<p:tagLst xmlns:p="http://schemas.openxmlformats.org/presentationml/2006/main">
  <p:tag name="KSO_WM_BEAUTIFY_FLAG" val=""/>
</p:tagLst>
</file>

<file path=ppt/tags/tag57.xml><?xml version="1.0" encoding="utf-8"?>
<p:tagLst xmlns:p="http://schemas.openxmlformats.org/presentationml/2006/main">
  <p:tag name="KSO_WM_BEAUTIFY_FLAG" val=""/>
</p:tagLst>
</file>

<file path=ppt/tags/tag58.xml><?xml version="1.0" encoding="utf-8"?>
<p:tagLst xmlns:p="http://schemas.openxmlformats.org/presentationml/2006/main">
  <p:tag name="KSO_WM_BEAUTIFY_FLAG" val=""/>
</p:tagLst>
</file>

<file path=ppt/tags/tag59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60.xml><?xml version="1.0" encoding="utf-8"?>
<p:tagLst xmlns:p="http://schemas.openxmlformats.org/presentationml/2006/main">
  <p:tag name="KSO_WM_BEAUTIFY_FLAG" val=""/>
</p:tagLst>
</file>

<file path=ppt/tags/tag61.xml><?xml version="1.0" encoding="utf-8"?>
<p:tagLst xmlns:p="http://schemas.openxmlformats.org/presentationml/2006/main">
  <p:tag name="KSO_WM_BEAUTIFY_FLAG" val=""/>
</p:tagLst>
</file>

<file path=ppt/tags/tag62.xml><?xml version="1.0" encoding="utf-8"?>
<p:tagLst xmlns:p="http://schemas.openxmlformats.org/presentationml/2006/main">
  <p:tag name="KSO_WM_BEAUTIFY_FLAG" val="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BEAUTIFY_FLAG" val=""/>
</p:tagLst>
</file>

<file path=ppt/tags/tag79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80.xml><?xml version="1.0" encoding="utf-8"?>
<p:tagLst xmlns:p="http://schemas.openxmlformats.org/presentationml/2006/main">
  <p:tag name="KSO_WM_BEAUTIFY_FLAG" val=""/>
</p:tagLst>
</file>

<file path=ppt/tags/tag81.xml><?xml version="1.0" encoding="utf-8"?>
<p:tagLst xmlns:p="http://schemas.openxmlformats.org/presentationml/2006/main">
  <p:tag name="KSO_WM_BEAUTIFY_FLAG" val=""/>
</p:tagLst>
</file>

<file path=ppt/tags/tag82.xml><?xml version="1.0" encoding="utf-8"?>
<p:tagLst xmlns:p="http://schemas.openxmlformats.org/presentationml/2006/main">
  <p:tag name="KSO_WM_BEAUTIFY_FLAG" val=""/>
</p:tagLst>
</file>

<file path=ppt/tags/tag83.xml><?xml version="1.0" encoding="utf-8"?>
<p:tagLst xmlns:p="http://schemas.openxmlformats.org/presentationml/2006/main">
  <p:tag name="KSO_WM_BEAUTIFY_FLAG" val=""/>
</p:tagLst>
</file>

<file path=ppt/tags/tag84.xml><?xml version="1.0" encoding="utf-8"?>
<p:tagLst xmlns:p="http://schemas.openxmlformats.org/presentationml/2006/main">
  <p:tag name="KSO_WM_BEAUTIFY_FLAG" val=""/>
</p:tagLst>
</file>

<file path=ppt/tags/tag85.xml><?xml version="1.0" encoding="utf-8"?>
<p:tagLst xmlns:p="http://schemas.openxmlformats.org/presentationml/2006/main">
  <p:tag name="KSO_WM_BEAUTIFY_FLAG" val=""/>
</p:tagLst>
</file>

<file path=ppt/tags/tag86.xml><?xml version="1.0" encoding="utf-8"?>
<p:tagLst xmlns:p="http://schemas.openxmlformats.org/presentationml/2006/main">
  <p:tag name="KSO_WM_BEAUTIFY_FLAG" val=""/>
</p:tagLst>
</file>

<file path=ppt/tags/tag87.xml><?xml version="1.0" encoding="utf-8"?>
<p:tagLst xmlns:p="http://schemas.openxmlformats.org/presentationml/2006/main">
  <p:tag name="KSO_WM_BEAUTIFY_FLAG" val=""/>
</p:tagLst>
</file>

<file path=ppt/tags/tag88.xml><?xml version="1.0" encoding="utf-8"?>
<p:tagLst xmlns:p="http://schemas.openxmlformats.org/presentationml/2006/main">
  <p:tag name="KSO_WM_BEAUTIFY_FLAG" val=""/>
</p:tagLst>
</file>

<file path=ppt/tags/tag89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ags/tag90.xml><?xml version="1.0" encoding="utf-8"?>
<p:tagLst xmlns:p="http://schemas.openxmlformats.org/presentationml/2006/main">
  <p:tag name="KSO_WM_BEAUTIFY_FLAG" val=""/>
</p:tagLst>
</file>

<file path=ppt/tags/tag91.xml><?xml version="1.0" encoding="utf-8"?>
<p:tagLst xmlns:p="http://schemas.openxmlformats.org/presentationml/2006/main">
  <p:tag name="KSO_WM_BEAUTIFY_FLAG" val=""/>
</p:tagLst>
</file>

<file path=ppt/tags/tag92.xml><?xml version="1.0" encoding="utf-8"?>
<p:tagLst xmlns:p="http://schemas.openxmlformats.org/presentationml/2006/main">
  <p:tag name="KSO_WM_BEAUTIFY_FLAG" val=""/>
</p:tagLst>
</file>

<file path=ppt/tags/tag93.xml><?xml version="1.0" encoding="utf-8"?>
<p:tagLst xmlns:p="http://schemas.openxmlformats.org/presentationml/2006/main">
  <p:tag name="KSO_WM_BEAUTIFY_FLAG" val=""/>
</p:tagLst>
</file>

<file path=ppt/tags/tag94.xml><?xml version="1.0" encoding="utf-8"?>
<p:tagLst xmlns:p="http://schemas.openxmlformats.org/presentationml/2006/main">
  <p:tag name="KSO_WM_BEAUTIFY_FLAG" val=""/>
</p:tagLst>
</file>

<file path=ppt/tags/tag95.xml><?xml version="1.0" encoding="utf-8"?>
<p:tagLst xmlns:p="http://schemas.openxmlformats.org/presentationml/2006/main">
  <p:tag name="KSO_WM_BEAUTIFY_FLAG" val=""/>
</p:tagLst>
</file>

<file path=ppt/tags/tag96.xml><?xml version="1.0" encoding="utf-8"?>
<p:tagLst xmlns:p="http://schemas.openxmlformats.org/presentationml/2006/main">
  <p:tag name="KSO_WM_BEAUTIFY_FLAG" val=""/>
</p:tagLst>
</file>

<file path=ppt/tags/tag97.xml><?xml version="1.0" encoding="utf-8"?>
<p:tagLst xmlns:p="http://schemas.openxmlformats.org/presentationml/2006/main">
  <p:tag name="KSO_WM_BEAUTIFY_FLAG" val=""/>
</p:tagLst>
</file>

<file path=ppt/tags/tag98.xml><?xml version="1.0" encoding="utf-8"?>
<p:tagLst xmlns:p="http://schemas.openxmlformats.org/presentationml/2006/main">
  <p:tag name="KSO_WM_BEAUTIFY_FLAG" val=""/>
</p:tagLst>
</file>

<file path=ppt/tags/tag9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101</Words>
  <Application>WPS 演示</Application>
  <PresentationFormat>宽屏</PresentationFormat>
  <Paragraphs>114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9" baseType="lpstr">
      <vt:lpstr>Arial</vt:lpstr>
      <vt:lpstr>宋体</vt:lpstr>
      <vt:lpstr>Wingdings</vt:lpstr>
      <vt:lpstr>等线</vt:lpstr>
      <vt:lpstr>微软雅黑</vt:lpstr>
      <vt:lpstr>Arial Unicode MS</vt:lpstr>
      <vt:lpstr>等线 Light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闪电彬彬</cp:lastModifiedBy>
  <cp:revision>74</cp:revision>
  <dcterms:created xsi:type="dcterms:W3CDTF">2020-12-26T07:42:00Z</dcterms:created>
  <dcterms:modified xsi:type="dcterms:W3CDTF">2023-12-11T01:08:37Z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116D2B29FA594E0AAD8DCCF5FF21EB4A_12</vt:lpwstr>
  </property>
  <property fmtid="{D5CDD505-2E9C-101B-9397-08002B2CF9AE}" pid="3" name="KSOProductBuildVer">
    <vt:lpwstr>2052-12.1.0.15990</vt:lpwstr>
  </property>
</Properties>
</file>