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30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2150745" y="3291205"/>
            <a:ext cx="7656830" cy="20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469120" y="3512820"/>
            <a:ext cx="1202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cxnSp>
        <p:nvCxnSpPr>
          <p:cNvPr id="6" name="直接箭头连接符 5"/>
          <p:cNvCxnSpPr/>
          <p:nvPr>
            <p:custDataLst>
              <p:tags r:id="rId1"/>
            </p:custDataLst>
          </p:nvPr>
        </p:nvCxnSpPr>
        <p:spPr>
          <a:xfrm flipV="1">
            <a:off x="5979160" y="147955"/>
            <a:ext cx="0" cy="6349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221095" y="0"/>
            <a:ext cx="1202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>
          <a:xfrm>
            <a:off x="3500755" y="2120265"/>
            <a:ext cx="4155440" cy="325882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3"/>
            </p:custDataLst>
          </p:nvPr>
        </p:nvCxnSpPr>
        <p:spPr>
          <a:xfrm>
            <a:off x="3268345" y="2932430"/>
            <a:ext cx="5506085" cy="344868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3500755" y="3691890"/>
            <a:ext cx="7204075" cy="210121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5"/>
            </p:custDataLst>
          </p:nvPr>
        </p:nvCxnSpPr>
        <p:spPr>
          <a:xfrm>
            <a:off x="2065655" y="3291205"/>
            <a:ext cx="8601710" cy="327025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6"/>
            </p:custDataLst>
          </p:nvPr>
        </p:nvCxnSpPr>
        <p:spPr>
          <a:xfrm flipH="1">
            <a:off x="7573645" y="740410"/>
            <a:ext cx="2998470" cy="585533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7"/>
            </p:custDataLst>
          </p:nvPr>
        </p:nvCxnSpPr>
        <p:spPr>
          <a:xfrm flipV="1">
            <a:off x="2409825" y="4241800"/>
            <a:ext cx="9308465" cy="162623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笑脸 13"/>
          <p:cNvSpPr/>
          <p:nvPr/>
        </p:nvSpPr>
        <p:spPr>
          <a:xfrm>
            <a:off x="6645275" y="0"/>
            <a:ext cx="1362710" cy="747395"/>
          </a:xfrm>
          <a:prstGeom prst="smileyFace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6396355" y="1245235"/>
            <a:ext cx="1692275" cy="136271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3274695" y="542290"/>
            <a:ext cx="7605395" cy="4517390"/>
          </a:xfrm>
          <a:custGeom>
            <a:avLst/>
            <a:gdLst>
              <a:gd name="connisteX0" fmla="*/ 87630 w 7605395"/>
              <a:gd name="connsiteY0" fmla="*/ 1351915 h 4517390"/>
              <a:gd name="connisteX1" fmla="*/ 0 w 7605395"/>
              <a:gd name="connsiteY1" fmla="*/ 1714500 h 4517390"/>
              <a:gd name="connisteX2" fmla="*/ 3505835 w 7605395"/>
              <a:gd name="connsiteY2" fmla="*/ 4264660 h 4517390"/>
              <a:gd name="connisteX3" fmla="*/ 4483735 w 7605395"/>
              <a:gd name="connsiteY3" fmla="*/ 4517390 h 4517390"/>
              <a:gd name="connisteX4" fmla="*/ 5549900 w 7605395"/>
              <a:gd name="connsiteY4" fmla="*/ 4319270 h 4517390"/>
              <a:gd name="connisteX5" fmla="*/ 7605395 w 7605395"/>
              <a:gd name="connsiteY5" fmla="*/ 76835 h 4517390"/>
              <a:gd name="connisteX6" fmla="*/ 7099300 w 7605395"/>
              <a:gd name="connsiteY6" fmla="*/ 0 h 4517390"/>
              <a:gd name="connisteX7" fmla="*/ 5066030 w 7605395"/>
              <a:gd name="connsiteY7" fmla="*/ 4033520 h 4517390"/>
              <a:gd name="connisteX8" fmla="*/ 4593590 w 7605395"/>
              <a:gd name="connsiteY8" fmla="*/ 4165600 h 4517390"/>
              <a:gd name="connisteX9" fmla="*/ 3626485 w 7605395"/>
              <a:gd name="connsiteY9" fmla="*/ 3923665 h 4517390"/>
              <a:gd name="connisteX10" fmla="*/ 87630 w 7605395"/>
              <a:gd name="connsiteY10" fmla="*/ 1351915 h 45173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</a:cxnLst>
            <a:rect l="l" t="t" r="r" b="b"/>
            <a:pathLst>
              <a:path w="7605395" h="4517390">
                <a:moveTo>
                  <a:pt x="87630" y="1351915"/>
                </a:moveTo>
                <a:lnTo>
                  <a:pt x="0" y="1714500"/>
                </a:lnTo>
                <a:lnTo>
                  <a:pt x="3505835" y="4264660"/>
                </a:lnTo>
                <a:lnTo>
                  <a:pt x="4483735" y="4517390"/>
                </a:lnTo>
                <a:lnTo>
                  <a:pt x="5549900" y="4319270"/>
                </a:lnTo>
                <a:lnTo>
                  <a:pt x="7605395" y="76835"/>
                </a:lnTo>
                <a:lnTo>
                  <a:pt x="7099300" y="0"/>
                </a:lnTo>
                <a:lnTo>
                  <a:pt x="5066030" y="4033520"/>
                </a:lnTo>
                <a:lnTo>
                  <a:pt x="4593590" y="4165600"/>
                </a:lnTo>
                <a:lnTo>
                  <a:pt x="3626485" y="3923665"/>
                </a:lnTo>
                <a:lnTo>
                  <a:pt x="87630" y="1351915"/>
                </a:lnTo>
                <a:close/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2150745" y="3291205"/>
            <a:ext cx="7656830" cy="20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469120" y="3512820"/>
            <a:ext cx="1202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cxnSp>
        <p:nvCxnSpPr>
          <p:cNvPr id="6" name="直接箭头连接符 5"/>
          <p:cNvCxnSpPr/>
          <p:nvPr>
            <p:custDataLst>
              <p:tags r:id="rId1"/>
            </p:custDataLst>
          </p:nvPr>
        </p:nvCxnSpPr>
        <p:spPr>
          <a:xfrm flipV="1">
            <a:off x="5979160" y="147955"/>
            <a:ext cx="0" cy="6349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221095" y="0"/>
            <a:ext cx="1202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cxnSp>
        <p:nvCxnSpPr>
          <p:cNvPr id="9" name="直接连接符 8"/>
          <p:cNvCxnSpPr/>
          <p:nvPr>
            <p:custDataLst>
              <p:tags r:id="rId3"/>
            </p:custDataLst>
          </p:nvPr>
        </p:nvCxnSpPr>
        <p:spPr>
          <a:xfrm flipV="1">
            <a:off x="5088890" y="-179705"/>
            <a:ext cx="4582160" cy="428688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 flipV="1">
            <a:off x="5450840" y="186690"/>
            <a:ext cx="2162810" cy="347472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5"/>
            </p:custDataLst>
          </p:nvPr>
        </p:nvCxnSpPr>
        <p:spPr>
          <a:xfrm flipH="1">
            <a:off x="5149850" y="-600075"/>
            <a:ext cx="2652395" cy="49383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>
            <p:custDataLst>
              <p:tags r:id="rId6"/>
            </p:custDataLst>
          </p:nvPr>
        </p:nvCxnSpPr>
        <p:spPr>
          <a:xfrm flipV="1">
            <a:off x="5380355" y="-942340"/>
            <a:ext cx="2063750" cy="58127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任意多边形 3"/>
          <p:cNvSpPr/>
          <p:nvPr/>
        </p:nvSpPr>
        <p:spPr>
          <a:xfrm>
            <a:off x="1910080" y="1062355"/>
            <a:ext cx="4185920" cy="3144520"/>
          </a:xfrm>
          <a:custGeom>
            <a:avLst/>
            <a:gdLst>
              <a:gd name="connisteX0" fmla="*/ 157480 w 4185920"/>
              <a:gd name="connsiteY0" fmla="*/ 378460 h 3144520"/>
              <a:gd name="connisteX1" fmla="*/ 2450465 w 4185920"/>
              <a:gd name="connsiteY1" fmla="*/ 0 h 3144520"/>
              <a:gd name="connisteX2" fmla="*/ 4185920 w 4185920"/>
              <a:gd name="connsiteY2" fmla="*/ 1945640 h 3144520"/>
              <a:gd name="connisteX3" fmla="*/ 1798320 w 4185920"/>
              <a:gd name="connsiteY3" fmla="*/ 3144520 h 3144520"/>
              <a:gd name="connisteX4" fmla="*/ 0 w 4185920"/>
              <a:gd name="connsiteY4" fmla="*/ 2019300 h 3144520"/>
              <a:gd name="connisteX5" fmla="*/ 168275 w 4185920"/>
              <a:gd name="connsiteY5" fmla="*/ 346710 h 31445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4185920" h="3144520">
                <a:moveTo>
                  <a:pt x="157480" y="378460"/>
                </a:moveTo>
                <a:lnTo>
                  <a:pt x="2450465" y="0"/>
                </a:lnTo>
                <a:lnTo>
                  <a:pt x="4185920" y="1945640"/>
                </a:lnTo>
                <a:lnTo>
                  <a:pt x="1798320" y="3144520"/>
                </a:lnTo>
                <a:lnTo>
                  <a:pt x="0" y="2019300"/>
                </a:lnTo>
                <a:lnTo>
                  <a:pt x="168275" y="34671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>
            <a:stCxn id="4" idx="0"/>
            <a:endCxn id="4" idx="2"/>
          </p:cNvCxnSpPr>
          <p:nvPr/>
        </p:nvCxnSpPr>
        <p:spPr>
          <a:xfrm>
            <a:off x="2067560" y="1440815"/>
            <a:ext cx="4028440" cy="156718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endCxn id="4" idx="3"/>
          </p:cNvCxnSpPr>
          <p:nvPr>
            <p:custDataLst>
              <p:tags r:id="rId1"/>
            </p:custDataLst>
          </p:nvPr>
        </p:nvCxnSpPr>
        <p:spPr>
          <a:xfrm>
            <a:off x="2071370" y="1449070"/>
            <a:ext cx="1637030" cy="275780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" idx="4"/>
          </p:cNvCxnSpPr>
          <p:nvPr>
            <p:custDataLst>
              <p:tags r:id="rId2"/>
            </p:custDataLst>
          </p:nvPr>
        </p:nvCxnSpPr>
        <p:spPr>
          <a:xfrm flipV="1">
            <a:off x="1910080" y="3029585"/>
            <a:ext cx="4172585" cy="520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4"/>
            <a:endCxn id="4" idx="1"/>
          </p:cNvCxnSpPr>
          <p:nvPr>
            <p:custDataLst>
              <p:tags r:id="rId3"/>
            </p:custDataLst>
          </p:nvPr>
        </p:nvCxnSpPr>
        <p:spPr>
          <a:xfrm flipV="1">
            <a:off x="1910080" y="1062355"/>
            <a:ext cx="2450465" cy="20193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3"/>
          </p:cNvCxnSpPr>
          <p:nvPr>
            <p:custDataLst>
              <p:tags r:id="rId4"/>
            </p:custDataLst>
          </p:nvPr>
        </p:nvCxnSpPr>
        <p:spPr>
          <a:xfrm flipV="1">
            <a:off x="3708400" y="1064260"/>
            <a:ext cx="647700" cy="314261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任意多边形 9"/>
          <p:cNvSpPr/>
          <p:nvPr/>
        </p:nvSpPr>
        <p:spPr>
          <a:xfrm>
            <a:off x="2668905" y="1927225"/>
            <a:ext cx="1421130" cy="1142365"/>
          </a:xfrm>
          <a:custGeom>
            <a:avLst/>
            <a:gdLst>
              <a:gd name="connisteX0" fmla="*/ 650875 w 1421130"/>
              <a:gd name="connsiteY0" fmla="*/ 0 h 1142365"/>
              <a:gd name="connisteX1" fmla="*/ 1421130 w 1421130"/>
              <a:gd name="connsiteY1" fmla="*/ 345440 h 1142365"/>
              <a:gd name="connisteX2" fmla="*/ 1288415 w 1421130"/>
              <a:gd name="connsiteY2" fmla="*/ 1129030 h 1142365"/>
              <a:gd name="connisteX3" fmla="*/ 385445 w 1421130"/>
              <a:gd name="connsiteY3" fmla="*/ 1142365 h 1142365"/>
              <a:gd name="connisteX4" fmla="*/ 0 w 1421130"/>
              <a:gd name="connsiteY4" fmla="*/ 504825 h 1142365"/>
              <a:gd name="connisteX5" fmla="*/ 650875 w 1421130"/>
              <a:gd name="connsiteY5" fmla="*/ 0 h 11423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421130" h="1142365">
                <a:moveTo>
                  <a:pt x="650875" y="0"/>
                </a:moveTo>
                <a:lnTo>
                  <a:pt x="1421130" y="345440"/>
                </a:lnTo>
                <a:lnTo>
                  <a:pt x="1288415" y="1129030"/>
                </a:lnTo>
                <a:lnTo>
                  <a:pt x="385445" y="1142365"/>
                </a:lnTo>
                <a:lnTo>
                  <a:pt x="0" y="504825"/>
                </a:lnTo>
                <a:lnTo>
                  <a:pt x="650875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任意多边形 3"/>
          <p:cNvSpPr/>
          <p:nvPr/>
        </p:nvSpPr>
        <p:spPr>
          <a:xfrm>
            <a:off x="1910080" y="1062355"/>
            <a:ext cx="4185920" cy="3144520"/>
          </a:xfrm>
          <a:custGeom>
            <a:avLst/>
            <a:gdLst>
              <a:gd name="connisteX0" fmla="*/ 157480 w 4185920"/>
              <a:gd name="connsiteY0" fmla="*/ 378460 h 3144520"/>
              <a:gd name="connisteX1" fmla="*/ 2450465 w 4185920"/>
              <a:gd name="connsiteY1" fmla="*/ 0 h 3144520"/>
              <a:gd name="connisteX2" fmla="*/ 4185920 w 4185920"/>
              <a:gd name="connsiteY2" fmla="*/ 1945640 h 3144520"/>
              <a:gd name="connisteX3" fmla="*/ 1798320 w 4185920"/>
              <a:gd name="connsiteY3" fmla="*/ 3144520 h 3144520"/>
              <a:gd name="connisteX4" fmla="*/ 0 w 4185920"/>
              <a:gd name="connsiteY4" fmla="*/ 2019300 h 3144520"/>
              <a:gd name="connisteX5" fmla="*/ 168275 w 4185920"/>
              <a:gd name="connsiteY5" fmla="*/ 346710 h 31445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4185920" h="3144520">
                <a:moveTo>
                  <a:pt x="157480" y="378460"/>
                </a:moveTo>
                <a:lnTo>
                  <a:pt x="2450465" y="0"/>
                </a:lnTo>
                <a:lnTo>
                  <a:pt x="4185920" y="1945640"/>
                </a:lnTo>
                <a:lnTo>
                  <a:pt x="1798320" y="3144520"/>
                </a:lnTo>
                <a:lnTo>
                  <a:pt x="0" y="2019300"/>
                </a:lnTo>
                <a:lnTo>
                  <a:pt x="168275" y="34671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4" idx="4"/>
            <a:endCxn id="4" idx="1"/>
          </p:cNvCxnSpPr>
          <p:nvPr>
            <p:custDataLst>
              <p:tags r:id="rId1"/>
            </p:custDataLst>
          </p:nvPr>
        </p:nvCxnSpPr>
        <p:spPr>
          <a:xfrm flipV="1">
            <a:off x="1910080" y="1062355"/>
            <a:ext cx="2450465" cy="20193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3"/>
          </p:cNvCxnSpPr>
          <p:nvPr>
            <p:custDataLst>
              <p:tags r:id="rId2"/>
            </p:custDataLst>
          </p:nvPr>
        </p:nvCxnSpPr>
        <p:spPr>
          <a:xfrm flipV="1">
            <a:off x="3708400" y="1064260"/>
            <a:ext cx="647700" cy="314261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任意多边形 9"/>
          <p:cNvSpPr/>
          <p:nvPr/>
        </p:nvSpPr>
        <p:spPr>
          <a:xfrm>
            <a:off x="2668905" y="1927225"/>
            <a:ext cx="1421130" cy="1142365"/>
          </a:xfrm>
          <a:custGeom>
            <a:avLst/>
            <a:gdLst>
              <a:gd name="connisteX0" fmla="*/ 650875 w 1421130"/>
              <a:gd name="connsiteY0" fmla="*/ 0 h 1142365"/>
              <a:gd name="connisteX1" fmla="*/ 1421130 w 1421130"/>
              <a:gd name="connsiteY1" fmla="*/ 345440 h 1142365"/>
              <a:gd name="connisteX2" fmla="*/ 1288415 w 1421130"/>
              <a:gd name="connsiteY2" fmla="*/ 1129030 h 1142365"/>
              <a:gd name="connisteX3" fmla="*/ 385445 w 1421130"/>
              <a:gd name="connsiteY3" fmla="*/ 1142365 h 1142365"/>
              <a:gd name="connisteX4" fmla="*/ 0 w 1421130"/>
              <a:gd name="connsiteY4" fmla="*/ 504825 h 1142365"/>
              <a:gd name="connisteX5" fmla="*/ 650875 w 1421130"/>
              <a:gd name="connsiteY5" fmla="*/ 0 h 11423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421130" h="1142365">
                <a:moveTo>
                  <a:pt x="650875" y="0"/>
                </a:moveTo>
                <a:lnTo>
                  <a:pt x="1421130" y="345440"/>
                </a:lnTo>
                <a:lnTo>
                  <a:pt x="1288415" y="1129030"/>
                </a:lnTo>
                <a:lnTo>
                  <a:pt x="385445" y="1142365"/>
                </a:lnTo>
                <a:lnTo>
                  <a:pt x="0" y="504825"/>
                </a:lnTo>
                <a:lnTo>
                  <a:pt x="650875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859280" y="1064260"/>
            <a:ext cx="451485" cy="69024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>
            <p:custDataLst>
              <p:tags r:id="rId3"/>
            </p:custDataLst>
          </p:nvPr>
        </p:nvSpPr>
        <p:spPr>
          <a:xfrm>
            <a:off x="5869940" y="2651760"/>
            <a:ext cx="451485" cy="690245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任意多边形 3"/>
          <p:cNvSpPr/>
          <p:nvPr/>
        </p:nvSpPr>
        <p:spPr>
          <a:xfrm>
            <a:off x="1910080" y="1062355"/>
            <a:ext cx="4185920" cy="3144520"/>
          </a:xfrm>
          <a:custGeom>
            <a:avLst/>
            <a:gdLst>
              <a:gd name="connisteX0" fmla="*/ 157480 w 4185920"/>
              <a:gd name="connsiteY0" fmla="*/ 378460 h 3144520"/>
              <a:gd name="connisteX1" fmla="*/ 2450465 w 4185920"/>
              <a:gd name="connsiteY1" fmla="*/ 0 h 3144520"/>
              <a:gd name="connisteX2" fmla="*/ 4185920 w 4185920"/>
              <a:gd name="connsiteY2" fmla="*/ 1945640 h 3144520"/>
              <a:gd name="connisteX3" fmla="*/ 1798320 w 4185920"/>
              <a:gd name="connsiteY3" fmla="*/ 3144520 h 3144520"/>
              <a:gd name="connisteX4" fmla="*/ 0 w 4185920"/>
              <a:gd name="connsiteY4" fmla="*/ 2019300 h 3144520"/>
              <a:gd name="connisteX5" fmla="*/ 168275 w 4185920"/>
              <a:gd name="connsiteY5" fmla="*/ 346710 h 31445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4185920" h="3144520">
                <a:moveTo>
                  <a:pt x="157480" y="378460"/>
                </a:moveTo>
                <a:lnTo>
                  <a:pt x="2450465" y="0"/>
                </a:lnTo>
                <a:lnTo>
                  <a:pt x="4185920" y="1945640"/>
                </a:lnTo>
                <a:lnTo>
                  <a:pt x="1798320" y="3144520"/>
                </a:lnTo>
                <a:lnTo>
                  <a:pt x="0" y="2019300"/>
                </a:lnTo>
                <a:lnTo>
                  <a:pt x="168275" y="34671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4" idx="2"/>
            <a:endCxn id="4" idx="0"/>
          </p:cNvCxnSpPr>
          <p:nvPr>
            <p:custDataLst>
              <p:tags r:id="rId1"/>
            </p:custDataLst>
          </p:nvPr>
        </p:nvCxnSpPr>
        <p:spPr>
          <a:xfrm flipH="1" flipV="1">
            <a:off x="2067560" y="1440815"/>
            <a:ext cx="4028440" cy="156718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3"/>
          </p:cNvCxnSpPr>
          <p:nvPr>
            <p:custDataLst>
              <p:tags r:id="rId2"/>
            </p:custDataLst>
          </p:nvPr>
        </p:nvCxnSpPr>
        <p:spPr>
          <a:xfrm flipV="1">
            <a:off x="3708400" y="1064260"/>
            <a:ext cx="647700" cy="314261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4" idx="1"/>
            <a:endCxn id="4" idx="4"/>
          </p:cNvCxnSpPr>
          <p:nvPr>
            <p:custDataLst>
              <p:tags r:id="rId3"/>
            </p:custDataLst>
          </p:nvPr>
        </p:nvCxnSpPr>
        <p:spPr>
          <a:xfrm flipH="1">
            <a:off x="1910080" y="1062355"/>
            <a:ext cx="2450465" cy="20193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endCxn id="4" idx="3"/>
          </p:cNvCxnSpPr>
          <p:nvPr>
            <p:custDataLst>
              <p:tags r:id="rId4"/>
            </p:custDataLst>
          </p:nvPr>
        </p:nvCxnSpPr>
        <p:spPr>
          <a:xfrm>
            <a:off x="2084705" y="1423035"/>
            <a:ext cx="1623695" cy="278384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V="1">
            <a:off x="1911985" y="3002915"/>
            <a:ext cx="4170680" cy="8001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下箭头 10"/>
          <p:cNvSpPr/>
          <p:nvPr/>
        </p:nvSpPr>
        <p:spPr>
          <a:xfrm rot="12120000">
            <a:off x="3406140" y="1570990"/>
            <a:ext cx="889635" cy="51816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>
            <p:custDataLst>
              <p:tags r:id="rId6"/>
            </p:custDataLst>
          </p:nvPr>
        </p:nvSpPr>
        <p:spPr>
          <a:xfrm rot="8160000">
            <a:off x="2409190" y="1697990"/>
            <a:ext cx="889635" cy="51816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>
            <p:custDataLst>
              <p:tags r:id="rId7"/>
            </p:custDataLst>
          </p:nvPr>
        </p:nvSpPr>
        <p:spPr>
          <a:xfrm rot="3720000">
            <a:off x="2267585" y="2783840"/>
            <a:ext cx="889635" cy="51816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>
            <p:custDataLst>
              <p:tags r:id="rId8"/>
            </p:custDataLst>
          </p:nvPr>
        </p:nvSpPr>
        <p:spPr>
          <a:xfrm>
            <a:off x="3150235" y="3070225"/>
            <a:ext cx="889635" cy="51816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>
            <p:custDataLst>
              <p:tags r:id="rId9"/>
            </p:custDataLst>
          </p:nvPr>
        </p:nvSpPr>
        <p:spPr>
          <a:xfrm rot="16920000">
            <a:off x="3859530" y="2447290"/>
            <a:ext cx="889635" cy="51816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commondata" val="eyJoZGlkIjoiY2M4NWUzZTA2MzRhYTg2NmU2MGIwZDEyYTIxMDQ1MWU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chenbinbin</dc:creator>
  <cp:lastModifiedBy>闪电彬彬</cp:lastModifiedBy>
  <cp:revision>4</cp:revision>
  <dcterms:created xsi:type="dcterms:W3CDTF">2023-10-13T03:24:00Z</dcterms:created>
  <dcterms:modified xsi:type="dcterms:W3CDTF">2023-11-17T09:18:04Z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C809D41A5A054FE28DA41A8A561A2851_12</vt:lpwstr>
  </property>
  <property fmtid="{D5CDD505-2E9C-101B-9397-08002B2CF9AE}" pid="3" name="KSOProductBuildVer">
    <vt:lpwstr>2052-12.1.0.15933</vt:lpwstr>
  </property>
</Properties>
</file>