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789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232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20CF-EF4B-FA4D-BC02-63814637F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D9CB36-3DB0-194F-80E0-D19295EC0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D2FCF-20B5-7547-BE71-B0033D36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2022/3/29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2F281-50D4-0149-882E-CB9D9D44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21F1B-C842-A74B-8CB6-3D4C187B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97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97DB0-CD14-1F49-B806-0248B690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C02BF-43BA-8045-82E9-1FFE0BF3D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0AE60-863E-4544-8971-42E8EE9E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2022/3/29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7482E-CD78-974C-81EE-B1CC46DA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84CFD-6122-564C-A97E-D4306F23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93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A6686-B89A-1D43-B023-4AA1A6775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E108E-08E0-1148-B6A7-51FDB4C9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175C5-FE6B-7643-B095-C7EA93D6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2022/3/29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782FA-6DC5-C848-9F9E-D75969A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0CF2A-1850-5D43-A232-45E16C04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9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5DA7-A081-A842-B1D6-D90D45A7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02922-0854-3841-B977-73093E0D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3ECE3-AF49-1740-BA78-BB7EFBE2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2022/3/29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18C68-0889-2244-BFF9-623CC4DE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DC41A-7245-7D47-BA31-C66CE935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93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EFFC8-F6C4-114E-863E-0CA9D45B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8495D-633A-3045-80BB-8CA3C752D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425A0-5099-F147-BACE-83F4C778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2022/3/29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C8C44-2B31-3749-9475-F2F54685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A1725-7E31-FE45-BF78-AE199CF8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14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4932C-154F-3C4C-A085-3D1E14FE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C8832-3D5D-6247-B8CA-5665DF3AA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5EB3B-A865-BD40-9CDF-D14E535B1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BB1E4-6F7C-8F45-AF1A-1A85C06E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2022/3/29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D74C7-2F8E-D54D-8DA6-F79C2803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226D7-C7DC-8E4F-8D5C-E5638942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72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7520D-4E74-8E4B-9039-78770BFA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16BA6-5368-EE47-AF1B-871D6DFD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0C4474-4ACD-334A-B740-C41807DB4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47448E-FFED-5F4F-94D7-B0A8D85F6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D7FDAA-3549-9842-8844-0805586F7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278535-C84E-D84B-B116-31449B3D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2022/3/29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38BDE4-AAED-774B-A67F-E627A82B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3A24DF-79F9-5145-8954-F068C326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7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E58BA-F8D5-1344-AB44-628FDF46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FF1BD8-5466-A54B-B16E-0CF7C2F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2022/3/29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7644EC-E131-0B4F-95D9-7E0107B9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0F88D-4663-8A45-B5CD-483A6426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30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B1D941-CDAE-D841-8774-99D115CA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2022/3/29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E0312C-416E-D846-9F42-1C85AA53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9B9D2D-32EC-A041-83A5-109767D1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84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8F424-20B0-6041-AC91-90808CD6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A8880-44CF-B849-9FA7-214AC47CF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95A1D5-F195-2947-AF11-1491B02B4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73522-64A4-3D4A-9C66-C70C1282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2022/3/29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C8DDB-5894-3842-912C-54C91CA6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F00AF-3F05-0146-A0D0-7B4DB819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189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1A17B-4E38-CB40-ADBF-5A6F20B2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FAE76A-9B53-AC4E-97B2-9F5BFD35E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B342-2175-364D-A78E-552BCB997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1AEF4-014C-DE4F-9FEA-6C49170F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2022/3/29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EB8A3-A7E3-F144-8C34-4CB7A62C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0048E-C651-EE4D-B95D-FA62754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1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A6EF27-E477-0946-A4B4-497084AD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462A7-0282-5A45-AD8F-1A23D5907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9C46C-3974-544A-B842-7A5E6C596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EB08-D700-7A4F-82A3-1A72DDA3832D}" type="datetimeFigureOut">
              <a:rPr kumimoji="1" lang="zh-CN" altLang="en-US" smtClean="0"/>
              <a:t>2022/3/29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84517-6E44-2F43-8F53-D9EC75548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87435-F355-1146-A958-0AD77E44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91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>
            <a:extLst>
              <a:ext uri="{FF2B5EF4-FFF2-40B4-BE49-F238E27FC236}">
                <a16:creationId xmlns:a16="http://schemas.microsoft.com/office/drawing/2014/main" id="{CAFB3ED0-008F-ED48-A297-A8E27D9BBE07}"/>
              </a:ext>
            </a:extLst>
          </p:cNvPr>
          <p:cNvSpPr/>
          <p:nvPr/>
        </p:nvSpPr>
        <p:spPr>
          <a:xfrm>
            <a:off x="2407194" y="1294067"/>
            <a:ext cx="4572000" cy="3909848"/>
          </a:xfrm>
          <a:custGeom>
            <a:avLst/>
            <a:gdLst>
              <a:gd name="connsiteX0" fmla="*/ 1660634 w 4572000"/>
              <a:gd name="connsiteY0" fmla="*/ 0 h 3909848"/>
              <a:gd name="connsiteX1" fmla="*/ 3573517 w 4572000"/>
              <a:gd name="connsiteY1" fmla="*/ 515007 h 3909848"/>
              <a:gd name="connsiteX2" fmla="*/ 4572000 w 4572000"/>
              <a:gd name="connsiteY2" fmla="*/ 2081048 h 3909848"/>
              <a:gd name="connsiteX3" fmla="*/ 2175641 w 4572000"/>
              <a:gd name="connsiteY3" fmla="*/ 2827283 h 3909848"/>
              <a:gd name="connsiteX4" fmla="*/ 1156138 w 4572000"/>
              <a:gd name="connsiteY4" fmla="*/ 3909848 h 3909848"/>
              <a:gd name="connsiteX5" fmla="*/ 0 w 4572000"/>
              <a:gd name="connsiteY5" fmla="*/ 2690648 h 3909848"/>
              <a:gd name="connsiteX6" fmla="*/ 536027 w 4572000"/>
              <a:gd name="connsiteY6" fmla="*/ 1681655 h 3909848"/>
              <a:gd name="connsiteX7" fmla="*/ 220717 w 4572000"/>
              <a:gd name="connsiteY7" fmla="*/ 651641 h 3909848"/>
              <a:gd name="connsiteX8" fmla="*/ 1660634 w 4572000"/>
              <a:gd name="connsiteY8" fmla="*/ 0 h 390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" h="3909848">
                <a:moveTo>
                  <a:pt x="1660634" y="0"/>
                </a:moveTo>
                <a:lnTo>
                  <a:pt x="3573517" y="515007"/>
                </a:lnTo>
                <a:lnTo>
                  <a:pt x="4572000" y="2081048"/>
                </a:lnTo>
                <a:lnTo>
                  <a:pt x="2175641" y="2827283"/>
                </a:lnTo>
                <a:lnTo>
                  <a:pt x="1156138" y="3909848"/>
                </a:lnTo>
                <a:lnTo>
                  <a:pt x="0" y="2690648"/>
                </a:lnTo>
                <a:lnTo>
                  <a:pt x="536027" y="1681655"/>
                </a:lnTo>
                <a:lnTo>
                  <a:pt x="220717" y="651641"/>
                </a:lnTo>
                <a:lnTo>
                  <a:pt x="1660634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B5623F9-DA86-C344-A4EC-624F93626BBB}"/>
              </a:ext>
            </a:extLst>
          </p:cNvPr>
          <p:cNvCxnSpPr>
            <a:cxnSpLocks/>
            <a:stCxn id="7" idx="0"/>
            <a:endCxn id="7" idx="3"/>
          </p:cNvCxnSpPr>
          <p:nvPr/>
        </p:nvCxnSpPr>
        <p:spPr>
          <a:xfrm>
            <a:off x="4067828" y="1294067"/>
            <a:ext cx="515007" cy="28272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81301F3-25AB-3347-9C0B-E88D9EB2A6AE}"/>
              </a:ext>
            </a:extLst>
          </p:cNvPr>
          <p:cNvCxnSpPr>
            <a:stCxn id="7" idx="1"/>
            <a:endCxn id="7" idx="3"/>
          </p:cNvCxnSpPr>
          <p:nvPr/>
        </p:nvCxnSpPr>
        <p:spPr>
          <a:xfrm flipH="1">
            <a:off x="4582835" y="1809074"/>
            <a:ext cx="1397876" cy="23122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7D5AEA8-6034-0C42-8597-CFB586772866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V="1">
            <a:off x="2943221" y="1294067"/>
            <a:ext cx="1124607" cy="16816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A541066F-611E-6440-B2ED-5D7AFB8C108D}"/>
              </a:ext>
            </a:extLst>
          </p:cNvPr>
          <p:cNvCxnSpPr>
            <a:cxnSpLocks/>
            <a:stCxn id="7" idx="6"/>
            <a:endCxn id="7" idx="3"/>
          </p:cNvCxnSpPr>
          <p:nvPr/>
        </p:nvCxnSpPr>
        <p:spPr>
          <a:xfrm>
            <a:off x="2943221" y="2975722"/>
            <a:ext cx="1639614" cy="11456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E7A738DF-070B-884B-993A-46BA5219D475}"/>
              </a:ext>
            </a:extLst>
          </p:cNvPr>
          <p:cNvCxnSpPr>
            <a:cxnSpLocks/>
            <a:stCxn id="7" idx="5"/>
            <a:endCxn id="7" idx="3"/>
          </p:cNvCxnSpPr>
          <p:nvPr/>
        </p:nvCxnSpPr>
        <p:spPr>
          <a:xfrm>
            <a:off x="2407194" y="3984715"/>
            <a:ext cx="2175641" cy="1366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6C407A7A-679F-134C-B8D2-ADE9E7B9EB14}"/>
              </a:ext>
            </a:extLst>
          </p:cNvPr>
          <p:cNvCxnSpPr>
            <a:cxnSpLocks/>
          </p:cNvCxnSpPr>
          <p:nvPr/>
        </p:nvCxnSpPr>
        <p:spPr>
          <a:xfrm flipV="1">
            <a:off x="4603855" y="1941342"/>
            <a:ext cx="1220170" cy="204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9F03919-59C7-F145-BC7C-FF7F012EADC7}"/>
              </a:ext>
            </a:extLst>
          </p:cNvPr>
          <p:cNvCxnSpPr>
            <a:cxnSpLocks/>
          </p:cNvCxnSpPr>
          <p:nvPr/>
        </p:nvCxnSpPr>
        <p:spPr>
          <a:xfrm flipH="1" flipV="1">
            <a:off x="4206240" y="1428256"/>
            <a:ext cx="1617785" cy="41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E4DE2EB9-2A4F-B545-A912-7DB76C69DC86}"/>
              </a:ext>
            </a:extLst>
          </p:cNvPr>
          <p:cNvCxnSpPr>
            <a:cxnSpLocks/>
          </p:cNvCxnSpPr>
          <p:nvPr/>
        </p:nvCxnSpPr>
        <p:spPr>
          <a:xfrm>
            <a:off x="4206240" y="1634718"/>
            <a:ext cx="397615" cy="216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9B15DCDF-0BEB-F649-8CF4-36C6072504D4}"/>
              </a:ext>
            </a:extLst>
          </p:cNvPr>
          <p:cNvCxnSpPr>
            <a:cxnSpLocks/>
          </p:cNvCxnSpPr>
          <p:nvPr/>
        </p:nvCxnSpPr>
        <p:spPr>
          <a:xfrm flipH="1">
            <a:off x="4742267" y="2134894"/>
            <a:ext cx="1102778" cy="184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9E4BD964-58F3-9847-9F9F-CE6EB6F27A11}"/>
              </a:ext>
            </a:extLst>
          </p:cNvPr>
          <p:cNvCxnSpPr>
            <a:cxnSpLocks/>
          </p:cNvCxnSpPr>
          <p:nvPr/>
        </p:nvCxnSpPr>
        <p:spPr>
          <a:xfrm flipV="1">
            <a:off x="4740894" y="3248991"/>
            <a:ext cx="2047943" cy="73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B2F63BB3-4A42-C143-ABBB-E639F645B477}"/>
              </a:ext>
            </a:extLst>
          </p:cNvPr>
          <p:cNvCxnSpPr>
            <a:cxnSpLocks/>
          </p:cNvCxnSpPr>
          <p:nvPr/>
        </p:nvCxnSpPr>
        <p:spPr>
          <a:xfrm flipH="1" flipV="1">
            <a:off x="5980711" y="2082919"/>
            <a:ext cx="781951" cy="107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76573F46-B572-1645-B572-65978EE81863}"/>
              </a:ext>
            </a:extLst>
          </p:cNvPr>
          <p:cNvCxnSpPr>
            <a:cxnSpLocks/>
          </p:cNvCxnSpPr>
          <p:nvPr/>
        </p:nvCxnSpPr>
        <p:spPr>
          <a:xfrm flipH="1" flipV="1">
            <a:off x="4046808" y="1599011"/>
            <a:ext cx="413739" cy="219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FFC10DFF-6B59-4D42-83A2-FD6BADC3D7A5}"/>
              </a:ext>
            </a:extLst>
          </p:cNvPr>
          <p:cNvCxnSpPr>
            <a:cxnSpLocks/>
          </p:cNvCxnSpPr>
          <p:nvPr/>
        </p:nvCxnSpPr>
        <p:spPr>
          <a:xfrm flipH="1">
            <a:off x="3207757" y="1599011"/>
            <a:ext cx="808126" cy="127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F369499-3EC8-434F-B32C-E8A1682B69FC}"/>
              </a:ext>
            </a:extLst>
          </p:cNvPr>
          <p:cNvCxnSpPr>
            <a:cxnSpLocks/>
          </p:cNvCxnSpPr>
          <p:nvPr/>
        </p:nvCxnSpPr>
        <p:spPr>
          <a:xfrm>
            <a:off x="3259702" y="2963028"/>
            <a:ext cx="1200845" cy="91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50BC59E9-5517-394F-92C6-6B82C0ECE8FE}"/>
              </a:ext>
            </a:extLst>
          </p:cNvPr>
          <p:cNvCxnSpPr>
            <a:cxnSpLocks/>
          </p:cNvCxnSpPr>
          <p:nvPr/>
        </p:nvCxnSpPr>
        <p:spPr>
          <a:xfrm flipH="1">
            <a:off x="2772865" y="1507004"/>
            <a:ext cx="972416" cy="43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5AE3521-C568-604E-96B4-3AB5EBBA6891}"/>
              </a:ext>
            </a:extLst>
          </p:cNvPr>
          <p:cNvCxnSpPr>
            <a:cxnSpLocks/>
          </p:cNvCxnSpPr>
          <p:nvPr/>
        </p:nvCxnSpPr>
        <p:spPr>
          <a:xfrm>
            <a:off x="2751845" y="1964431"/>
            <a:ext cx="233865" cy="84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0202BF3-B151-7241-B520-6DDD0F1BDB50}"/>
              </a:ext>
            </a:extLst>
          </p:cNvPr>
          <p:cNvCxnSpPr>
            <a:cxnSpLocks/>
          </p:cNvCxnSpPr>
          <p:nvPr/>
        </p:nvCxnSpPr>
        <p:spPr>
          <a:xfrm flipV="1">
            <a:off x="2989397" y="1509268"/>
            <a:ext cx="847261" cy="133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3A6B23FE-CF9E-334B-9D61-A598C8BA15CF}"/>
              </a:ext>
            </a:extLst>
          </p:cNvPr>
          <p:cNvCxnSpPr>
            <a:cxnSpLocks/>
          </p:cNvCxnSpPr>
          <p:nvPr/>
        </p:nvCxnSpPr>
        <p:spPr>
          <a:xfrm flipH="1">
            <a:off x="2601873" y="3106673"/>
            <a:ext cx="383837" cy="77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1A93DC3C-F41A-AA45-B831-BE327DF99610}"/>
              </a:ext>
            </a:extLst>
          </p:cNvPr>
          <p:cNvCxnSpPr>
            <a:cxnSpLocks/>
          </p:cNvCxnSpPr>
          <p:nvPr/>
        </p:nvCxnSpPr>
        <p:spPr>
          <a:xfrm>
            <a:off x="2601873" y="3876161"/>
            <a:ext cx="1723458" cy="17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1829CFEE-96AF-ED40-89E3-34D4E545FDAA}"/>
              </a:ext>
            </a:extLst>
          </p:cNvPr>
          <p:cNvCxnSpPr>
            <a:cxnSpLocks/>
          </p:cNvCxnSpPr>
          <p:nvPr/>
        </p:nvCxnSpPr>
        <p:spPr>
          <a:xfrm flipH="1" flipV="1">
            <a:off x="2985710" y="3138654"/>
            <a:ext cx="1267967" cy="87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29185699-81B4-E14C-B166-E31D93817651}"/>
              </a:ext>
            </a:extLst>
          </p:cNvPr>
          <p:cNvCxnSpPr>
            <a:cxnSpLocks/>
          </p:cNvCxnSpPr>
          <p:nvPr/>
        </p:nvCxnSpPr>
        <p:spPr>
          <a:xfrm flipH="1" flipV="1">
            <a:off x="2751845" y="4130916"/>
            <a:ext cx="1501832" cy="7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919428D2-0C44-BA4B-BBFB-93E6486E1599}"/>
              </a:ext>
            </a:extLst>
          </p:cNvPr>
          <p:cNvCxnSpPr>
            <a:cxnSpLocks/>
          </p:cNvCxnSpPr>
          <p:nvPr/>
        </p:nvCxnSpPr>
        <p:spPr>
          <a:xfrm>
            <a:off x="2699203" y="4173343"/>
            <a:ext cx="803558" cy="83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C5F80F9D-C713-5345-ACD1-CDCB76FF4BC8}"/>
              </a:ext>
            </a:extLst>
          </p:cNvPr>
          <p:cNvCxnSpPr>
            <a:cxnSpLocks/>
          </p:cNvCxnSpPr>
          <p:nvPr/>
        </p:nvCxnSpPr>
        <p:spPr>
          <a:xfrm flipV="1">
            <a:off x="3611820" y="4304032"/>
            <a:ext cx="594420" cy="63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95E1D99E-A089-6A47-B435-935E366FB2B9}"/>
              </a:ext>
            </a:extLst>
          </p:cNvPr>
          <p:cNvCxnSpPr>
            <a:cxnSpLocks/>
          </p:cNvCxnSpPr>
          <p:nvPr/>
        </p:nvCxnSpPr>
        <p:spPr>
          <a:xfrm flipH="1">
            <a:off x="3745281" y="4265064"/>
            <a:ext cx="837554" cy="89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89271C2D-4B35-004D-9BA2-13E98F390CF1}"/>
              </a:ext>
            </a:extLst>
          </p:cNvPr>
          <p:cNvCxnSpPr>
            <a:cxnSpLocks/>
          </p:cNvCxnSpPr>
          <p:nvPr/>
        </p:nvCxnSpPr>
        <p:spPr>
          <a:xfrm flipH="1" flipV="1">
            <a:off x="2407194" y="4161586"/>
            <a:ext cx="1023750" cy="105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929DCA08-D35E-B248-AA77-B8F7D7E7ACF9}"/>
              </a:ext>
            </a:extLst>
          </p:cNvPr>
          <p:cNvCxnSpPr>
            <a:cxnSpLocks/>
          </p:cNvCxnSpPr>
          <p:nvPr/>
        </p:nvCxnSpPr>
        <p:spPr>
          <a:xfrm flipV="1">
            <a:off x="2352490" y="2975722"/>
            <a:ext cx="451204" cy="90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86641F50-5F11-FD45-8987-5459E8A6B4FB}"/>
              </a:ext>
            </a:extLst>
          </p:cNvPr>
          <p:cNvCxnSpPr>
            <a:cxnSpLocks/>
          </p:cNvCxnSpPr>
          <p:nvPr/>
        </p:nvCxnSpPr>
        <p:spPr>
          <a:xfrm flipH="1" flipV="1">
            <a:off x="2520675" y="2122064"/>
            <a:ext cx="249943" cy="86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05C55A42-18A0-A847-95FD-A1AF90148F3C}"/>
              </a:ext>
            </a:extLst>
          </p:cNvPr>
          <p:cNvCxnSpPr>
            <a:cxnSpLocks/>
          </p:cNvCxnSpPr>
          <p:nvPr/>
        </p:nvCxnSpPr>
        <p:spPr>
          <a:xfrm flipV="1">
            <a:off x="2711826" y="1284501"/>
            <a:ext cx="1152688" cy="52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82B58709-5A87-D84B-8E00-CEB12C0B54F2}"/>
              </a:ext>
            </a:extLst>
          </p:cNvPr>
          <p:cNvCxnSpPr>
            <a:cxnSpLocks/>
          </p:cNvCxnSpPr>
          <p:nvPr/>
        </p:nvCxnSpPr>
        <p:spPr>
          <a:xfrm>
            <a:off x="4230185" y="1251137"/>
            <a:ext cx="1614860" cy="41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4B58135A-AE06-944D-A76D-F466E6B01D79}"/>
              </a:ext>
            </a:extLst>
          </p:cNvPr>
          <p:cNvCxnSpPr>
            <a:cxnSpLocks/>
          </p:cNvCxnSpPr>
          <p:nvPr/>
        </p:nvCxnSpPr>
        <p:spPr>
          <a:xfrm>
            <a:off x="6189696" y="1925367"/>
            <a:ext cx="820423" cy="130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77DCCEB4-B3FB-2C40-9EE2-295C313623CB}"/>
              </a:ext>
            </a:extLst>
          </p:cNvPr>
          <p:cNvCxnSpPr>
            <a:cxnSpLocks/>
          </p:cNvCxnSpPr>
          <p:nvPr/>
        </p:nvCxnSpPr>
        <p:spPr>
          <a:xfrm flipH="1">
            <a:off x="4726143" y="3526729"/>
            <a:ext cx="2253051" cy="68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40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5F464DB9-1FCE-724F-ADFB-01D3F7B5B9D7}"/>
              </a:ext>
            </a:extLst>
          </p:cNvPr>
          <p:cNvSpPr/>
          <p:nvPr/>
        </p:nvSpPr>
        <p:spPr>
          <a:xfrm>
            <a:off x="1181686" y="1881554"/>
            <a:ext cx="4135902" cy="248998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C04020C-2FED-C344-B35E-1C64430E7F2D}"/>
              </a:ext>
            </a:extLst>
          </p:cNvPr>
          <p:cNvCxnSpPr>
            <a:cxnSpLocks/>
          </p:cNvCxnSpPr>
          <p:nvPr/>
        </p:nvCxnSpPr>
        <p:spPr>
          <a:xfrm flipH="1">
            <a:off x="1561514" y="2275449"/>
            <a:ext cx="1547446" cy="182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B8B9C3F-500E-4D41-AA4F-539D3488E870}"/>
              </a:ext>
            </a:extLst>
          </p:cNvPr>
          <p:cNvCxnSpPr>
            <a:cxnSpLocks/>
          </p:cNvCxnSpPr>
          <p:nvPr/>
        </p:nvCxnSpPr>
        <p:spPr>
          <a:xfrm>
            <a:off x="1540412" y="4273061"/>
            <a:ext cx="3418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DCAE269-F9B7-E242-8D96-2655735DA1C2}"/>
              </a:ext>
            </a:extLst>
          </p:cNvPr>
          <p:cNvCxnSpPr>
            <a:cxnSpLocks/>
          </p:cNvCxnSpPr>
          <p:nvPr/>
        </p:nvCxnSpPr>
        <p:spPr>
          <a:xfrm flipH="1" flipV="1">
            <a:off x="1807704" y="4540348"/>
            <a:ext cx="3418449" cy="1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0EBDAA7-E739-9F43-B22A-816F057A94E6}"/>
              </a:ext>
            </a:extLst>
          </p:cNvPr>
          <p:cNvCxnSpPr>
            <a:cxnSpLocks/>
          </p:cNvCxnSpPr>
          <p:nvPr/>
        </p:nvCxnSpPr>
        <p:spPr>
          <a:xfrm flipV="1">
            <a:off x="1294228" y="2106636"/>
            <a:ext cx="1561514" cy="186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BA71903-ADA6-3040-9FC6-5C8D188C72D2}"/>
              </a:ext>
            </a:extLst>
          </p:cNvPr>
          <p:cNvSpPr txBox="1"/>
          <p:nvPr/>
        </p:nvSpPr>
        <p:spPr>
          <a:xfrm rot="18608115">
            <a:off x="2130360" y="307724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he_ip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CE4848-919A-A940-9E97-28354A7AA882}"/>
              </a:ext>
            </a:extLst>
          </p:cNvPr>
          <p:cNvSpPr txBox="1"/>
          <p:nvPr/>
        </p:nvSpPr>
        <p:spPr>
          <a:xfrm>
            <a:off x="2862744" y="384918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he_in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8CAF87F-FF75-0D48-9E03-B8A94619E5EA}"/>
              </a:ext>
            </a:extLst>
          </p:cNvPr>
          <p:cNvSpPr txBox="1"/>
          <p:nvPr/>
        </p:nvSpPr>
        <p:spPr>
          <a:xfrm rot="18608115">
            <a:off x="1634866" y="266468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he_on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C72A53-6719-0F4A-9806-31C3B6C23759}"/>
              </a:ext>
            </a:extLst>
          </p:cNvPr>
          <p:cNvSpPr txBox="1"/>
          <p:nvPr/>
        </p:nvSpPr>
        <p:spPr>
          <a:xfrm>
            <a:off x="2780990" y="454034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he_op</a:t>
            </a:r>
            <a:endParaRPr kumimoji="1" lang="zh-CN" altLang="en-US" dirty="0"/>
          </a:p>
        </p:txBody>
      </p:sp>
      <p:sp>
        <p:nvSpPr>
          <p:cNvPr id="25" name="下弧形箭头 24">
            <a:extLst>
              <a:ext uri="{FF2B5EF4-FFF2-40B4-BE49-F238E27FC236}">
                <a16:creationId xmlns:a16="http://schemas.microsoft.com/office/drawing/2014/main" id="{97C5944A-D7B4-AC4B-8DB8-14989E967C47}"/>
              </a:ext>
            </a:extLst>
          </p:cNvPr>
          <p:cNvSpPr/>
          <p:nvPr/>
        </p:nvSpPr>
        <p:spPr>
          <a:xfrm rot="1949213">
            <a:off x="2811340" y="1832271"/>
            <a:ext cx="623375" cy="376311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下弧形箭头 25">
            <a:extLst>
              <a:ext uri="{FF2B5EF4-FFF2-40B4-BE49-F238E27FC236}">
                <a16:creationId xmlns:a16="http://schemas.microsoft.com/office/drawing/2014/main" id="{6D33EA6D-CEE2-EF4A-9820-47D86D045A13}"/>
              </a:ext>
            </a:extLst>
          </p:cNvPr>
          <p:cNvSpPr/>
          <p:nvPr/>
        </p:nvSpPr>
        <p:spPr>
          <a:xfrm rot="13111610">
            <a:off x="989623" y="3921316"/>
            <a:ext cx="514702" cy="4838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7" name="下弧形箭头 26">
            <a:extLst>
              <a:ext uri="{FF2B5EF4-FFF2-40B4-BE49-F238E27FC236}">
                <a16:creationId xmlns:a16="http://schemas.microsoft.com/office/drawing/2014/main" id="{99DA9A83-7A5E-7C47-9642-3BD354B300CE}"/>
              </a:ext>
            </a:extLst>
          </p:cNvPr>
          <p:cNvSpPr/>
          <p:nvPr/>
        </p:nvSpPr>
        <p:spPr>
          <a:xfrm rot="15817890">
            <a:off x="1217298" y="4248521"/>
            <a:ext cx="423759" cy="404303"/>
          </a:xfrm>
          <a:prstGeom prst="curvedDownArrow">
            <a:avLst>
              <a:gd name="adj1" fmla="val 25000"/>
              <a:gd name="adj2" fmla="val 45978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下弧形箭头 27">
            <a:extLst>
              <a:ext uri="{FF2B5EF4-FFF2-40B4-BE49-F238E27FC236}">
                <a16:creationId xmlns:a16="http://schemas.microsoft.com/office/drawing/2014/main" id="{1A190A59-81BD-304B-9451-F2F92446912F}"/>
              </a:ext>
            </a:extLst>
          </p:cNvPr>
          <p:cNvSpPr/>
          <p:nvPr/>
        </p:nvSpPr>
        <p:spPr>
          <a:xfrm rot="5702814">
            <a:off x="5077340" y="4214017"/>
            <a:ext cx="388359" cy="4838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9" name="三角形 28">
            <a:extLst>
              <a:ext uri="{FF2B5EF4-FFF2-40B4-BE49-F238E27FC236}">
                <a16:creationId xmlns:a16="http://schemas.microsoft.com/office/drawing/2014/main" id="{24439DB1-01BE-6B4C-856F-2DCE1A17D924}"/>
              </a:ext>
            </a:extLst>
          </p:cNvPr>
          <p:cNvSpPr/>
          <p:nvPr/>
        </p:nvSpPr>
        <p:spPr>
          <a:xfrm>
            <a:off x="6768904" y="1783080"/>
            <a:ext cx="4135902" cy="248998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4A3BDD6-8D58-FC48-BBDB-8219122CB195}"/>
              </a:ext>
            </a:extLst>
          </p:cNvPr>
          <p:cNvCxnSpPr>
            <a:cxnSpLocks/>
          </p:cNvCxnSpPr>
          <p:nvPr/>
        </p:nvCxnSpPr>
        <p:spPr>
          <a:xfrm flipH="1">
            <a:off x="7148732" y="2176975"/>
            <a:ext cx="1547446" cy="182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CD68D1D-3307-9348-8F73-E2D0270CD9D6}"/>
              </a:ext>
            </a:extLst>
          </p:cNvPr>
          <p:cNvCxnSpPr>
            <a:cxnSpLocks/>
          </p:cNvCxnSpPr>
          <p:nvPr/>
        </p:nvCxnSpPr>
        <p:spPr>
          <a:xfrm>
            <a:off x="7127630" y="4174587"/>
            <a:ext cx="3418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0B6E9C0F-CE94-F444-B437-10920AE4E674}"/>
              </a:ext>
            </a:extLst>
          </p:cNvPr>
          <p:cNvCxnSpPr>
            <a:cxnSpLocks/>
          </p:cNvCxnSpPr>
          <p:nvPr/>
        </p:nvCxnSpPr>
        <p:spPr>
          <a:xfrm flipH="1" flipV="1">
            <a:off x="7394922" y="4441874"/>
            <a:ext cx="3418449" cy="1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B619E24-5740-6D4F-B57E-740006D5F1A4}"/>
              </a:ext>
            </a:extLst>
          </p:cNvPr>
          <p:cNvCxnSpPr>
            <a:cxnSpLocks/>
          </p:cNvCxnSpPr>
          <p:nvPr/>
        </p:nvCxnSpPr>
        <p:spPr>
          <a:xfrm flipV="1">
            <a:off x="6881446" y="2008162"/>
            <a:ext cx="1561514" cy="186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8E9669D-AFAB-F746-A420-B9E614E5A8DF}"/>
              </a:ext>
            </a:extLst>
          </p:cNvPr>
          <p:cNvSpPr txBox="1"/>
          <p:nvPr/>
        </p:nvSpPr>
        <p:spPr>
          <a:xfrm rot="18608115">
            <a:off x="7717578" y="29787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he_ip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F33729F-785B-4A42-A9C4-FDE6C2284BD6}"/>
              </a:ext>
            </a:extLst>
          </p:cNvPr>
          <p:cNvSpPr txBox="1"/>
          <p:nvPr/>
        </p:nvSpPr>
        <p:spPr>
          <a:xfrm>
            <a:off x="8449962" y="375071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he_in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2C4F28C-B902-574E-8846-017551B1B477}"/>
              </a:ext>
            </a:extLst>
          </p:cNvPr>
          <p:cNvSpPr txBox="1"/>
          <p:nvPr/>
        </p:nvSpPr>
        <p:spPr>
          <a:xfrm rot="18608115">
            <a:off x="7222084" y="256620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he_on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2EB741F-DA90-FD41-9CA2-17E2B4A35D76}"/>
              </a:ext>
            </a:extLst>
          </p:cNvPr>
          <p:cNvSpPr txBox="1"/>
          <p:nvPr/>
        </p:nvSpPr>
        <p:spPr>
          <a:xfrm>
            <a:off x="8368208" y="444187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he_op</a:t>
            </a:r>
            <a:endParaRPr kumimoji="1" lang="zh-CN" altLang="en-US" dirty="0"/>
          </a:p>
        </p:txBody>
      </p:sp>
      <p:sp>
        <p:nvSpPr>
          <p:cNvPr id="38" name="下弧形箭头 37">
            <a:extLst>
              <a:ext uri="{FF2B5EF4-FFF2-40B4-BE49-F238E27FC236}">
                <a16:creationId xmlns:a16="http://schemas.microsoft.com/office/drawing/2014/main" id="{B2AA5778-B2B4-AF4F-924A-23581AD93937}"/>
              </a:ext>
            </a:extLst>
          </p:cNvPr>
          <p:cNvSpPr/>
          <p:nvPr/>
        </p:nvSpPr>
        <p:spPr>
          <a:xfrm rot="1949213">
            <a:off x="8398558" y="1733797"/>
            <a:ext cx="623375" cy="376311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下弧形箭头 38">
            <a:extLst>
              <a:ext uri="{FF2B5EF4-FFF2-40B4-BE49-F238E27FC236}">
                <a16:creationId xmlns:a16="http://schemas.microsoft.com/office/drawing/2014/main" id="{03A7C148-3473-4F4D-B592-964CE14DC654}"/>
              </a:ext>
            </a:extLst>
          </p:cNvPr>
          <p:cNvSpPr/>
          <p:nvPr/>
        </p:nvSpPr>
        <p:spPr>
          <a:xfrm rot="14513380" flipH="1">
            <a:off x="6931781" y="3820184"/>
            <a:ext cx="545711" cy="614405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0" name="下弧形箭头 39">
            <a:extLst>
              <a:ext uri="{FF2B5EF4-FFF2-40B4-BE49-F238E27FC236}">
                <a16:creationId xmlns:a16="http://schemas.microsoft.com/office/drawing/2014/main" id="{E1C28D89-5DE4-F549-A4FB-F0185E797027}"/>
              </a:ext>
            </a:extLst>
          </p:cNvPr>
          <p:cNvSpPr/>
          <p:nvPr/>
        </p:nvSpPr>
        <p:spPr>
          <a:xfrm rot="13808469">
            <a:off x="6143457" y="3964217"/>
            <a:ext cx="1108578" cy="1040756"/>
          </a:xfrm>
          <a:prstGeom prst="curvedDownArrow">
            <a:avLst>
              <a:gd name="adj1" fmla="val 24663"/>
              <a:gd name="adj2" fmla="val 41439"/>
              <a:gd name="adj3" fmla="val 3486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下弧形箭头 40">
            <a:extLst>
              <a:ext uri="{FF2B5EF4-FFF2-40B4-BE49-F238E27FC236}">
                <a16:creationId xmlns:a16="http://schemas.microsoft.com/office/drawing/2014/main" id="{1A3043EA-C057-514E-A540-D68934974E43}"/>
              </a:ext>
            </a:extLst>
          </p:cNvPr>
          <p:cNvSpPr/>
          <p:nvPr/>
        </p:nvSpPr>
        <p:spPr>
          <a:xfrm rot="5702814">
            <a:off x="10664558" y="4115543"/>
            <a:ext cx="388359" cy="4838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右箭头 41">
            <a:extLst>
              <a:ext uri="{FF2B5EF4-FFF2-40B4-BE49-F238E27FC236}">
                <a16:creationId xmlns:a16="http://schemas.microsoft.com/office/drawing/2014/main" id="{EE5B19F5-370E-4540-B03C-0FC2D6A8258F}"/>
              </a:ext>
            </a:extLst>
          </p:cNvPr>
          <p:cNvSpPr/>
          <p:nvPr/>
        </p:nvSpPr>
        <p:spPr>
          <a:xfrm>
            <a:off x="5200357" y="2549269"/>
            <a:ext cx="1491175" cy="740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1E82C49-2D23-2A43-B3D6-8879F0147C4D}"/>
              </a:ext>
            </a:extLst>
          </p:cNvPr>
          <p:cNvSpPr txBox="1"/>
          <p:nvPr/>
        </p:nvSpPr>
        <p:spPr>
          <a:xfrm>
            <a:off x="4811968" y="70268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两边都是新加入的边（一）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F11E0DB-736A-BC48-8B64-8490E4AD35E1}"/>
              </a:ext>
            </a:extLst>
          </p:cNvPr>
          <p:cNvSpPr txBox="1"/>
          <p:nvPr/>
        </p:nvSpPr>
        <p:spPr>
          <a:xfrm>
            <a:off x="3794129" y="5169113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he_op.next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he_on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he_on.pre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he_op</a:t>
            </a:r>
            <a:r>
              <a:rPr kumimoji="1" lang="en-US" altLang="zh-CN" dirty="0"/>
              <a:t>;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57D905A-D41E-4645-9AED-65DF2183CC55}"/>
              </a:ext>
            </a:extLst>
          </p:cNvPr>
          <p:cNvSpPr txBox="1"/>
          <p:nvPr/>
        </p:nvSpPr>
        <p:spPr>
          <a:xfrm>
            <a:off x="3851779" y="5515932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he_ip.next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he_in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he_in.pre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he_ip</a:t>
            </a:r>
            <a:r>
              <a:rPr kumimoji="1" lang="en-US" altLang="zh-CN" dirty="0"/>
              <a:t>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06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5F464DB9-1FCE-724F-ADFB-01D3F7B5B9D7}"/>
              </a:ext>
            </a:extLst>
          </p:cNvPr>
          <p:cNvSpPr/>
          <p:nvPr/>
        </p:nvSpPr>
        <p:spPr>
          <a:xfrm rot="18242388">
            <a:off x="1010440" y="396498"/>
            <a:ext cx="2644066" cy="202233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C04020C-2FED-C344-B35E-1C64430E7F2D}"/>
              </a:ext>
            </a:extLst>
          </p:cNvPr>
          <p:cNvCxnSpPr>
            <a:cxnSpLocks/>
          </p:cNvCxnSpPr>
          <p:nvPr/>
        </p:nvCxnSpPr>
        <p:spPr>
          <a:xfrm rot="18242388" flipH="1">
            <a:off x="1553214" y="1178186"/>
            <a:ext cx="989276" cy="148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B8B9C3F-500E-4D41-AA4F-539D3488E870}"/>
              </a:ext>
            </a:extLst>
          </p:cNvPr>
          <p:cNvCxnSpPr>
            <a:cxnSpLocks/>
          </p:cNvCxnSpPr>
          <p:nvPr/>
        </p:nvCxnSpPr>
        <p:spPr>
          <a:xfrm rot="18242388">
            <a:off x="2011400" y="1928916"/>
            <a:ext cx="218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DCAE269-F9B7-E242-8D96-2655735DA1C2}"/>
              </a:ext>
            </a:extLst>
          </p:cNvPr>
          <p:cNvCxnSpPr>
            <a:cxnSpLocks/>
          </p:cNvCxnSpPr>
          <p:nvPr/>
        </p:nvCxnSpPr>
        <p:spPr>
          <a:xfrm rot="18242388" flipH="1" flipV="1">
            <a:off x="2290493" y="1906951"/>
            <a:ext cx="2185401" cy="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0EBDAA7-E739-9F43-B22A-816F057A94E6}"/>
              </a:ext>
            </a:extLst>
          </p:cNvPr>
          <p:cNvCxnSpPr>
            <a:cxnSpLocks/>
          </p:cNvCxnSpPr>
          <p:nvPr/>
        </p:nvCxnSpPr>
        <p:spPr>
          <a:xfrm rot="18242388" flipV="1">
            <a:off x="1355284" y="1232233"/>
            <a:ext cx="998270" cy="151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BA71903-ADA6-3040-9FC6-5C8D188C72D2}"/>
              </a:ext>
            </a:extLst>
          </p:cNvPr>
          <p:cNvSpPr txBox="1"/>
          <p:nvPr/>
        </p:nvSpPr>
        <p:spPr>
          <a:xfrm rot="15250503">
            <a:off x="1861647" y="1755912"/>
            <a:ext cx="577021" cy="236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he_ip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CE4848-919A-A940-9E97-28354A7AA882}"/>
              </a:ext>
            </a:extLst>
          </p:cNvPr>
          <p:cNvSpPr txBox="1"/>
          <p:nvPr/>
        </p:nvSpPr>
        <p:spPr>
          <a:xfrm rot="18242388">
            <a:off x="2705586" y="1688654"/>
            <a:ext cx="450089" cy="29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he_in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8CAF87F-FF75-0D48-9E03-B8A94619E5EA}"/>
              </a:ext>
            </a:extLst>
          </p:cNvPr>
          <p:cNvSpPr txBox="1"/>
          <p:nvPr/>
        </p:nvSpPr>
        <p:spPr>
          <a:xfrm rot="15250503">
            <a:off x="1389549" y="1810875"/>
            <a:ext cx="638212" cy="236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he_on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C72A53-6719-0F4A-9806-31C3B6C23759}"/>
              </a:ext>
            </a:extLst>
          </p:cNvPr>
          <p:cNvSpPr txBox="1"/>
          <p:nvPr/>
        </p:nvSpPr>
        <p:spPr>
          <a:xfrm rot="18242388">
            <a:off x="3129087" y="2022838"/>
            <a:ext cx="506454" cy="29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he_op</a:t>
            </a:r>
            <a:endParaRPr kumimoji="1" lang="zh-CN" altLang="en-US" dirty="0"/>
          </a:p>
        </p:txBody>
      </p:sp>
      <p:sp>
        <p:nvSpPr>
          <p:cNvPr id="25" name="下弧形箭头 24">
            <a:extLst>
              <a:ext uri="{FF2B5EF4-FFF2-40B4-BE49-F238E27FC236}">
                <a16:creationId xmlns:a16="http://schemas.microsoft.com/office/drawing/2014/main" id="{97C5944A-D7B4-AC4B-8DB8-14989E967C47}"/>
              </a:ext>
            </a:extLst>
          </p:cNvPr>
          <p:cNvSpPr/>
          <p:nvPr/>
        </p:nvSpPr>
        <p:spPr>
          <a:xfrm rot="20191601">
            <a:off x="1343465" y="819037"/>
            <a:ext cx="398521" cy="305636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下弧形箭头 25">
            <a:extLst>
              <a:ext uri="{FF2B5EF4-FFF2-40B4-BE49-F238E27FC236}">
                <a16:creationId xmlns:a16="http://schemas.microsoft.com/office/drawing/2014/main" id="{6D33EA6D-CEE2-EF4A-9820-47D86D045A13}"/>
              </a:ext>
            </a:extLst>
          </p:cNvPr>
          <p:cNvSpPr/>
          <p:nvPr/>
        </p:nvSpPr>
        <p:spPr>
          <a:xfrm rot="9753998">
            <a:off x="2148997" y="2743414"/>
            <a:ext cx="329047" cy="392977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7" name="下弧形箭头 26">
            <a:extLst>
              <a:ext uri="{FF2B5EF4-FFF2-40B4-BE49-F238E27FC236}">
                <a16:creationId xmlns:a16="http://schemas.microsoft.com/office/drawing/2014/main" id="{99DA9A83-7A5E-7C47-9642-3BD354B300CE}"/>
              </a:ext>
            </a:extLst>
          </p:cNvPr>
          <p:cNvSpPr/>
          <p:nvPr/>
        </p:nvSpPr>
        <p:spPr>
          <a:xfrm rot="12460278">
            <a:off x="2400085" y="2844822"/>
            <a:ext cx="344172" cy="258469"/>
          </a:xfrm>
          <a:prstGeom prst="curvedDownArrow">
            <a:avLst>
              <a:gd name="adj1" fmla="val 25000"/>
              <a:gd name="adj2" fmla="val 45978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下弧形箭头 27">
            <a:extLst>
              <a:ext uri="{FF2B5EF4-FFF2-40B4-BE49-F238E27FC236}">
                <a16:creationId xmlns:a16="http://schemas.microsoft.com/office/drawing/2014/main" id="{1A190A59-81BD-304B-9451-F2F92446912F}"/>
              </a:ext>
            </a:extLst>
          </p:cNvPr>
          <p:cNvSpPr/>
          <p:nvPr/>
        </p:nvSpPr>
        <p:spPr>
          <a:xfrm rot="2345202">
            <a:off x="3793019" y="786303"/>
            <a:ext cx="315421" cy="309323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右箭头 41">
            <a:extLst>
              <a:ext uri="{FF2B5EF4-FFF2-40B4-BE49-F238E27FC236}">
                <a16:creationId xmlns:a16="http://schemas.microsoft.com/office/drawing/2014/main" id="{EE5B19F5-370E-4540-B03C-0FC2D6A8258F}"/>
              </a:ext>
            </a:extLst>
          </p:cNvPr>
          <p:cNvSpPr/>
          <p:nvPr/>
        </p:nvSpPr>
        <p:spPr>
          <a:xfrm>
            <a:off x="5200357" y="2549269"/>
            <a:ext cx="1491175" cy="740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1E82C49-2D23-2A43-B3D6-8879F0147C4D}"/>
              </a:ext>
            </a:extLst>
          </p:cNvPr>
          <p:cNvSpPr txBox="1"/>
          <p:nvPr/>
        </p:nvSpPr>
        <p:spPr>
          <a:xfrm>
            <a:off x="4377515" y="35214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两边都是新加入的边（二）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F11E0DB-736A-BC48-8B64-8490E4AD35E1}"/>
              </a:ext>
            </a:extLst>
          </p:cNvPr>
          <p:cNvSpPr txBox="1"/>
          <p:nvPr/>
        </p:nvSpPr>
        <p:spPr>
          <a:xfrm>
            <a:off x="3697003" y="5433114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he_bp.next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he_on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he_on.pre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he_bp</a:t>
            </a:r>
            <a:r>
              <a:rPr kumimoji="1" lang="en-US" altLang="zh-CN" dirty="0"/>
              <a:t>;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57D905A-D41E-4645-9AED-65DF2183CC55}"/>
              </a:ext>
            </a:extLst>
          </p:cNvPr>
          <p:cNvSpPr txBox="1"/>
          <p:nvPr/>
        </p:nvSpPr>
        <p:spPr>
          <a:xfrm>
            <a:off x="3697003" y="6046609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he_ip.next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he_in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he_in.pre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he_ip</a:t>
            </a:r>
            <a:r>
              <a:rPr kumimoji="1" lang="en-US" altLang="zh-CN" dirty="0"/>
              <a:t>;</a:t>
            </a:r>
            <a:endParaRPr kumimoji="1" lang="zh-CN" altLang="en-US" dirty="0"/>
          </a:p>
        </p:txBody>
      </p:sp>
      <p:sp>
        <p:nvSpPr>
          <p:cNvPr id="43" name="三角形 42">
            <a:extLst>
              <a:ext uri="{FF2B5EF4-FFF2-40B4-BE49-F238E27FC236}">
                <a16:creationId xmlns:a16="http://schemas.microsoft.com/office/drawing/2014/main" id="{D076A4D1-E931-C54F-A3A8-A9D72008561B}"/>
              </a:ext>
            </a:extLst>
          </p:cNvPr>
          <p:cNvSpPr/>
          <p:nvPr/>
        </p:nvSpPr>
        <p:spPr>
          <a:xfrm rot="7311722">
            <a:off x="1291948" y="3654974"/>
            <a:ext cx="2644066" cy="202233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14521A0-3FF5-464C-AC70-F03603E0D237}"/>
              </a:ext>
            </a:extLst>
          </p:cNvPr>
          <p:cNvCxnSpPr>
            <a:cxnSpLocks/>
          </p:cNvCxnSpPr>
          <p:nvPr/>
        </p:nvCxnSpPr>
        <p:spPr>
          <a:xfrm flipV="1">
            <a:off x="1057305" y="3226489"/>
            <a:ext cx="1124176" cy="179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BEA2F8D-F00F-6B4B-916E-023A082E01EC}"/>
              </a:ext>
            </a:extLst>
          </p:cNvPr>
          <p:cNvCxnSpPr>
            <a:cxnSpLocks/>
          </p:cNvCxnSpPr>
          <p:nvPr/>
        </p:nvCxnSpPr>
        <p:spPr>
          <a:xfrm>
            <a:off x="2680373" y="3165918"/>
            <a:ext cx="791056" cy="174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879CDB1D-54B6-A54E-9EB6-F3F6B432B986}"/>
              </a:ext>
            </a:extLst>
          </p:cNvPr>
          <p:cNvCxnSpPr>
            <a:cxnSpLocks/>
          </p:cNvCxnSpPr>
          <p:nvPr/>
        </p:nvCxnSpPr>
        <p:spPr>
          <a:xfrm flipH="1">
            <a:off x="1299083" y="5289802"/>
            <a:ext cx="2083231" cy="6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B769F8FD-E939-2B41-837C-B098443038D7}"/>
              </a:ext>
            </a:extLst>
          </p:cNvPr>
          <p:cNvCxnSpPr>
            <a:cxnSpLocks/>
          </p:cNvCxnSpPr>
          <p:nvPr/>
        </p:nvCxnSpPr>
        <p:spPr>
          <a:xfrm flipH="1" flipV="1">
            <a:off x="2529355" y="3374037"/>
            <a:ext cx="693741" cy="166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8B7FAECF-0D3A-3348-96B7-776A6F12DE4E}"/>
              </a:ext>
            </a:extLst>
          </p:cNvPr>
          <p:cNvCxnSpPr>
            <a:cxnSpLocks/>
          </p:cNvCxnSpPr>
          <p:nvPr/>
        </p:nvCxnSpPr>
        <p:spPr>
          <a:xfrm flipH="1">
            <a:off x="1299083" y="3409225"/>
            <a:ext cx="1014437" cy="169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6D4F0A04-2673-DC41-8041-87CC96C39C23}"/>
              </a:ext>
            </a:extLst>
          </p:cNvPr>
          <p:cNvCxnSpPr>
            <a:cxnSpLocks/>
          </p:cNvCxnSpPr>
          <p:nvPr/>
        </p:nvCxnSpPr>
        <p:spPr>
          <a:xfrm flipV="1">
            <a:off x="1361621" y="5043592"/>
            <a:ext cx="1819267" cy="5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下弧形箭头 52">
            <a:extLst>
              <a:ext uri="{FF2B5EF4-FFF2-40B4-BE49-F238E27FC236}">
                <a16:creationId xmlns:a16="http://schemas.microsoft.com/office/drawing/2014/main" id="{C5C57482-B009-BF44-AD40-F4334BC5F563}"/>
              </a:ext>
            </a:extLst>
          </p:cNvPr>
          <p:cNvSpPr/>
          <p:nvPr/>
        </p:nvSpPr>
        <p:spPr>
          <a:xfrm rot="21157332">
            <a:off x="2102845" y="3140467"/>
            <a:ext cx="646339" cy="232981"/>
          </a:xfrm>
          <a:prstGeom prst="curvedDownArrow">
            <a:avLst>
              <a:gd name="adj1" fmla="val 25000"/>
              <a:gd name="adj2" fmla="val 45978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AF9F052-A426-B946-9436-AB88633E7283}"/>
              </a:ext>
            </a:extLst>
          </p:cNvPr>
          <p:cNvCxnSpPr>
            <a:cxnSpLocks/>
          </p:cNvCxnSpPr>
          <p:nvPr/>
        </p:nvCxnSpPr>
        <p:spPr>
          <a:xfrm rot="18242388" flipH="1">
            <a:off x="7536737" y="1178185"/>
            <a:ext cx="989276" cy="148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A8BF99BF-B7EB-FC45-9B90-060DFC4439C5}"/>
              </a:ext>
            </a:extLst>
          </p:cNvPr>
          <p:cNvCxnSpPr>
            <a:cxnSpLocks/>
          </p:cNvCxnSpPr>
          <p:nvPr/>
        </p:nvCxnSpPr>
        <p:spPr>
          <a:xfrm rot="18242388">
            <a:off x="7994923" y="1928915"/>
            <a:ext cx="218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2BCE44CA-F6FA-B243-A74B-D120E2817B4F}"/>
              </a:ext>
            </a:extLst>
          </p:cNvPr>
          <p:cNvCxnSpPr>
            <a:cxnSpLocks/>
          </p:cNvCxnSpPr>
          <p:nvPr/>
        </p:nvCxnSpPr>
        <p:spPr>
          <a:xfrm rot="18242388" flipH="1" flipV="1">
            <a:off x="8274016" y="1906950"/>
            <a:ext cx="2185401" cy="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9B73E55F-35A1-D34F-8A39-4D05EC3A88F1}"/>
              </a:ext>
            </a:extLst>
          </p:cNvPr>
          <p:cNvCxnSpPr>
            <a:cxnSpLocks/>
          </p:cNvCxnSpPr>
          <p:nvPr/>
        </p:nvCxnSpPr>
        <p:spPr>
          <a:xfrm rot="18242388" flipV="1">
            <a:off x="7338807" y="1232232"/>
            <a:ext cx="998270" cy="151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7C6943A-11E2-CE48-AEBC-BC2EFF0A3394}"/>
              </a:ext>
            </a:extLst>
          </p:cNvPr>
          <p:cNvSpPr txBox="1"/>
          <p:nvPr/>
        </p:nvSpPr>
        <p:spPr>
          <a:xfrm rot="15250503">
            <a:off x="7845170" y="1755911"/>
            <a:ext cx="577021" cy="236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he_ip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C6D5B08-853E-524F-9A0F-E6173EDF457D}"/>
              </a:ext>
            </a:extLst>
          </p:cNvPr>
          <p:cNvSpPr txBox="1"/>
          <p:nvPr/>
        </p:nvSpPr>
        <p:spPr>
          <a:xfrm rot="18242388">
            <a:off x="8689109" y="1688653"/>
            <a:ext cx="450089" cy="29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he_in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37BA001-5538-424D-80B0-2082DCFCE40C}"/>
              </a:ext>
            </a:extLst>
          </p:cNvPr>
          <p:cNvSpPr txBox="1"/>
          <p:nvPr/>
        </p:nvSpPr>
        <p:spPr>
          <a:xfrm rot="15250503">
            <a:off x="7373072" y="1810874"/>
            <a:ext cx="638212" cy="236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he_on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9AD1812-62B2-E545-8FED-C7077D5ADBB7}"/>
              </a:ext>
            </a:extLst>
          </p:cNvPr>
          <p:cNvSpPr txBox="1"/>
          <p:nvPr/>
        </p:nvSpPr>
        <p:spPr>
          <a:xfrm rot="18242388">
            <a:off x="9112610" y="2022837"/>
            <a:ext cx="506454" cy="29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he_op</a:t>
            </a:r>
            <a:endParaRPr kumimoji="1" lang="zh-CN" altLang="en-US" dirty="0"/>
          </a:p>
        </p:txBody>
      </p:sp>
      <p:sp>
        <p:nvSpPr>
          <p:cNvPr id="62" name="下弧形箭头 61">
            <a:extLst>
              <a:ext uri="{FF2B5EF4-FFF2-40B4-BE49-F238E27FC236}">
                <a16:creationId xmlns:a16="http://schemas.microsoft.com/office/drawing/2014/main" id="{A296BDF0-8789-5B45-BF9E-1B59FD8282B6}"/>
              </a:ext>
            </a:extLst>
          </p:cNvPr>
          <p:cNvSpPr/>
          <p:nvPr/>
        </p:nvSpPr>
        <p:spPr>
          <a:xfrm rot="20191601">
            <a:off x="7326988" y="819036"/>
            <a:ext cx="398521" cy="305636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3" name="下弧形箭头 62">
            <a:extLst>
              <a:ext uri="{FF2B5EF4-FFF2-40B4-BE49-F238E27FC236}">
                <a16:creationId xmlns:a16="http://schemas.microsoft.com/office/drawing/2014/main" id="{914622CB-3DBF-D348-9D61-3B8994D4B97E}"/>
              </a:ext>
            </a:extLst>
          </p:cNvPr>
          <p:cNvSpPr/>
          <p:nvPr/>
        </p:nvSpPr>
        <p:spPr>
          <a:xfrm rot="16657734" flipH="1">
            <a:off x="8489525" y="2880543"/>
            <a:ext cx="618922" cy="27322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4" name="下弧形箭头 63">
            <a:extLst>
              <a:ext uri="{FF2B5EF4-FFF2-40B4-BE49-F238E27FC236}">
                <a16:creationId xmlns:a16="http://schemas.microsoft.com/office/drawing/2014/main" id="{68825A3A-5671-0A4D-B322-3C635E6126E2}"/>
              </a:ext>
            </a:extLst>
          </p:cNvPr>
          <p:cNvSpPr/>
          <p:nvPr/>
        </p:nvSpPr>
        <p:spPr>
          <a:xfrm rot="10800000" flipH="1">
            <a:off x="8208128" y="2484814"/>
            <a:ext cx="530232" cy="404869"/>
          </a:xfrm>
          <a:prstGeom prst="curvedDownArrow">
            <a:avLst>
              <a:gd name="adj1" fmla="val 25000"/>
              <a:gd name="adj2" fmla="val 45978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5" name="下弧形箭头 64">
            <a:extLst>
              <a:ext uri="{FF2B5EF4-FFF2-40B4-BE49-F238E27FC236}">
                <a16:creationId xmlns:a16="http://schemas.microsoft.com/office/drawing/2014/main" id="{E0D5D992-53B7-804D-A40F-91B2F8D6B5B1}"/>
              </a:ext>
            </a:extLst>
          </p:cNvPr>
          <p:cNvSpPr/>
          <p:nvPr/>
        </p:nvSpPr>
        <p:spPr>
          <a:xfrm rot="2345202">
            <a:off x="9776542" y="786302"/>
            <a:ext cx="315421" cy="309323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E7C01468-A293-6241-912B-CDD682F1FF98}"/>
              </a:ext>
            </a:extLst>
          </p:cNvPr>
          <p:cNvCxnSpPr>
            <a:cxnSpLocks/>
          </p:cNvCxnSpPr>
          <p:nvPr/>
        </p:nvCxnSpPr>
        <p:spPr>
          <a:xfrm flipV="1">
            <a:off x="7040828" y="3226488"/>
            <a:ext cx="1124176" cy="179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C098C393-92C8-F544-882D-4C1F569A8397}"/>
              </a:ext>
            </a:extLst>
          </p:cNvPr>
          <p:cNvCxnSpPr>
            <a:cxnSpLocks/>
          </p:cNvCxnSpPr>
          <p:nvPr/>
        </p:nvCxnSpPr>
        <p:spPr>
          <a:xfrm>
            <a:off x="8663896" y="3165917"/>
            <a:ext cx="791056" cy="174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E1C870FF-BFD4-A54C-9E9E-E181AE260608}"/>
              </a:ext>
            </a:extLst>
          </p:cNvPr>
          <p:cNvCxnSpPr>
            <a:cxnSpLocks/>
          </p:cNvCxnSpPr>
          <p:nvPr/>
        </p:nvCxnSpPr>
        <p:spPr>
          <a:xfrm flipH="1">
            <a:off x="7319928" y="5289801"/>
            <a:ext cx="2083231" cy="6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A8D3C5FD-EDB0-D848-B289-0684B5D2BFDD}"/>
              </a:ext>
            </a:extLst>
          </p:cNvPr>
          <p:cNvCxnSpPr>
            <a:cxnSpLocks/>
          </p:cNvCxnSpPr>
          <p:nvPr/>
        </p:nvCxnSpPr>
        <p:spPr>
          <a:xfrm flipH="1" flipV="1">
            <a:off x="8512878" y="3374036"/>
            <a:ext cx="693741" cy="166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9ADD9A9D-3E40-EA47-B729-5D0531F8F684}"/>
              </a:ext>
            </a:extLst>
          </p:cNvPr>
          <p:cNvCxnSpPr>
            <a:cxnSpLocks/>
          </p:cNvCxnSpPr>
          <p:nvPr/>
        </p:nvCxnSpPr>
        <p:spPr>
          <a:xfrm flipH="1">
            <a:off x="7282606" y="3409224"/>
            <a:ext cx="1014437" cy="169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0733BC82-5CA4-A54B-8022-076C3B0A555C}"/>
              </a:ext>
            </a:extLst>
          </p:cNvPr>
          <p:cNvCxnSpPr>
            <a:cxnSpLocks/>
          </p:cNvCxnSpPr>
          <p:nvPr/>
        </p:nvCxnSpPr>
        <p:spPr>
          <a:xfrm flipV="1">
            <a:off x="7345144" y="5043591"/>
            <a:ext cx="1819267" cy="5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下弧形箭头 71">
            <a:extLst>
              <a:ext uri="{FF2B5EF4-FFF2-40B4-BE49-F238E27FC236}">
                <a16:creationId xmlns:a16="http://schemas.microsoft.com/office/drawing/2014/main" id="{7EE24F11-2CF6-474A-BE97-5E4A2DB0930D}"/>
              </a:ext>
            </a:extLst>
          </p:cNvPr>
          <p:cNvSpPr/>
          <p:nvPr/>
        </p:nvSpPr>
        <p:spPr>
          <a:xfrm rot="4989815" flipH="1">
            <a:off x="7747479" y="2893123"/>
            <a:ext cx="560128" cy="258850"/>
          </a:xfrm>
          <a:prstGeom prst="curvedDownArrow">
            <a:avLst>
              <a:gd name="adj1" fmla="val 25000"/>
              <a:gd name="adj2" fmla="val 45978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3" name="三角形 72">
            <a:extLst>
              <a:ext uri="{FF2B5EF4-FFF2-40B4-BE49-F238E27FC236}">
                <a16:creationId xmlns:a16="http://schemas.microsoft.com/office/drawing/2014/main" id="{3A9F6CA8-5117-5241-81DF-04A5281B81D2}"/>
              </a:ext>
            </a:extLst>
          </p:cNvPr>
          <p:cNvSpPr/>
          <p:nvPr/>
        </p:nvSpPr>
        <p:spPr>
          <a:xfrm rot="7311722">
            <a:off x="7275471" y="3678706"/>
            <a:ext cx="2644066" cy="202233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三角形 73">
            <a:extLst>
              <a:ext uri="{FF2B5EF4-FFF2-40B4-BE49-F238E27FC236}">
                <a16:creationId xmlns:a16="http://schemas.microsoft.com/office/drawing/2014/main" id="{85C369D5-4E65-5E4C-BF6D-A1CBA062AD82}"/>
              </a:ext>
            </a:extLst>
          </p:cNvPr>
          <p:cNvSpPr/>
          <p:nvPr/>
        </p:nvSpPr>
        <p:spPr>
          <a:xfrm rot="18242388">
            <a:off x="7002187" y="408244"/>
            <a:ext cx="2644066" cy="202233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AFBB487-5855-B241-BA00-808B217A51E9}"/>
              </a:ext>
            </a:extLst>
          </p:cNvPr>
          <p:cNvSpPr txBox="1"/>
          <p:nvPr/>
        </p:nvSpPr>
        <p:spPr>
          <a:xfrm rot="3989203">
            <a:off x="8730947" y="3783981"/>
            <a:ext cx="985585" cy="379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he_bn</a:t>
            </a:r>
            <a:endParaRPr kumimoji="1"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A692F99-552E-0B44-8AF5-49968EAD2599}"/>
              </a:ext>
            </a:extLst>
          </p:cNvPr>
          <p:cNvSpPr txBox="1"/>
          <p:nvPr/>
        </p:nvSpPr>
        <p:spPr>
          <a:xfrm rot="18176876">
            <a:off x="7041363" y="3678988"/>
            <a:ext cx="985585" cy="379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he_bp</a:t>
            </a:r>
            <a:endParaRPr kumimoji="1"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C526F28-62E9-0F46-B9DE-22F3ECF7F6C5}"/>
              </a:ext>
            </a:extLst>
          </p:cNvPr>
          <p:cNvSpPr txBox="1"/>
          <p:nvPr/>
        </p:nvSpPr>
        <p:spPr>
          <a:xfrm>
            <a:off x="3684820" y="5718363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he_op.next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he_bn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he_bn.pre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he_op</a:t>
            </a:r>
            <a:r>
              <a:rPr kumimoji="1" lang="en-US" altLang="zh-CN" dirty="0"/>
              <a:t>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26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A1E82C49-2D23-2A43-B3D6-8879F0147C4D}"/>
              </a:ext>
            </a:extLst>
          </p:cNvPr>
          <p:cNvSpPr txBox="1"/>
          <p:nvPr/>
        </p:nvSpPr>
        <p:spPr>
          <a:xfrm>
            <a:off x="4377515" y="3521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前边新，后边旧</a:t>
            </a:r>
          </a:p>
        </p:txBody>
      </p:sp>
      <p:sp>
        <p:nvSpPr>
          <p:cNvPr id="78" name="三角形 77">
            <a:extLst>
              <a:ext uri="{FF2B5EF4-FFF2-40B4-BE49-F238E27FC236}">
                <a16:creationId xmlns:a16="http://schemas.microsoft.com/office/drawing/2014/main" id="{878D5493-C352-C842-98F5-F69C52401BE6}"/>
              </a:ext>
            </a:extLst>
          </p:cNvPr>
          <p:cNvSpPr/>
          <p:nvPr/>
        </p:nvSpPr>
        <p:spPr>
          <a:xfrm>
            <a:off x="989237" y="1039878"/>
            <a:ext cx="3250928" cy="189520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84E474E7-9FED-D54B-9ADE-0525D77F9652}"/>
              </a:ext>
            </a:extLst>
          </p:cNvPr>
          <p:cNvCxnSpPr>
            <a:cxnSpLocks/>
          </p:cNvCxnSpPr>
          <p:nvPr/>
        </p:nvCxnSpPr>
        <p:spPr>
          <a:xfrm flipH="1">
            <a:off x="1287791" y="1339684"/>
            <a:ext cx="1216333" cy="139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0709088F-46CF-2945-9ADC-F8F7B472270A}"/>
              </a:ext>
            </a:extLst>
          </p:cNvPr>
          <p:cNvCxnSpPr>
            <a:cxnSpLocks/>
          </p:cNvCxnSpPr>
          <p:nvPr/>
        </p:nvCxnSpPr>
        <p:spPr>
          <a:xfrm>
            <a:off x="1271205" y="2860131"/>
            <a:ext cx="2686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D1289D2B-D0DB-674D-9AF9-8B9DB65118A6}"/>
              </a:ext>
            </a:extLst>
          </p:cNvPr>
          <p:cNvCxnSpPr>
            <a:cxnSpLocks/>
          </p:cNvCxnSpPr>
          <p:nvPr/>
        </p:nvCxnSpPr>
        <p:spPr>
          <a:xfrm flipH="1" flipV="1">
            <a:off x="1258126" y="3045335"/>
            <a:ext cx="2612693" cy="1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7B635EA9-64CA-F944-A06A-70A60812A4B3}"/>
              </a:ext>
            </a:extLst>
          </p:cNvPr>
          <p:cNvCxnSpPr>
            <a:cxnSpLocks/>
          </p:cNvCxnSpPr>
          <p:nvPr/>
        </p:nvCxnSpPr>
        <p:spPr>
          <a:xfrm flipV="1">
            <a:off x="1077698" y="1211195"/>
            <a:ext cx="1227391" cy="142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BCA811EA-F0A5-AB4C-A015-E4DB53C418C5}"/>
              </a:ext>
            </a:extLst>
          </p:cNvPr>
          <p:cNvSpPr txBox="1"/>
          <p:nvPr/>
        </p:nvSpPr>
        <p:spPr>
          <a:xfrm rot="18608115">
            <a:off x="1743762" y="1945362"/>
            <a:ext cx="540747" cy="290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he_ip</a:t>
            </a:r>
            <a:endParaRPr kumimoji="1"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2888FAD-985B-9747-BAE9-EB9EFB49D265}"/>
              </a:ext>
            </a:extLst>
          </p:cNvPr>
          <p:cNvSpPr txBox="1"/>
          <p:nvPr/>
        </p:nvSpPr>
        <p:spPr>
          <a:xfrm>
            <a:off x="2310593" y="2537509"/>
            <a:ext cx="553393" cy="281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he_in</a:t>
            </a:r>
            <a:endParaRPr kumimoji="1"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2DC2885-F6FF-4E41-A6F8-EF35DFA9FBF5}"/>
              </a:ext>
            </a:extLst>
          </p:cNvPr>
          <p:cNvSpPr txBox="1"/>
          <p:nvPr/>
        </p:nvSpPr>
        <p:spPr>
          <a:xfrm rot="18608115">
            <a:off x="1355229" y="1631343"/>
            <a:ext cx="598093" cy="290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he_on</a:t>
            </a:r>
            <a:endParaRPr kumimoji="1" lang="zh-CN" altLang="en-US" dirty="0"/>
          </a:p>
        </p:txBody>
      </p:sp>
      <p:sp>
        <p:nvSpPr>
          <p:cNvPr id="87" name="下弧形箭头 86">
            <a:extLst>
              <a:ext uri="{FF2B5EF4-FFF2-40B4-BE49-F238E27FC236}">
                <a16:creationId xmlns:a16="http://schemas.microsoft.com/office/drawing/2014/main" id="{9A9F4BAB-9415-124F-972F-4CC43A897371}"/>
              </a:ext>
            </a:extLst>
          </p:cNvPr>
          <p:cNvSpPr/>
          <p:nvPr/>
        </p:nvSpPr>
        <p:spPr>
          <a:xfrm rot="1949213">
            <a:off x="2270188" y="1002367"/>
            <a:ext cx="489989" cy="286422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8" name="下弧形箭头 87">
            <a:extLst>
              <a:ext uri="{FF2B5EF4-FFF2-40B4-BE49-F238E27FC236}">
                <a16:creationId xmlns:a16="http://schemas.microsoft.com/office/drawing/2014/main" id="{C861D700-5131-DE44-952E-13F9764ED6D1}"/>
              </a:ext>
            </a:extLst>
          </p:cNvPr>
          <p:cNvSpPr/>
          <p:nvPr/>
        </p:nvSpPr>
        <p:spPr>
          <a:xfrm rot="13111610">
            <a:off x="838270" y="2592407"/>
            <a:ext cx="404569" cy="368273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9" name="下弧形箭头 88">
            <a:extLst>
              <a:ext uri="{FF2B5EF4-FFF2-40B4-BE49-F238E27FC236}">
                <a16:creationId xmlns:a16="http://schemas.microsoft.com/office/drawing/2014/main" id="{A7C3A0D7-F88C-D244-AD65-B9D738ED39C1}"/>
              </a:ext>
            </a:extLst>
          </p:cNvPr>
          <p:cNvSpPr/>
          <p:nvPr/>
        </p:nvSpPr>
        <p:spPr>
          <a:xfrm rot="16627011">
            <a:off x="741510" y="2913511"/>
            <a:ext cx="641020" cy="292678"/>
          </a:xfrm>
          <a:prstGeom prst="curvedDownArrow">
            <a:avLst>
              <a:gd name="adj1" fmla="val 25000"/>
              <a:gd name="adj2" fmla="val 45978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0" name="下弧形箭头 89">
            <a:extLst>
              <a:ext uri="{FF2B5EF4-FFF2-40B4-BE49-F238E27FC236}">
                <a16:creationId xmlns:a16="http://schemas.microsoft.com/office/drawing/2014/main" id="{BD6CEA77-0C9A-1045-9C12-1652276DB4CA}"/>
              </a:ext>
            </a:extLst>
          </p:cNvPr>
          <p:cNvSpPr/>
          <p:nvPr/>
        </p:nvSpPr>
        <p:spPr>
          <a:xfrm rot="4194392">
            <a:off x="3947305" y="2826446"/>
            <a:ext cx="629166" cy="335841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1" name="三角形 90">
            <a:extLst>
              <a:ext uri="{FF2B5EF4-FFF2-40B4-BE49-F238E27FC236}">
                <a16:creationId xmlns:a16="http://schemas.microsoft.com/office/drawing/2014/main" id="{EEA29C58-CEA1-C045-B3DC-83DC10E4BD08}"/>
              </a:ext>
            </a:extLst>
          </p:cNvPr>
          <p:cNvSpPr/>
          <p:nvPr/>
        </p:nvSpPr>
        <p:spPr>
          <a:xfrm>
            <a:off x="6965225" y="1148436"/>
            <a:ext cx="3087888" cy="17270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F1A73244-8EFE-E140-8163-31D2156E4620}"/>
              </a:ext>
            </a:extLst>
          </p:cNvPr>
          <p:cNvCxnSpPr>
            <a:cxnSpLocks/>
          </p:cNvCxnSpPr>
          <p:nvPr/>
        </p:nvCxnSpPr>
        <p:spPr>
          <a:xfrm flipH="1">
            <a:off x="7248807" y="1421636"/>
            <a:ext cx="1155332" cy="126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C4E36A9-26A8-B74F-8934-3075BABABCCE}"/>
              </a:ext>
            </a:extLst>
          </p:cNvPr>
          <p:cNvCxnSpPr>
            <a:cxnSpLocks/>
          </p:cNvCxnSpPr>
          <p:nvPr/>
        </p:nvCxnSpPr>
        <p:spPr>
          <a:xfrm>
            <a:off x="7233052" y="2807152"/>
            <a:ext cx="2552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C4AA017-88E5-444B-B48A-B57F9A4A70BA}"/>
              </a:ext>
            </a:extLst>
          </p:cNvPr>
          <p:cNvCxnSpPr>
            <a:cxnSpLocks/>
          </p:cNvCxnSpPr>
          <p:nvPr/>
        </p:nvCxnSpPr>
        <p:spPr>
          <a:xfrm flipV="1">
            <a:off x="7049250" y="1304550"/>
            <a:ext cx="1165835" cy="129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6588E236-D15C-8740-A2A7-F60D8B013FDC}"/>
              </a:ext>
            </a:extLst>
          </p:cNvPr>
          <p:cNvSpPr txBox="1"/>
          <p:nvPr/>
        </p:nvSpPr>
        <p:spPr>
          <a:xfrm rot="18608115">
            <a:off x="7692344" y="1967962"/>
            <a:ext cx="492759" cy="27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he_ip</a:t>
            </a:r>
            <a:endParaRPr kumimoji="1"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71D0834-4328-FA49-ABD4-425F082EC23F}"/>
              </a:ext>
            </a:extLst>
          </p:cNvPr>
          <p:cNvSpPr txBox="1"/>
          <p:nvPr/>
        </p:nvSpPr>
        <p:spPr>
          <a:xfrm>
            <a:off x="8220312" y="2513160"/>
            <a:ext cx="525639" cy="256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he_in</a:t>
            </a:r>
            <a:endParaRPr kumimoji="1" lang="zh-CN" altLang="en-US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875A83A-4EFB-B642-B768-B42D44D1B1C2}"/>
              </a:ext>
            </a:extLst>
          </p:cNvPr>
          <p:cNvSpPr txBox="1"/>
          <p:nvPr/>
        </p:nvSpPr>
        <p:spPr>
          <a:xfrm rot="18608115">
            <a:off x="7324403" y="1681810"/>
            <a:ext cx="545015" cy="27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he_on</a:t>
            </a:r>
            <a:endParaRPr kumimoji="1" lang="zh-CN" altLang="en-US" dirty="0"/>
          </a:p>
        </p:txBody>
      </p:sp>
      <p:sp>
        <p:nvSpPr>
          <p:cNvPr id="100" name="下弧形箭头 99">
            <a:extLst>
              <a:ext uri="{FF2B5EF4-FFF2-40B4-BE49-F238E27FC236}">
                <a16:creationId xmlns:a16="http://schemas.microsoft.com/office/drawing/2014/main" id="{A6E8E6ED-8AF1-E34A-9163-B80EE8EF62E4}"/>
              </a:ext>
            </a:extLst>
          </p:cNvPr>
          <p:cNvSpPr/>
          <p:nvPr/>
        </p:nvSpPr>
        <p:spPr>
          <a:xfrm rot="1949213">
            <a:off x="8181934" y="1114254"/>
            <a:ext cx="465415" cy="261004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1" name="下弧形箭头 100">
            <a:extLst>
              <a:ext uri="{FF2B5EF4-FFF2-40B4-BE49-F238E27FC236}">
                <a16:creationId xmlns:a16="http://schemas.microsoft.com/office/drawing/2014/main" id="{C104A97C-4BD5-124C-976D-6CC72165E142}"/>
              </a:ext>
            </a:extLst>
          </p:cNvPr>
          <p:cNvSpPr/>
          <p:nvPr/>
        </p:nvSpPr>
        <p:spPr>
          <a:xfrm rot="14513380" flipH="1">
            <a:off x="7101297" y="2545055"/>
            <a:ext cx="378497" cy="45871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2" name="下弧形箭头 101">
            <a:extLst>
              <a:ext uri="{FF2B5EF4-FFF2-40B4-BE49-F238E27FC236}">
                <a16:creationId xmlns:a16="http://schemas.microsoft.com/office/drawing/2014/main" id="{B37E2D31-4EC6-3F45-8813-29DF9CD190C4}"/>
              </a:ext>
            </a:extLst>
          </p:cNvPr>
          <p:cNvSpPr/>
          <p:nvPr/>
        </p:nvSpPr>
        <p:spPr>
          <a:xfrm rot="16046805">
            <a:off x="6451869" y="2702404"/>
            <a:ext cx="633990" cy="408583"/>
          </a:xfrm>
          <a:prstGeom prst="curvedDownArrow">
            <a:avLst>
              <a:gd name="adj1" fmla="val 24663"/>
              <a:gd name="adj2" fmla="val 41439"/>
              <a:gd name="adj3" fmla="val 3486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3" name="下弧形箭头 102">
            <a:extLst>
              <a:ext uri="{FF2B5EF4-FFF2-40B4-BE49-F238E27FC236}">
                <a16:creationId xmlns:a16="http://schemas.microsoft.com/office/drawing/2014/main" id="{6DD97DEC-1521-824F-B25E-E6F09EDA903A}"/>
              </a:ext>
            </a:extLst>
          </p:cNvPr>
          <p:cNvSpPr/>
          <p:nvPr/>
        </p:nvSpPr>
        <p:spPr>
          <a:xfrm rot="3555960">
            <a:off x="9931628" y="2692538"/>
            <a:ext cx="466025" cy="353545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4" name="右箭头 103">
            <a:extLst>
              <a:ext uri="{FF2B5EF4-FFF2-40B4-BE49-F238E27FC236}">
                <a16:creationId xmlns:a16="http://schemas.microsoft.com/office/drawing/2014/main" id="{F45112AD-16D9-3649-B903-BF519BE60B90}"/>
              </a:ext>
            </a:extLst>
          </p:cNvPr>
          <p:cNvSpPr/>
          <p:nvPr/>
        </p:nvSpPr>
        <p:spPr>
          <a:xfrm>
            <a:off x="5032406" y="1952110"/>
            <a:ext cx="1491175" cy="740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876F8B2-B892-7748-A54C-A3D53A938B6B}"/>
              </a:ext>
            </a:extLst>
          </p:cNvPr>
          <p:cNvSpPr txBox="1"/>
          <p:nvPr/>
        </p:nvSpPr>
        <p:spPr>
          <a:xfrm>
            <a:off x="3626178" y="5748848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he_bp.next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he_on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he_on.pre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he_bp</a:t>
            </a:r>
            <a:r>
              <a:rPr kumimoji="1" lang="en-US" altLang="zh-CN" dirty="0"/>
              <a:t>;</a:t>
            </a:r>
            <a:endParaRPr kumimoji="1"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03B35DE-6964-4E48-B493-1584AFEF519E}"/>
              </a:ext>
            </a:extLst>
          </p:cNvPr>
          <p:cNvSpPr txBox="1"/>
          <p:nvPr/>
        </p:nvSpPr>
        <p:spPr>
          <a:xfrm>
            <a:off x="3683828" y="6095667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he_ip.next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he_in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he_in.pre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he_ip</a:t>
            </a:r>
            <a:r>
              <a:rPr kumimoji="1" lang="en-US" altLang="zh-CN" dirty="0"/>
              <a:t>;</a:t>
            </a:r>
            <a:endParaRPr kumimoji="1" lang="zh-CN" altLang="en-US" dirty="0"/>
          </a:p>
        </p:txBody>
      </p:sp>
      <p:sp>
        <p:nvSpPr>
          <p:cNvPr id="107" name="三角形 106">
            <a:extLst>
              <a:ext uri="{FF2B5EF4-FFF2-40B4-BE49-F238E27FC236}">
                <a16:creationId xmlns:a16="http://schemas.microsoft.com/office/drawing/2014/main" id="{F1D2CE1E-EB19-B240-835B-4BD8D3DEB1F5}"/>
              </a:ext>
            </a:extLst>
          </p:cNvPr>
          <p:cNvSpPr/>
          <p:nvPr/>
        </p:nvSpPr>
        <p:spPr>
          <a:xfrm rot="10800000">
            <a:off x="979089" y="2933073"/>
            <a:ext cx="3143452" cy="202233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A4AD94F5-1658-3E49-AEF2-A5E6C67E4868}"/>
              </a:ext>
            </a:extLst>
          </p:cNvPr>
          <p:cNvCxnSpPr>
            <a:cxnSpLocks/>
          </p:cNvCxnSpPr>
          <p:nvPr/>
        </p:nvCxnSpPr>
        <p:spPr>
          <a:xfrm>
            <a:off x="1313501" y="3159937"/>
            <a:ext cx="1170037" cy="152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3EA023A2-88C3-214D-BF8E-64D083882F3E}"/>
              </a:ext>
            </a:extLst>
          </p:cNvPr>
          <p:cNvCxnSpPr>
            <a:cxnSpLocks/>
          </p:cNvCxnSpPr>
          <p:nvPr/>
        </p:nvCxnSpPr>
        <p:spPr>
          <a:xfrm flipH="1" flipV="1">
            <a:off x="1125097" y="3344683"/>
            <a:ext cx="1185496" cy="154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D6B157EF-51A4-D940-9843-A7CDB2778DAA}"/>
              </a:ext>
            </a:extLst>
          </p:cNvPr>
          <p:cNvCxnSpPr>
            <a:cxnSpLocks/>
          </p:cNvCxnSpPr>
          <p:nvPr/>
        </p:nvCxnSpPr>
        <p:spPr>
          <a:xfrm flipH="1">
            <a:off x="2631084" y="3218220"/>
            <a:ext cx="1491457" cy="18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843BCDC1-9108-DF4A-81FC-D6F54B1004FD}"/>
              </a:ext>
            </a:extLst>
          </p:cNvPr>
          <p:cNvCxnSpPr>
            <a:cxnSpLocks/>
          </p:cNvCxnSpPr>
          <p:nvPr/>
        </p:nvCxnSpPr>
        <p:spPr>
          <a:xfrm flipV="1">
            <a:off x="2631084" y="3151964"/>
            <a:ext cx="1196341" cy="149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EC3661AD-1502-614D-A741-FA595B6E7B14}"/>
              </a:ext>
            </a:extLst>
          </p:cNvPr>
          <p:cNvCxnSpPr>
            <a:cxnSpLocks/>
          </p:cNvCxnSpPr>
          <p:nvPr/>
        </p:nvCxnSpPr>
        <p:spPr>
          <a:xfrm flipH="1" flipV="1">
            <a:off x="7201813" y="2974203"/>
            <a:ext cx="2612693" cy="1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三角形 113">
            <a:extLst>
              <a:ext uri="{FF2B5EF4-FFF2-40B4-BE49-F238E27FC236}">
                <a16:creationId xmlns:a16="http://schemas.microsoft.com/office/drawing/2014/main" id="{E6769E06-6679-1046-9993-35656B103823}"/>
              </a:ext>
            </a:extLst>
          </p:cNvPr>
          <p:cNvSpPr/>
          <p:nvPr/>
        </p:nvSpPr>
        <p:spPr>
          <a:xfrm rot="10800000">
            <a:off x="6922776" y="2861941"/>
            <a:ext cx="3143452" cy="202233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0E182A61-9E3F-B54F-BBA1-E352A37AAC0E}"/>
              </a:ext>
            </a:extLst>
          </p:cNvPr>
          <p:cNvCxnSpPr>
            <a:cxnSpLocks/>
          </p:cNvCxnSpPr>
          <p:nvPr/>
        </p:nvCxnSpPr>
        <p:spPr>
          <a:xfrm>
            <a:off x="7257188" y="3088805"/>
            <a:ext cx="1170037" cy="152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942818B3-B505-9D4B-A269-81639E1FD50D}"/>
              </a:ext>
            </a:extLst>
          </p:cNvPr>
          <p:cNvCxnSpPr>
            <a:cxnSpLocks/>
          </p:cNvCxnSpPr>
          <p:nvPr/>
        </p:nvCxnSpPr>
        <p:spPr>
          <a:xfrm flipH="1" flipV="1">
            <a:off x="7068784" y="3273551"/>
            <a:ext cx="1185496" cy="154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3D7AE074-31B1-CF4C-9581-EA1653DA17B1}"/>
              </a:ext>
            </a:extLst>
          </p:cNvPr>
          <p:cNvCxnSpPr>
            <a:cxnSpLocks/>
          </p:cNvCxnSpPr>
          <p:nvPr/>
        </p:nvCxnSpPr>
        <p:spPr>
          <a:xfrm flipH="1">
            <a:off x="8574771" y="3147088"/>
            <a:ext cx="1491457" cy="18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C24912C-55EA-E54B-B1F0-4BE100F9E2A1}"/>
              </a:ext>
            </a:extLst>
          </p:cNvPr>
          <p:cNvCxnSpPr>
            <a:cxnSpLocks/>
          </p:cNvCxnSpPr>
          <p:nvPr/>
        </p:nvCxnSpPr>
        <p:spPr>
          <a:xfrm flipV="1">
            <a:off x="8574771" y="3080832"/>
            <a:ext cx="1196341" cy="149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8A2F325-9F8A-EF47-9268-DA50F1E68BC3}"/>
              </a:ext>
            </a:extLst>
          </p:cNvPr>
          <p:cNvSpPr txBox="1"/>
          <p:nvPr/>
        </p:nvSpPr>
        <p:spPr>
          <a:xfrm rot="3221802">
            <a:off x="7036908" y="3877166"/>
            <a:ext cx="84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he_bp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14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A1E82C49-2D23-2A43-B3D6-8879F0147C4D}"/>
              </a:ext>
            </a:extLst>
          </p:cNvPr>
          <p:cNvSpPr txBox="1"/>
          <p:nvPr/>
        </p:nvSpPr>
        <p:spPr>
          <a:xfrm>
            <a:off x="4377515" y="3521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前边旧，后边新</a:t>
            </a:r>
          </a:p>
        </p:txBody>
      </p:sp>
      <p:sp>
        <p:nvSpPr>
          <p:cNvPr id="78" name="三角形 77">
            <a:extLst>
              <a:ext uri="{FF2B5EF4-FFF2-40B4-BE49-F238E27FC236}">
                <a16:creationId xmlns:a16="http://schemas.microsoft.com/office/drawing/2014/main" id="{878D5493-C352-C842-98F5-F69C52401BE6}"/>
              </a:ext>
            </a:extLst>
          </p:cNvPr>
          <p:cNvSpPr/>
          <p:nvPr/>
        </p:nvSpPr>
        <p:spPr>
          <a:xfrm>
            <a:off x="1940316" y="1625519"/>
            <a:ext cx="3250928" cy="189520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84E474E7-9FED-D54B-9ADE-0525D77F9652}"/>
              </a:ext>
            </a:extLst>
          </p:cNvPr>
          <p:cNvCxnSpPr>
            <a:cxnSpLocks/>
          </p:cNvCxnSpPr>
          <p:nvPr/>
        </p:nvCxnSpPr>
        <p:spPr>
          <a:xfrm flipH="1">
            <a:off x="2238870" y="1925325"/>
            <a:ext cx="1216333" cy="139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0709088F-46CF-2945-9ADC-F8F7B472270A}"/>
              </a:ext>
            </a:extLst>
          </p:cNvPr>
          <p:cNvCxnSpPr>
            <a:cxnSpLocks/>
          </p:cNvCxnSpPr>
          <p:nvPr/>
        </p:nvCxnSpPr>
        <p:spPr>
          <a:xfrm>
            <a:off x="2222284" y="3445772"/>
            <a:ext cx="2686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D1289D2B-D0DB-674D-9AF9-8B9DB65118A6}"/>
              </a:ext>
            </a:extLst>
          </p:cNvPr>
          <p:cNvCxnSpPr>
            <a:cxnSpLocks/>
          </p:cNvCxnSpPr>
          <p:nvPr/>
        </p:nvCxnSpPr>
        <p:spPr>
          <a:xfrm rot="175173" flipH="1" flipV="1">
            <a:off x="698087" y="1615799"/>
            <a:ext cx="2612693" cy="1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7B635EA9-64CA-F944-A06A-70A60812A4B3}"/>
              </a:ext>
            </a:extLst>
          </p:cNvPr>
          <p:cNvCxnSpPr>
            <a:cxnSpLocks/>
          </p:cNvCxnSpPr>
          <p:nvPr/>
        </p:nvCxnSpPr>
        <p:spPr>
          <a:xfrm>
            <a:off x="715500" y="1323637"/>
            <a:ext cx="2546172" cy="18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BCA811EA-F0A5-AB4C-A015-E4DB53C418C5}"/>
              </a:ext>
            </a:extLst>
          </p:cNvPr>
          <p:cNvSpPr txBox="1"/>
          <p:nvPr/>
        </p:nvSpPr>
        <p:spPr>
          <a:xfrm rot="18608115">
            <a:off x="2694841" y="2531003"/>
            <a:ext cx="540747" cy="290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he_ip</a:t>
            </a:r>
            <a:endParaRPr kumimoji="1"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2888FAD-985B-9747-BAE9-EB9EFB49D265}"/>
              </a:ext>
            </a:extLst>
          </p:cNvPr>
          <p:cNvSpPr txBox="1"/>
          <p:nvPr/>
        </p:nvSpPr>
        <p:spPr>
          <a:xfrm>
            <a:off x="3261672" y="3123150"/>
            <a:ext cx="553393" cy="281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he_in</a:t>
            </a:r>
            <a:endParaRPr kumimoji="1"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2DC2885-F6FF-4E41-A6F8-EF35DFA9FBF5}"/>
              </a:ext>
            </a:extLst>
          </p:cNvPr>
          <p:cNvSpPr txBox="1"/>
          <p:nvPr/>
        </p:nvSpPr>
        <p:spPr>
          <a:xfrm rot="18608115">
            <a:off x="2306308" y="2216984"/>
            <a:ext cx="598093" cy="290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he_on</a:t>
            </a:r>
            <a:endParaRPr kumimoji="1" lang="zh-CN" altLang="en-US" dirty="0"/>
          </a:p>
        </p:txBody>
      </p:sp>
      <p:sp>
        <p:nvSpPr>
          <p:cNvPr id="87" name="下弧形箭头 86">
            <a:extLst>
              <a:ext uri="{FF2B5EF4-FFF2-40B4-BE49-F238E27FC236}">
                <a16:creationId xmlns:a16="http://schemas.microsoft.com/office/drawing/2014/main" id="{9A9F4BAB-9415-124F-972F-4CC43A897371}"/>
              </a:ext>
            </a:extLst>
          </p:cNvPr>
          <p:cNvSpPr/>
          <p:nvPr/>
        </p:nvSpPr>
        <p:spPr>
          <a:xfrm rot="4258824">
            <a:off x="3333563" y="1513232"/>
            <a:ext cx="489989" cy="286422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8" name="下弧形箭头 87">
            <a:extLst>
              <a:ext uri="{FF2B5EF4-FFF2-40B4-BE49-F238E27FC236}">
                <a16:creationId xmlns:a16="http://schemas.microsoft.com/office/drawing/2014/main" id="{C861D700-5131-DE44-952E-13F9764ED6D1}"/>
              </a:ext>
            </a:extLst>
          </p:cNvPr>
          <p:cNvSpPr/>
          <p:nvPr/>
        </p:nvSpPr>
        <p:spPr>
          <a:xfrm rot="10800000">
            <a:off x="1661386" y="3332962"/>
            <a:ext cx="481422" cy="307083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9" name="下弧形箭头 88">
            <a:extLst>
              <a:ext uri="{FF2B5EF4-FFF2-40B4-BE49-F238E27FC236}">
                <a16:creationId xmlns:a16="http://schemas.microsoft.com/office/drawing/2014/main" id="{A7C3A0D7-F88C-D244-AD65-B9D738ED39C1}"/>
              </a:ext>
            </a:extLst>
          </p:cNvPr>
          <p:cNvSpPr/>
          <p:nvPr/>
        </p:nvSpPr>
        <p:spPr>
          <a:xfrm rot="16627011">
            <a:off x="1945669" y="3453476"/>
            <a:ext cx="641020" cy="292678"/>
          </a:xfrm>
          <a:prstGeom prst="curvedDownArrow">
            <a:avLst>
              <a:gd name="adj1" fmla="val 25000"/>
              <a:gd name="adj2" fmla="val 45978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0" name="下弧形箭头 89">
            <a:extLst>
              <a:ext uri="{FF2B5EF4-FFF2-40B4-BE49-F238E27FC236}">
                <a16:creationId xmlns:a16="http://schemas.microsoft.com/office/drawing/2014/main" id="{BD6CEA77-0C9A-1045-9C12-1652276DB4CA}"/>
              </a:ext>
            </a:extLst>
          </p:cNvPr>
          <p:cNvSpPr/>
          <p:nvPr/>
        </p:nvSpPr>
        <p:spPr>
          <a:xfrm rot="5852916">
            <a:off x="4898384" y="3412087"/>
            <a:ext cx="629166" cy="335841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4" name="右箭头 103">
            <a:extLst>
              <a:ext uri="{FF2B5EF4-FFF2-40B4-BE49-F238E27FC236}">
                <a16:creationId xmlns:a16="http://schemas.microsoft.com/office/drawing/2014/main" id="{F45112AD-16D9-3649-B903-BF519BE60B90}"/>
              </a:ext>
            </a:extLst>
          </p:cNvPr>
          <p:cNvSpPr/>
          <p:nvPr/>
        </p:nvSpPr>
        <p:spPr>
          <a:xfrm>
            <a:off x="5032406" y="1952110"/>
            <a:ext cx="1491175" cy="740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876F8B2-B892-7748-A54C-A3D53A938B6B}"/>
              </a:ext>
            </a:extLst>
          </p:cNvPr>
          <p:cNvSpPr txBox="1"/>
          <p:nvPr/>
        </p:nvSpPr>
        <p:spPr>
          <a:xfrm>
            <a:off x="3891917" y="4240096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he_op.next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he_bn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he_bn.pre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he_op</a:t>
            </a:r>
            <a:r>
              <a:rPr kumimoji="1" lang="en-US" altLang="zh-CN" dirty="0"/>
              <a:t>;</a:t>
            </a:r>
            <a:endParaRPr kumimoji="1"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03B35DE-6964-4E48-B493-1584AFEF519E}"/>
              </a:ext>
            </a:extLst>
          </p:cNvPr>
          <p:cNvSpPr txBox="1"/>
          <p:nvPr/>
        </p:nvSpPr>
        <p:spPr>
          <a:xfrm>
            <a:off x="3949567" y="4586915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he_ip.next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he_in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he_in.pre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he_ip</a:t>
            </a:r>
            <a:r>
              <a:rPr kumimoji="1" lang="en-US" altLang="zh-CN" dirty="0"/>
              <a:t>;</a:t>
            </a:r>
            <a:endParaRPr kumimoji="1" lang="zh-CN" altLang="en-US" dirty="0"/>
          </a:p>
        </p:txBody>
      </p:sp>
      <p:sp>
        <p:nvSpPr>
          <p:cNvPr id="107" name="三角形 106">
            <a:extLst>
              <a:ext uri="{FF2B5EF4-FFF2-40B4-BE49-F238E27FC236}">
                <a16:creationId xmlns:a16="http://schemas.microsoft.com/office/drawing/2014/main" id="{F1D2CE1E-EB19-B240-835B-4BD8D3DEB1F5}"/>
              </a:ext>
            </a:extLst>
          </p:cNvPr>
          <p:cNvSpPr/>
          <p:nvPr/>
        </p:nvSpPr>
        <p:spPr>
          <a:xfrm rot="10975173">
            <a:off x="418021" y="1543908"/>
            <a:ext cx="3154061" cy="198220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A4AD94F5-1658-3E49-AEF2-A5E6C67E4868}"/>
              </a:ext>
            </a:extLst>
          </p:cNvPr>
          <p:cNvCxnSpPr>
            <a:cxnSpLocks/>
          </p:cNvCxnSpPr>
          <p:nvPr/>
        </p:nvCxnSpPr>
        <p:spPr>
          <a:xfrm rot="175173">
            <a:off x="753462" y="1730401"/>
            <a:ext cx="1170037" cy="152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3EA023A2-88C3-214D-BF8E-64D083882F3E}"/>
              </a:ext>
            </a:extLst>
          </p:cNvPr>
          <p:cNvCxnSpPr>
            <a:cxnSpLocks/>
          </p:cNvCxnSpPr>
          <p:nvPr/>
        </p:nvCxnSpPr>
        <p:spPr>
          <a:xfrm rot="175173" flipH="1" flipV="1">
            <a:off x="565058" y="1915147"/>
            <a:ext cx="1185496" cy="154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D6B157EF-51A4-D940-9843-A7CDB2778DAA}"/>
              </a:ext>
            </a:extLst>
          </p:cNvPr>
          <p:cNvCxnSpPr>
            <a:cxnSpLocks/>
          </p:cNvCxnSpPr>
          <p:nvPr/>
        </p:nvCxnSpPr>
        <p:spPr>
          <a:xfrm flipH="1">
            <a:off x="2222284" y="3656749"/>
            <a:ext cx="2577361" cy="2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843BCDC1-9108-DF4A-81FC-D6F54B1004FD}"/>
              </a:ext>
            </a:extLst>
          </p:cNvPr>
          <p:cNvCxnSpPr>
            <a:cxnSpLocks/>
          </p:cNvCxnSpPr>
          <p:nvPr/>
        </p:nvCxnSpPr>
        <p:spPr>
          <a:xfrm rot="175173" flipV="1">
            <a:off x="2108367" y="1759750"/>
            <a:ext cx="1196341" cy="149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三角形 48">
            <a:extLst>
              <a:ext uri="{FF2B5EF4-FFF2-40B4-BE49-F238E27FC236}">
                <a16:creationId xmlns:a16="http://schemas.microsoft.com/office/drawing/2014/main" id="{F909A6FB-D77E-D240-A64D-3BD4C79A5146}"/>
              </a:ext>
            </a:extLst>
          </p:cNvPr>
          <p:cNvSpPr/>
          <p:nvPr/>
        </p:nvSpPr>
        <p:spPr>
          <a:xfrm>
            <a:off x="8098525" y="1572031"/>
            <a:ext cx="3250928" cy="189520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B57E1826-4734-3747-A16E-5E9B04C65084}"/>
              </a:ext>
            </a:extLst>
          </p:cNvPr>
          <p:cNvCxnSpPr>
            <a:cxnSpLocks/>
          </p:cNvCxnSpPr>
          <p:nvPr/>
        </p:nvCxnSpPr>
        <p:spPr>
          <a:xfrm flipH="1">
            <a:off x="8397079" y="1871837"/>
            <a:ext cx="1216333" cy="139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DB9C501-60B7-5E49-9788-7B7575A9A3A7}"/>
              </a:ext>
            </a:extLst>
          </p:cNvPr>
          <p:cNvCxnSpPr>
            <a:cxnSpLocks/>
          </p:cNvCxnSpPr>
          <p:nvPr/>
        </p:nvCxnSpPr>
        <p:spPr>
          <a:xfrm>
            <a:off x="8380493" y="3392284"/>
            <a:ext cx="2686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16445976-E387-F540-8187-AE9746CAC44A}"/>
              </a:ext>
            </a:extLst>
          </p:cNvPr>
          <p:cNvCxnSpPr>
            <a:cxnSpLocks/>
          </p:cNvCxnSpPr>
          <p:nvPr/>
        </p:nvCxnSpPr>
        <p:spPr>
          <a:xfrm rot="175173" flipH="1" flipV="1">
            <a:off x="6856296" y="1562311"/>
            <a:ext cx="2612693" cy="1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58892C1F-DF88-414D-B777-8C9B61EB5D7C}"/>
              </a:ext>
            </a:extLst>
          </p:cNvPr>
          <p:cNvCxnSpPr>
            <a:cxnSpLocks/>
          </p:cNvCxnSpPr>
          <p:nvPr/>
        </p:nvCxnSpPr>
        <p:spPr>
          <a:xfrm>
            <a:off x="6873709" y="1270149"/>
            <a:ext cx="2546172" cy="18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385CC410-EAD6-CF47-9CF1-9229792F73EE}"/>
              </a:ext>
            </a:extLst>
          </p:cNvPr>
          <p:cNvSpPr txBox="1"/>
          <p:nvPr/>
        </p:nvSpPr>
        <p:spPr>
          <a:xfrm rot="18608115">
            <a:off x="8853050" y="2477515"/>
            <a:ext cx="540747" cy="290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he_ip</a:t>
            </a:r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07F9997-BBA7-5B40-9DA0-2DB4418E7806}"/>
              </a:ext>
            </a:extLst>
          </p:cNvPr>
          <p:cNvSpPr txBox="1"/>
          <p:nvPr/>
        </p:nvSpPr>
        <p:spPr>
          <a:xfrm>
            <a:off x="9419881" y="3069662"/>
            <a:ext cx="553393" cy="281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he_in</a:t>
            </a:r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F91BC0B-5120-F447-A323-929D1AF1811D}"/>
              </a:ext>
            </a:extLst>
          </p:cNvPr>
          <p:cNvSpPr txBox="1"/>
          <p:nvPr/>
        </p:nvSpPr>
        <p:spPr>
          <a:xfrm rot="18608115">
            <a:off x="8464517" y="2163496"/>
            <a:ext cx="598093" cy="290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he_on</a:t>
            </a:r>
            <a:endParaRPr kumimoji="1" lang="zh-CN" altLang="en-US" dirty="0"/>
          </a:p>
        </p:txBody>
      </p:sp>
      <p:sp>
        <p:nvSpPr>
          <p:cNvPr id="57" name="下弧形箭头 56">
            <a:extLst>
              <a:ext uri="{FF2B5EF4-FFF2-40B4-BE49-F238E27FC236}">
                <a16:creationId xmlns:a16="http://schemas.microsoft.com/office/drawing/2014/main" id="{80A27EAC-C548-504B-9F23-28A150394DBF}"/>
              </a:ext>
            </a:extLst>
          </p:cNvPr>
          <p:cNvSpPr/>
          <p:nvPr/>
        </p:nvSpPr>
        <p:spPr>
          <a:xfrm rot="4258824">
            <a:off x="9491772" y="1459744"/>
            <a:ext cx="489989" cy="286422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下弧形箭头 57">
            <a:extLst>
              <a:ext uri="{FF2B5EF4-FFF2-40B4-BE49-F238E27FC236}">
                <a16:creationId xmlns:a16="http://schemas.microsoft.com/office/drawing/2014/main" id="{3858F1F0-7741-4042-A9A0-F06FBD1EAE45}"/>
              </a:ext>
            </a:extLst>
          </p:cNvPr>
          <p:cNvSpPr/>
          <p:nvPr/>
        </p:nvSpPr>
        <p:spPr>
          <a:xfrm rot="15817543" flipH="1">
            <a:off x="8284766" y="3143976"/>
            <a:ext cx="524431" cy="304801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9" name="下弧形箭头 58">
            <a:extLst>
              <a:ext uri="{FF2B5EF4-FFF2-40B4-BE49-F238E27FC236}">
                <a16:creationId xmlns:a16="http://schemas.microsoft.com/office/drawing/2014/main" id="{4945171B-5A4F-EA4F-8372-6AA08E9D242F}"/>
              </a:ext>
            </a:extLst>
          </p:cNvPr>
          <p:cNvSpPr/>
          <p:nvPr/>
        </p:nvSpPr>
        <p:spPr>
          <a:xfrm rot="12301930">
            <a:off x="7719274" y="3454285"/>
            <a:ext cx="641020" cy="292678"/>
          </a:xfrm>
          <a:prstGeom prst="curvedDownArrow">
            <a:avLst>
              <a:gd name="adj1" fmla="val 25000"/>
              <a:gd name="adj2" fmla="val 45978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0" name="下弧形箭头 59">
            <a:extLst>
              <a:ext uri="{FF2B5EF4-FFF2-40B4-BE49-F238E27FC236}">
                <a16:creationId xmlns:a16="http://schemas.microsoft.com/office/drawing/2014/main" id="{73F98555-7B04-4641-954E-FC57BC826D05}"/>
              </a:ext>
            </a:extLst>
          </p:cNvPr>
          <p:cNvSpPr/>
          <p:nvPr/>
        </p:nvSpPr>
        <p:spPr>
          <a:xfrm rot="5852916">
            <a:off x="11056593" y="3358599"/>
            <a:ext cx="629166" cy="335841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1" name="三角形 60">
            <a:extLst>
              <a:ext uri="{FF2B5EF4-FFF2-40B4-BE49-F238E27FC236}">
                <a16:creationId xmlns:a16="http://schemas.microsoft.com/office/drawing/2014/main" id="{B6423D7C-D346-E844-BF1B-8221644628BD}"/>
              </a:ext>
            </a:extLst>
          </p:cNvPr>
          <p:cNvSpPr/>
          <p:nvPr/>
        </p:nvSpPr>
        <p:spPr>
          <a:xfrm rot="10975173">
            <a:off x="6576230" y="1490420"/>
            <a:ext cx="3154061" cy="198220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727A5D0C-0ED3-994E-A5C0-4A1E5E693EBA}"/>
              </a:ext>
            </a:extLst>
          </p:cNvPr>
          <p:cNvCxnSpPr>
            <a:cxnSpLocks/>
          </p:cNvCxnSpPr>
          <p:nvPr/>
        </p:nvCxnSpPr>
        <p:spPr>
          <a:xfrm rot="175173">
            <a:off x="6911671" y="1676913"/>
            <a:ext cx="1170037" cy="152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1042AE1-A6D8-0143-9292-5749BF7DE96B}"/>
              </a:ext>
            </a:extLst>
          </p:cNvPr>
          <p:cNvCxnSpPr>
            <a:cxnSpLocks/>
          </p:cNvCxnSpPr>
          <p:nvPr/>
        </p:nvCxnSpPr>
        <p:spPr>
          <a:xfrm rot="175173" flipH="1" flipV="1">
            <a:off x="6723267" y="1861659"/>
            <a:ext cx="1185496" cy="154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BAE44F68-3986-9B42-95FB-FD0BCE68C05B}"/>
              </a:ext>
            </a:extLst>
          </p:cNvPr>
          <p:cNvCxnSpPr>
            <a:cxnSpLocks/>
          </p:cNvCxnSpPr>
          <p:nvPr/>
        </p:nvCxnSpPr>
        <p:spPr>
          <a:xfrm flipH="1">
            <a:off x="8380493" y="3603261"/>
            <a:ext cx="2577361" cy="2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93BF9680-F7C8-5447-97C2-8B822D5B5684}"/>
              </a:ext>
            </a:extLst>
          </p:cNvPr>
          <p:cNvCxnSpPr>
            <a:cxnSpLocks/>
          </p:cNvCxnSpPr>
          <p:nvPr/>
        </p:nvCxnSpPr>
        <p:spPr>
          <a:xfrm rot="175173" flipV="1">
            <a:off x="8266576" y="1706262"/>
            <a:ext cx="1196341" cy="149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8A272F4-5139-064B-B9E5-68758A067025}"/>
              </a:ext>
            </a:extLst>
          </p:cNvPr>
          <p:cNvSpPr txBox="1"/>
          <p:nvPr/>
        </p:nvSpPr>
        <p:spPr>
          <a:xfrm rot="3424815">
            <a:off x="6779462" y="2585873"/>
            <a:ext cx="8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he_bn</a:t>
            </a:r>
            <a:endParaRPr kumimoji="1"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7DAB7C5-82E9-AB41-8304-374A3005A4E8}"/>
              </a:ext>
            </a:extLst>
          </p:cNvPr>
          <p:cNvSpPr txBox="1"/>
          <p:nvPr/>
        </p:nvSpPr>
        <p:spPr>
          <a:xfrm>
            <a:off x="9291779" y="3562070"/>
            <a:ext cx="8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he_op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13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309</Words>
  <Application>Microsoft Macintosh PowerPoint</Application>
  <PresentationFormat>宽屏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陈彬彬</dc:creator>
  <cp:lastModifiedBy>陈彬彬</cp:lastModifiedBy>
  <cp:revision>20</cp:revision>
  <dcterms:created xsi:type="dcterms:W3CDTF">2021-11-16T09:47:18Z</dcterms:created>
  <dcterms:modified xsi:type="dcterms:W3CDTF">2022-03-29T13:53:44Z</dcterms:modified>
</cp:coreProperties>
</file>