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26"/>
  </p:normalViewPr>
  <p:slideViewPr>
    <p:cSldViewPr snapToGrid="0" snapToObjects="1">
      <p:cViewPr varScale="1">
        <p:scale>
          <a:sx n="104" d="100"/>
          <a:sy n="104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1DE8B-4CFC-8D4C-B9A2-3EF9ACCF9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9F952-4B84-2646-B2A6-73715CF6A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BB83C-B498-2346-8992-E840E632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CBBC2-5B8F-1D4D-8BC3-B16461E3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6157E-4AE7-F54E-A031-C824FF4B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36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AC3C1-3E55-FF4B-A08C-12A52DDA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F6367-F785-4546-A0A0-1514F3A51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A1899-7A6E-E445-88E3-5AEEDAD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AD97E-B533-B548-B90F-2A3DE904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25735-171B-2348-8295-51FF4668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33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E7CDB0-EC28-7447-B83A-5CAE3A884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073CA3-9FD7-2246-8780-7EC3F7FF3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3E643-AE0C-474D-ADEC-AA0F3793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EDBFC-1ED9-1846-9636-27E83BDC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727CB-40CF-2E4C-9DEF-EF30E4F2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559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E3BC1-D7D9-114D-8870-0515150D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FEC45-8741-D24C-A798-1C412CB9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6E2E7-E7B9-8D43-8601-D11675FE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39BC1-F9DE-E547-88B4-E7236FF9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3D210-662E-4F4F-A996-A547C1F3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21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20E8A-FDFB-3949-BDFC-DF6F94D7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E6E85-11D4-B24C-8131-25A3289D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EFDCA-1536-E14F-99F1-34121304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EC635-CDA3-6B40-9BC7-28DD5747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45C87-3A89-0A4E-82B2-4569ADBD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75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2075D-D842-9146-87AE-A53D3B36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03517-41FB-D14F-8D7E-252325CAF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B39E91-7870-974E-A039-936E8CA2C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F9C9A-FBDA-AC44-9467-CD9469C7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2021/4/17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6222A-FD78-C54F-871A-E26FA6BE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40A62-48D9-A74A-92B7-FE0A7E20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96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21B1F-A948-BF40-882B-F323050A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E4829C-DF2D-CB43-9237-A1E8984F4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9007D0-714C-5C4C-9C39-D5B3267EA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8A92F6-21A9-8B46-9786-C414BA8CF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18487C-4177-8549-9A57-23EC155ED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B1E413-A4FF-A146-A033-95FCB125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2021/4/17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9736AB-D094-D944-BFAA-2A58E945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7878DF-71A2-CF4B-AC8A-D56FBA56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84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7BB17-0A5B-D74E-B32F-DA7FCAC4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D5D28D-7225-CA44-BB38-DD085764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2021/4/17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70B566-8F44-444D-95D0-A3F2C5EB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67209E-4A67-D34F-B7F5-F2A01D8C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12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0CC74E-DE54-7A4E-9284-CC3A3EFD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2021/4/17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18ACBB-42DC-0F4E-8ECD-52C6CABB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B4BF04-9393-294A-A45B-A2CC1D18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5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9E381-047C-A347-860E-825B468F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96E02-CB80-0B45-B5B6-64D739F69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28B7CD-BAA8-954D-B9D3-CCDD64410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828A0-51A9-CE41-AFDA-C5919548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2021/4/17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AE04F4-88F6-6545-8A2B-CA0CBB27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4A3DEC-2CB4-4D4F-B07D-6007EB9B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94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59DF8-691E-C445-ADE1-DFF5BEDA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36D58B-67CC-CB45-A242-E236CBDCC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1A609E-90D3-6A4A-90B3-631496A80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71EFA-8F9D-6347-9410-FB8C1C72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2021/4/17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F039E-6322-C244-97B5-01E8EDC7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402740-5358-3348-8994-20A84F12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96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C88373-A890-6B48-97F0-9216FB01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35734-5747-8840-BEF2-3DFA9F37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E506A-7F8E-F343-869A-B07CAED6E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AADC-FCA0-4E42-BA4C-3B8B8EBBD173}" type="datetimeFigureOut">
              <a:rPr kumimoji="1" lang="zh-CN" altLang="en-US" smtClean="0"/>
              <a:t>2021/4/17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78220-CFAA-5B4D-A5C8-39F0E3DA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39019-EC80-2240-A9D1-87D89AA30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5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DFCB819-5455-F14B-AD9D-CC56870F05FE}"/>
              </a:ext>
            </a:extLst>
          </p:cNvPr>
          <p:cNvSpPr/>
          <p:nvPr/>
        </p:nvSpPr>
        <p:spPr>
          <a:xfrm>
            <a:off x="3451195" y="68028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B75E733-8E00-D148-80C7-BDEC279C86F4}"/>
              </a:ext>
            </a:extLst>
          </p:cNvPr>
          <p:cNvSpPr/>
          <p:nvPr/>
        </p:nvSpPr>
        <p:spPr>
          <a:xfrm>
            <a:off x="2347223" y="1793378"/>
            <a:ext cx="735981" cy="6802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E11F1BE-8A6B-CA4F-99B7-D21421F808B3}"/>
              </a:ext>
            </a:extLst>
          </p:cNvPr>
          <p:cNvSpPr/>
          <p:nvPr/>
        </p:nvSpPr>
        <p:spPr>
          <a:xfrm>
            <a:off x="1215721" y="406861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F3675A4-03A8-DE40-B548-5ED041252C19}"/>
              </a:ext>
            </a:extLst>
          </p:cNvPr>
          <p:cNvSpPr/>
          <p:nvPr/>
        </p:nvSpPr>
        <p:spPr>
          <a:xfrm>
            <a:off x="4997237" y="293289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A0BF692-564E-EC40-B4ED-64CF83358A02}"/>
              </a:ext>
            </a:extLst>
          </p:cNvPr>
          <p:cNvSpPr/>
          <p:nvPr/>
        </p:nvSpPr>
        <p:spPr>
          <a:xfrm>
            <a:off x="3904418" y="293289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4B014-E162-3E48-AC21-6F30093ED8DC}"/>
              </a:ext>
            </a:extLst>
          </p:cNvPr>
          <p:cNvSpPr/>
          <p:nvPr/>
        </p:nvSpPr>
        <p:spPr>
          <a:xfrm>
            <a:off x="2811599" y="293289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5DBB548-95C8-7E4D-8BA4-E6CBDC8628C4}"/>
              </a:ext>
            </a:extLst>
          </p:cNvPr>
          <p:cNvSpPr/>
          <p:nvPr/>
        </p:nvSpPr>
        <p:spPr>
          <a:xfrm>
            <a:off x="1826805" y="293279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753492-6297-B34C-9AA9-1DBF07E8A5A8}"/>
              </a:ext>
            </a:extLst>
          </p:cNvPr>
          <p:cNvSpPr/>
          <p:nvPr/>
        </p:nvSpPr>
        <p:spPr>
          <a:xfrm>
            <a:off x="4393097" y="1806590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258F0A73-8100-7A4E-B846-1A90187399AD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rot="5400000">
            <a:off x="2045495" y="2523288"/>
            <a:ext cx="558812" cy="260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A82B47D-76F5-2C4F-9B5D-1208461EDFE7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 rot="16200000" flipH="1">
            <a:off x="4147394" y="1192896"/>
            <a:ext cx="545694" cy="68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49D85A8C-B52D-C54B-8189-B550133BEBBF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rot="5400000">
            <a:off x="4113798" y="2545809"/>
            <a:ext cx="545693" cy="2284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26299809-E857-6E4D-BBB3-67D9ABC3F16C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 rot="16200000" flipH="1">
            <a:off x="2798054" y="2551354"/>
            <a:ext cx="558905" cy="204168"/>
          </a:xfrm>
          <a:prstGeom prst="curvedConnector3">
            <a:avLst>
              <a:gd name="adj1" fmla="val 40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FFBB07E-2B68-D54E-A4BE-00407A566FF3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rot="5400000">
            <a:off x="2870855" y="1105256"/>
            <a:ext cx="532482" cy="8437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7FAD2BC9-8079-DE42-A36D-E6A2AD7C1A93}"/>
              </a:ext>
            </a:extLst>
          </p:cNvPr>
          <p:cNvCxnSpPr>
            <a:cxnSpLocks/>
            <a:stCxn id="11" idx="5"/>
            <a:endCxn id="7" idx="0"/>
          </p:cNvCxnSpPr>
          <p:nvPr/>
        </p:nvCxnSpPr>
        <p:spPr>
          <a:xfrm rot="16200000" flipH="1">
            <a:off x="4920416" y="2488078"/>
            <a:ext cx="545693" cy="3439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CE2F1696-EAB8-DC41-B3C6-9724ECAF0A62}"/>
              </a:ext>
            </a:extLst>
          </p:cNvPr>
          <p:cNvCxnSpPr>
            <a:cxnSpLocks/>
            <a:stCxn id="10" idx="5"/>
            <a:endCxn id="25" idx="0"/>
          </p:cNvCxnSpPr>
          <p:nvPr/>
        </p:nvCxnSpPr>
        <p:spPr>
          <a:xfrm rot="16200000" flipH="1">
            <a:off x="2359722" y="3608687"/>
            <a:ext cx="547158" cy="3565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DCEDEE2E-BF09-9B4C-BB1D-C045FB42D815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rot="5400000">
            <a:off x="1481544" y="3615575"/>
            <a:ext cx="555212" cy="3508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3A9E5EDD-E63F-6845-A62F-CA49AF411FB1}"/>
              </a:ext>
            </a:extLst>
          </p:cNvPr>
          <p:cNvSpPr/>
          <p:nvPr/>
        </p:nvSpPr>
        <p:spPr>
          <a:xfrm>
            <a:off x="2443608" y="406056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2C05581-1BD3-BA4F-9BC5-BAB1EB9C3245}"/>
              </a:ext>
            </a:extLst>
          </p:cNvPr>
          <p:cNvSpPr/>
          <p:nvPr/>
        </p:nvSpPr>
        <p:spPr>
          <a:xfrm>
            <a:off x="9270686" y="62468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EEF126C-2DDD-244C-8A09-CACA9F0A00ED}"/>
              </a:ext>
            </a:extLst>
          </p:cNvPr>
          <p:cNvSpPr/>
          <p:nvPr/>
        </p:nvSpPr>
        <p:spPr>
          <a:xfrm>
            <a:off x="8166714" y="1737773"/>
            <a:ext cx="735981" cy="6802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9CFA1D1-3D90-F342-BB35-985D15382F82}"/>
              </a:ext>
            </a:extLst>
          </p:cNvPr>
          <p:cNvSpPr/>
          <p:nvPr/>
        </p:nvSpPr>
        <p:spPr>
          <a:xfrm>
            <a:off x="7035212" y="4013013"/>
            <a:ext cx="735981" cy="68022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514D3E5-2FC8-0140-8091-47723A29EF19}"/>
              </a:ext>
            </a:extLst>
          </p:cNvPr>
          <p:cNvSpPr/>
          <p:nvPr/>
        </p:nvSpPr>
        <p:spPr>
          <a:xfrm>
            <a:off x="10816728" y="287728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91959E6-D854-B247-8688-B5586344A737}"/>
              </a:ext>
            </a:extLst>
          </p:cNvPr>
          <p:cNvSpPr/>
          <p:nvPr/>
        </p:nvSpPr>
        <p:spPr>
          <a:xfrm>
            <a:off x="9723909" y="287728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D69B2F51-F2BE-EC42-9830-06CF553826E5}"/>
              </a:ext>
            </a:extLst>
          </p:cNvPr>
          <p:cNvSpPr/>
          <p:nvPr/>
        </p:nvSpPr>
        <p:spPr>
          <a:xfrm>
            <a:off x="8631090" y="287728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AAB9EF7-29F8-6548-AA72-A4CF265BAF1C}"/>
              </a:ext>
            </a:extLst>
          </p:cNvPr>
          <p:cNvSpPr/>
          <p:nvPr/>
        </p:nvSpPr>
        <p:spPr>
          <a:xfrm>
            <a:off x="7646296" y="2877193"/>
            <a:ext cx="735981" cy="6802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03F896D-97BF-714A-BECD-6337911A5165}"/>
              </a:ext>
            </a:extLst>
          </p:cNvPr>
          <p:cNvSpPr/>
          <p:nvPr/>
        </p:nvSpPr>
        <p:spPr>
          <a:xfrm>
            <a:off x="10212588" y="1750985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4B285D7C-9172-DE41-9422-8BBFB3A90016}"/>
              </a:ext>
            </a:extLst>
          </p:cNvPr>
          <p:cNvCxnSpPr>
            <a:cxnSpLocks/>
            <a:stCxn id="44" idx="3"/>
            <a:endCxn id="49" idx="0"/>
          </p:cNvCxnSpPr>
          <p:nvPr/>
        </p:nvCxnSpPr>
        <p:spPr>
          <a:xfrm rot="5400000">
            <a:off x="7864986" y="2467683"/>
            <a:ext cx="558812" cy="260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E1F15D60-AD59-4D40-B3BB-76F597FBD7F2}"/>
              </a:ext>
            </a:extLst>
          </p:cNvPr>
          <p:cNvCxnSpPr>
            <a:cxnSpLocks/>
            <a:stCxn id="43" idx="5"/>
            <a:endCxn id="50" idx="0"/>
          </p:cNvCxnSpPr>
          <p:nvPr/>
        </p:nvCxnSpPr>
        <p:spPr>
          <a:xfrm rot="16200000" flipH="1">
            <a:off x="9966885" y="1137291"/>
            <a:ext cx="545694" cy="68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>
            <a:extLst>
              <a:ext uri="{FF2B5EF4-FFF2-40B4-BE49-F238E27FC236}">
                <a16:creationId xmlns:a16="http://schemas.microsoft.com/office/drawing/2014/main" id="{44007432-E507-864B-BBF4-F9755E3E22BB}"/>
              </a:ext>
            </a:extLst>
          </p:cNvPr>
          <p:cNvCxnSpPr>
            <a:cxnSpLocks/>
            <a:stCxn id="50" idx="3"/>
            <a:endCxn id="47" idx="0"/>
          </p:cNvCxnSpPr>
          <p:nvPr/>
        </p:nvCxnSpPr>
        <p:spPr>
          <a:xfrm rot="5400000">
            <a:off x="9933289" y="2490204"/>
            <a:ext cx="545693" cy="2284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5F08C425-C944-4A45-B6EC-6739B7510411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 rot="16200000" flipH="1">
            <a:off x="8617545" y="2495749"/>
            <a:ext cx="558905" cy="204168"/>
          </a:xfrm>
          <a:prstGeom prst="curvedConnector3">
            <a:avLst>
              <a:gd name="adj1" fmla="val 40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55600B58-39E0-594F-89EB-299BF27895DD}"/>
              </a:ext>
            </a:extLst>
          </p:cNvPr>
          <p:cNvCxnSpPr>
            <a:cxnSpLocks/>
            <a:stCxn id="43" idx="3"/>
            <a:endCxn id="44" idx="0"/>
          </p:cNvCxnSpPr>
          <p:nvPr/>
        </p:nvCxnSpPr>
        <p:spPr>
          <a:xfrm rot="5400000">
            <a:off x="8690346" y="1049651"/>
            <a:ext cx="532482" cy="8437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>
            <a:extLst>
              <a:ext uri="{FF2B5EF4-FFF2-40B4-BE49-F238E27FC236}">
                <a16:creationId xmlns:a16="http://schemas.microsoft.com/office/drawing/2014/main" id="{A4DF9950-7CE5-AC4C-B32D-6F2AD8E61E5F}"/>
              </a:ext>
            </a:extLst>
          </p:cNvPr>
          <p:cNvCxnSpPr>
            <a:cxnSpLocks/>
            <a:stCxn id="50" idx="5"/>
            <a:endCxn id="46" idx="0"/>
          </p:cNvCxnSpPr>
          <p:nvPr/>
        </p:nvCxnSpPr>
        <p:spPr>
          <a:xfrm rot="16200000" flipH="1">
            <a:off x="10739907" y="2432473"/>
            <a:ext cx="545693" cy="3439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>
            <a:extLst>
              <a:ext uri="{FF2B5EF4-FFF2-40B4-BE49-F238E27FC236}">
                <a16:creationId xmlns:a16="http://schemas.microsoft.com/office/drawing/2014/main" id="{C1F89D16-3D91-1F4B-859D-FDB916957DE0}"/>
              </a:ext>
            </a:extLst>
          </p:cNvPr>
          <p:cNvCxnSpPr>
            <a:cxnSpLocks/>
            <a:stCxn id="49" idx="5"/>
            <a:endCxn id="59" idx="0"/>
          </p:cNvCxnSpPr>
          <p:nvPr/>
        </p:nvCxnSpPr>
        <p:spPr>
          <a:xfrm rot="16200000" flipH="1">
            <a:off x="8179213" y="3553082"/>
            <a:ext cx="547158" cy="3565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FE87625F-8572-9148-9D58-4355C6456DF6}"/>
              </a:ext>
            </a:extLst>
          </p:cNvPr>
          <p:cNvCxnSpPr>
            <a:cxnSpLocks/>
            <a:stCxn id="49" idx="3"/>
            <a:endCxn id="45" idx="0"/>
          </p:cNvCxnSpPr>
          <p:nvPr/>
        </p:nvCxnSpPr>
        <p:spPr>
          <a:xfrm rot="5400000">
            <a:off x="7301035" y="3559970"/>
            <a:ext cx="555212" cy="3508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17A0FFFE-959D-A945-9E63-D962CFBD8E2C}"/>
              </a:ext>
            </a:extLst>
          </p:cNvPr>
          <p:cNvSpPr/>
          <p:nvPr/>
        </p:nvSpPr>
        <p:spPr>
          <a:xfrm>
            <a:off x="8263099" y="4004959"/>
            <a:ext cx="735981" cy="6802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7456F548-BD46-AE47-8E87-F89ABC649957}"/>
              </a:ext>
            </a:extLst>
          </p:cNvPr>
          <p:cNvSpPr/>
          <p:nvPr/>
        </p:nvSpPr>
        <p:spPr>
          <a:xfrm>
            <a:off x="6193208" y="2431209"/>
            <a:ext cx="963827" cy="704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手杖形箭头 60">
            <a:extLst>
              <a:ext uri="{FF2B5EF4-FFF2-40B4-BE49-F238E27FC236}">
                <a16:creationId xmlns:a16="http://schemas.microsoft.com/office/drawing/2014/main" id="{34DC770B-AD52-BD4D-B043-E3286DAB6C81}"/>
              </a:ext>
            </a:extLst>
          </p:cNvPr>
          <p:cNvSpPr/>
          <p:nvPr/>
        </p:nvSpPr>
        <p:spPr>
          <a:xfrm rot="6442314" flipV="1">
            <a:off x="1407534" y="2291888"/>
            <a:ext cx="1055980" cy="39235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2" name="手杖形箭头 61">
            <a:extLst>
              <a:ext uri="{FF2B5EF4-FFF2-40B4-BE49-F238E27FC236}">
                <a16:creationId xmlns:a16="http://schemas.microsoft.com/office/drawing/2014/main" id="{F30FED71-B691-1541-8781-67BE7459BEF6}"/>
              </a:ext>
            </a:extLst>
          </p:cNvPr>
          <p:cNvSpPr/>
          <p:nvPr/>
        </p:nvSpPr>
        <p:spPr>
          <a:xfrm rot="3603573" flipV="1">
            <a:off x="1662533" y="3989175"/>
            <a:ext cx="1055980" cy="392350"/>
          </a:xfrm>
          <a:prstGeom prst="uturnArrow">
            <a:avLst>
              <a:gd name="adj1" fmla="val 15734"/>
              <a:gd name="adj2" fmla="val 22323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040A49D-B916-5C42-B49F-B0156999482D}"/>
              </a:ext>
            </a:extLst>
          </p:cNvPr>
          <p:cNvSpPr txBox="1"/>
          <p:nvPr/>
        </p:nvSpPr>
        <p:spPr>
          <a:xfrm>
            <a:off x="3904418" y="4707922"/>
            <a:ext cx="3720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与</a:t>
            </a:r>
            <a:r>
              <a:rPr kumimoji="1" lang="en-US" altLang="zh-CN" dirty="0"/>
              <a:t>20</a:t>
            </a:r>
            <a:r>
              <a:rPr kumimoji="1" lang="zh-CN" altLang="en-US" dirty="0"/>
              <a:t>比较，</a:t>
            </a:r>
            <a:r>
              <a:rPr kumimoji="1" lang="en-US" altLang="zh-CN" dirty="0"/>
              <a:t>20&gt;6</a:t>
            </a:r>
            <a:r>
              <a:rPr kumimoji="1" lang="zh-CN" altLang="en-US" dirty="0"/>
              <a:t> 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*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6&lt;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[9]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[9]&gt;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[8])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*</a:t>
            </a:r>
            <a:r>
              <a:rPr kumimoji="1" lang="en-US" altLang="zh-CN" dirty="0"/>
              <a:t>2+1=9</a:t>
            </a:r>
          </a:p>
          <a:p>
            <a:r>
              <a:rPr kumimoji="1" lang="zh-CN" altLang="en-US" dirty="0"/>
              <a:t>步骤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没有孩子，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95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椭圆 50">
            <a:extLst>
              <a:ext uri="{FF2B5EF4-FFF2-40B4-BE49-F238E27FC236}">
                <a16:creationId xmlns:a16="http://schemas.microsoft.com/office/drawing/2014/main" id="{3AA79B88-F6BC-454E-95CF-D27F3F6061AD}"/>
              </a:ext>
            </a:extLst>
          </p:cNvPr>
          <p:cNvSpPr/>
          <p:nvPr/>
        </p:nvSpPr>
        <p:spPr>
          <a:xfrm>
            <a:off x="9270686" y="62468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4BF41E1F-7B8F-C44F-9526-842425483B17}"/>
              </a:ext>
            </a:extLst>
          </p:cNvPr>
          <p:cNvSpPr/>
          <p:nvPr/>
        </p:nvSpPr>
        <p:spPr>
          <a:xfrm>
            <a:off x="8166714" y="1737773"/>
            <a:ext cx="735981" cy="6802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787355E-E31C-944B-9AA7-8C9EE5E354FC}"/>
              </a:ext>
            </a:extLst>
          </p:cNvPr>
          <p:cNvSpPr/>
          <p:nvPr/>
        </p:nvSpPr>
        <p:spPr>
          <a:xfrm>
            <a:off x="7035212" y="4013013"/>
            <a:ext cx="735981" cy="68022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9A9650A-78E3-7348-8E6B-EA04CF58F5CE}"/>
              </a:ext>
            </a:extLst>
          </p:cNvPr>
          <p:cNvSpPr/>
          <p:nvPr/>
        </p:nvSpPr>
        <p:spPr>
          <a:xfrm>
            <a:off x="10816728" y="287728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792F005-1C36-6C49-BE8F-BF9EB9C3D8BC}"/>
              </a:ext>
            </a:extLst>
          </p:cNvPr>
          <p:cNvSpPr/>
          <p:nvPr/>
        </p:nvSpPr>
        <p:spPr>
          <a:xfrm>
            <a:off x="9723909" y="287728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34B772C-82DA-C34D-954D-E41FCB097606}"/>
              </a:ext>
            </a:extLst>
          </p:cNvPr>
          <p:cNvSpPr/>
          <p:nvPr/>
        </p:nvSpPr>
        <p:spPr>
          <a:xfrm>
            <a:off x="8631090" y="287728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51E7275-76ED-3745-8483-E966D2CE2048}"/>
              </a:ext>
            </a:extLst>
          </p:cNvPr>
          <p:cNvSpPr/>
          <p:nvPr/>
        </p:nvSpPr>
        <p:spPr>
          <a:xfrm>
            <a:off x="7646296" y="2877193"/>
            <a:ext cx="735981" cy="6802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31EFB5BC-8B5B-7E49-AA5D-FC9B7B85EDBF}"/>
              </a:ext>
            </a:extLst>
          </p:cNvPr>
          <p:cNvSpPr/>
          <p:nvPr/>
        </p:nvSpPr>
        <p:spPr>
          <a:xfrm>
            <a:off x="10212588" y="1750985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曲线连接符 58">
            <a:extLst>
              <a:ext uri="{FF2B5EF4-FFF2-40B4-BE49-F238E27FC236}">
                <a16:creationId xmlns:a16="http://schemas.microsoft.com/office/drawing/2014/main" id="{A74DF77E-F69E-0949-A997-9892FCB0D063}"/>
              </a:ext>
            </a:extLst>
          </p:cNvPr>
          <p:cNvCxnSpPr>
            <a:cxnSpLocks/>
            <a:stCxn id="52" idx="3"/>
            <a:endCxn id="57" idx="0"/>
          </p:cNvCxnSpPr>
          <p:nvPr/>
        </p:nvCxnSpPr>
        <p:spPr>
          <a:xfrm rot="5400000">
            <a:off x="7864986" y="2467683"/>
            <a:ext cx="558812" cy="260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>
            <a:extLst>
              <a:ext uri="{FF2B5EF4-FFF2-40B4-BE49-F238E27FC236}">
                <a16:creationId xmlns:a16="http://schemas.microsoft.com/office/drawing/2014/main" id="{65D86F7A-B7A1-A04E-8896-D943D191D607}"/>
              </a:ext>
            </a:extLst>
          </p:cNvPr>
          <p:cNvCxnSpPr>
            <a:cxnSpLocks/>
            <a:stCxn id="51" idx="5"/>
            <a:endCxn id="58" idx="0"/>
          </p:cNvCxnSpPr>
          <p:nvPr/>
        </p:nvCxnSpPr>
        <p:spPr>
          <a:xfrm rot="16200000" flipH="1">
            <a:off x="9966885" y="1137291"/>
            <a:ext cx="545694" cy="68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>
            <a:extLst>
              <a:ext uri="{FF2B5EF4-FFF2-40B4-BE49-F238E27FC236}">
                <a16:creationId xmlns:a16="http://schemas.microsoft.com/office/drawing/2014/main" id="{77C8A251-5CA0-BC49-B8D1-488D0C73002D}"/>
              </a:ext>
            </a:extLst>
          </p:cNvPr>
          <p:cNvCxnSpPr>
            <a:cxnSpLocks/>
            <a:stCxn id="58" idx="3"/>
            <a:endCxn id="55" idx="0"/>
          </p:cNvCxnSpPr>
          <p:nvPr/>
        </p:nvCxnSpPr>
        <p:spPr>
          <a:xfrm rot="5400000">
            <a:off x="9933289" y="2490204"/>
            <a:ext cx="545693" cy="2284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>
            <a:extLst>
              <a:ext uri="{FF2B5EF4-FFF2-40B4-BE49-F238E27FC236}">
                <a16:creationId xmlns:a16="http://schemas.microsoft.com/office/drawing/2014/main" id="{6D089DA4-FB2E-AC40-A08B-E40B4118A2C6}"/>
              </a:ext>
            </a:extLst>
          </p:cNvPr>
          <p:cNvCxnSpPr>
            <a:cxnSpLocks/>
            <a:stCxn id="52" idx="5"/>
            <a:endCxn id="56" idx="0"/>
          </p:cNvCxnSpPr>
          <p:nvPr/>
        </p:nvCxnSpPr>
        <p:spPr>
          <a:xfrm rot="16200000" flipH="1">
            <a:off x="8617545" y="2495749"/>
            <a:ext cx="558905" cy="204168"/>
          </a:xfrm>
          <a:prstGeom prst="curvedConnector3">
            <a:avLst>
              <a:gd name="adj1" fmla="val 40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>
            <a:extLst>
              <a:ext uri="{FF2B5EF4-FFF2-40B4-BE49-F238E27FC236}">
                <a16:creationId xmlns:a16="http://schemas.microsoft.com/office/drawing/2014/main" id="{4893753D-9EB9-154E-A30B-C1FEEF802888}"/>
              </a:ext>
            </a:extLst>
          </p:cNvPr>
          <p:cNvCxnSpPr>
            <a:cxnSpLocks/>
            <a:stCxn id="51" idx="3"/>
            <a:endCxn id="52" idx="0"/>
          </p:cNvCxnSpPr>
          <p:nvPr/>
        </p:nvCxnSpPr>
        <p:spPr>
          <a:xfrm rot="5400000">
            <a:off x="8690346" y="1049651"/>
            <a:ext cx="532482" cy="8437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>
            <a:extLst>
              <a:ext uri="{FF2B5EF4-FFF2-40B4-BE49-F238E27FC236}">
                <a16:creationId xmlns:a16="http://schemas.microsoft.com/office/drawing/2014/main" id="{48D71161-0D6B-5B4C-9319-929D3203F1DC}"/>
              </a:ext>
            </a:extLst>
          </p:cNvPr>
          <p:cNvCxnSpPr>
            <a:cxnSpLocks/>
            <a:stCxn id="58" idx="5"/>
            <a:endCxn id="54" idx="0"/>
          </p:cNvCxnSpPr>
          <p:nvPr/>
        </p:nvCxnSpPr>
        <p:spPr>
          <a:xfrm rot="16200000" flipH="1">
            <a:off x="10739907" y="2432473"/>
            <a:ext cx="545693" cy="3439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>
            <a:extLst>
              <a:ext uri="{FF2B5EF4-FFF2-40B4-BE49-F238E27FC236}">
                <a16:creationId xmlns:a16="http://schemas.microsoft.com/office/drawing/2014/main" id="{57700FF9-CFA6-F04A-ADD7-16BB4264D6F9}"/>
              </a:ext>
            </a:extLst>
          </p:cNvPr>
          <p:cNvCxnSpPr>
            <a:cxnSpLocks/>
            <a:stCxn id="57" idx="5"/>
            <a:endCxn id="67" idx="0"/>
          </p:cNvCxnSpPr>
          <p:nvPr/>
        </p:nvCxnSpPr>
        <p:spPr>
          <a:xfrm rot="16200000" flipH="1">
            <a:off x="8179213" y="3553082"/>
            <a:ext cx="547158" cy="3565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>
            <a:extLst>
              <a:ext uri="{FF2B5EF4-FFF2-40B4-BE49-F238E27FC236}">
                <a16:creationId xmlns:a16="http://schemas.microsoft.com/office/drawing/2014/main" id="{C7AA8F5D-4FAF-9D4A-AD57-9CB634262E5F}"/>
              </a:ext>
            </a:extLst>
          </p:cNvPr>
          <p:cNvCxnSpPr>
            <a:cxnSpLocks/>
            <a:stCxn id="57" idx="3"/>
            <a:endCxn id="53" idx="0"/>
          </p:cNvCxnSpPr>
          <p:nvPr/>
        </p:nvCxnSpPr>
        <p:spPr>
          <a:xfrm rot="5400000">
            <a:off x="7301035" y="3559970"/>
            <a:ext cx="555212" cy="3508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CD2852A7-FEB4-9049-B98E-FD948E20B339}"/>
              </a:ext>
            </a:extLst>
          </p:cNvPr>
          <p:cNvSpPr/>
          <p:nvPr/>
        </p:nvSpPr>
        <p:spPr>
          <a:xfrm>
            <a:off x="8263099" y="4004959"/>
            <a:ext cx="735981" cy="6802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右箭头 67">
            <a:extLst>
              <a:ext uri="{FF2B5EF4-FFF2-40B4-BE49-F238E27FC236}">
                <a16:creationId xmlns:a16="http://schemas.microsoft.com/office/drawing/2014/main" id="{6B3B5025-748F-BA45-B151-7EA8A1CA7493}"/>
              </a:ext>
            </a:extLst>
          </p:cNvPr>
          <p:cNvSpPr/>
          <p:nvPr/>
        </p:nvSpPr>
        <p:spPr>
          <a:xfrm>
            <a:off x="6193208" y="2431209"/>
            <a:ext cx="963827" cy="704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1F860F4-F5A4-3540-B8DA-4CBBFD39249C}"/>
              </a:ext>
            </a:extLst>
          </p:cNvPr>
          <p:cNvSpPr txBox="1"/>
          <p:nvPr/>
        </p:nvSpPr>
        <p:spPr>
          <a:xfrm>
            <a:off x="3904418" y="4707922"/>
            <a:ext cx="3720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9</a:t>
            </a:r>
          </a:p>
          <a:p>
            <a:r>
              <a:rPr kumimoji="1" lang="zh-CN" altLang="en-US" dirty="0"/>
              <a:t>步骤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22</a:t>
            </a:r>
            <a:r>
              <a:rPr kumimoji="1" lang="zh-CN" altLang="en-US" dirty="0"/>
              <a:t>与</a:t>
            </a:r>
            <a:r>
              <a:rPr kumimoji="1" lang="en-US" altLang="zh-CN" dirty="0"/>
              <a:t>8</a:t>
            </a:r>
            <a:r>
              <a:rPr kumimoji="1" lang="zh-CN" altLang="en-US" dirty="0"/>
              <a:t>比较，</a:t>
            </a:r>
            <a:r>
              <a:rPr kumimoji="1" lang="en-US" altLang="zh-CN" dirty="0"/>
              <a:t>22&gt;8</a:t>
            </a:r>
            <a:r>
              <a:rPr kumimoji="1" lang="zh-CN" altLang="en-US" dirty="0"/>
              <a:t> 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8,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/2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</a:p>
          <a:p>
            <a:r>
              <a:rPr kumimoji="1" lang="zh-CN" altLang="en-US" dirty="0"/>
              <a:t>步骤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22&gt;20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]=20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/2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</a:p>
          <a:p>
            <a:r>
              <a:rPr kumimoji="1" lang="zh-CN" altLang="en-US" dirty="0"/>
              <a:t>步骤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22&lt;30,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]=22</a:t>
            </a:r>
            <a:r>
              <a:rPr kumimoji="1" lang="zh-CN" altLang="en-US" dirty="0"/>
              <a:t> 终止算法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224AE1B-D329-7245-AC4C-4FDDBF9D7EEE}"/>
              </a:ext>
            </a:extLst>
          </p:cNvPr>
          <p:cNvSpPr/>
          <p:nvPr/>
        </p:nvSpPr>
        <p:spPr>
          <a:xfrm>
            <a:off x="3164346" y="63936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B008193-59F3-794C-9CC8-13F748B1E2C9}"/>
              </a:ext>
            </a:extLst>
          </p:cNvPr>
          <p:cNvSpPr/>
          <p:nvPr/>
        </p:nvSpPr>
        <p:spPr>
          <a:xfrm>
            <a:off x="2060374" y="1752458"/>
            <a:ext cx="735981" cy="68022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F9CC73DC-8D27-3046-9C72-B6EE996B59FA}"/>
              </a:ext>
            </a:extLst>
          </p:cNvPr>
          <p:cNvSpPr/>
          <p:nvPr/>
        </p:nvSpPr>
        <p:spPr>
          <a:xfrm>
            <a:off x="928872" y="4027698"/>
            <a:ext cx="735981" cy="68022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96E19AF-C678-394C-B85F-CFB1AB6A0956}"/>
              </a:ext>
            </a:extLst>
          </p:cNvPr>
          <p:cNvSpPr/>
          <p:nvPr/>
        </p:nvSpPr>
        <p:spPr>
          <a:xfrm>
            <a:off x="4710388" y="289197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52A214EA-68F8-2840-BBA3-02AFB857087D}"/>
              </a:ext>
            </a:extLst>
          </p:cNvPr>
          <p:cNvSpPr/>
          <p:nvPr/>
        </p:nvSpPr>
        <p:spPr>
          <a:xfrm>
            <a:off x="3617569" y="289197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01EE5512-E0A3-1245-A110-362726A454CE}"/>
              </a:ext>
            </a:extLst>
          </p:cNvPr>
          <p:cNvSpPr/>
          <p:nvPr/>
        </p:nvSpPr>
        <p:spPr>
          <a:xfrm>
            <a:off x="2524750" y="289197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A36F7566-CF0D-5F44-85F6-FD18427DEAA4}"/>
              </a:ext>
            </a:extLst>
          </p:cNvPr>
          <p:cNvSpPr/>
          <p:nvPr/>
        </p:nvSpPr>
        <p:spPr>
          <a:xfrm>
            <a:off x="1539956" y="2891878"/>
            <a:ext cx="735981" cy="68022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7C57CF8E-86CD-044B-9D2C-BD7A61BB0766}"/>
              </a:ext>
            </a:extLst>
          </p:cNvPr>
          <p:cNvSpPr/>
          <p:nvPr/>
        </p:nvSpPr>
        <p:spPr>
          <a:xfrm>
            <a:off x="4106248" y="1765670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0" name="曲线连接符 79">
            <a:extLst>
              <a:ext uri="{FF2B5EF4-FFF2-40B4-BE49-F238E27FC236}">
                <a16:creationId xmlns:a16="http://schemas.microsoft.com/office/drawing/2014/main" id="{195B8CD3-B041-204A-AEE1-B0E6841C47B2}"/>
              </a:ext>
            </a:extLst>
          </p:cNvPr>
          <p:cNvCxnSpPr>
            <a:cxnSpLocks/>
            <a:stCxn id="73" idx="3"/>
            <a:endCxn id="78" idx="0"/>
          </p:cNvCxnSpPr>
          <p:nvPr/>
        </p:nvCxnSpPr>
        <p:spPr>
          <a:xfrm rot="5400000">
            <a:off x="1758646" y="2482368"/>
            <a:ext cx="558812" cy="260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>
            <a:extLst>
              <a:ext uri="{FF2B5EF4-FFF2-40B4-BE49-F238E27FC236}">
                <a16:creationId xmlns:a16="http://schemas.microsoft.com/office/drawing/2014/main" id="{2806481B-0CDB-A345-8AC6-25C9DA0DC794}"/>
              </a:ext>
            </a:extLst>
          </p:cNvPr>
          <p:cNvCxnSpPr>
            <a:cxnSpLocks/>
            <a:stCxn id="72" idx="5"/>
            <a:endCxn id="79" idx="0"/>
          </p:cNvCxnSpPr>
          <p:nvPr/>
        </p:nvCxnSpPr>
        <p:spPr>
          <a:xfrm rot="16200000" flipH="1">
            <a:off x="3860545" y="1151976"/>
            <a:ext cx="545694" cy="68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>
            <a:extLst>
              <a:ext uri="{FF2B5EF4-FFF2-40B4-BE49-F238E27FC236}">
                <a16:creationId xmlns:a16="http://schemas.microsoft.com/office/drawing/2014/main" id="{6C998E16-4F84-AD44-9F8B-3B2839EB958C}"/>
              </a:ext>
            </a:extLst>
          </p:cNvPr>
          <p:cNvCxnSpPr>
            <a:cxnSpLocks/>
            <a:stCxn id="79" idx="3"/>
            <a:endCxn id="76" idx="0"/>
          </p:cNvCxnSpPr>
          <p:nvPr/>
        </p:nvCxnSpPr>
        <p:spPr>
          <a:xfrm rot="5400000">
            <a:off x="3826949" y="2504889"/>
            <a:ext cx="545693" cy="2284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>
            <a:extLst>
              <a:ext uri="{FF2B5EF4-FFF2-40B4-BE49-F238E27FC236}">
                <a16:creationId xmlns:a16="http://schemas.microsoft.com/office/drawing/2014/main" id="{EE0D7E27-BD84-DA45-9FD4-700385D8EEC0}"/>
              </a:ext>
            </a:extLst>
          </p:cNvPr>
          <p:cNvCxnSpPr>
            <a:cxnSpLocks/>
            <a:stCxn id="73" idx="5"/>
            <a:endCxn id="77" idx="0"/>
          </p:cNvCxnSpPr>
          <p:nvPr/>
        </p:nvCxnSpPr>
        <p:spPr>
          <a:xfrm rot="16200000" flipH="1">
            <a:off x="2511205" y="2510434"/>
            <a:ext cx="558905" cy="204168"/>
          </a:xfrm>
          <a:prstGeom prst="curvedConnector3">
            <a:avLst>
              <a:gd name="adj1" fmla="val 40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>
            <a:extLst>
              <a:ext uri="{FF2B5EF4-FFF2-40B4-BE49-F238E27FC236}">
                <a16:creationId xmlns:a16="http://schemas.microsoft.com/office/drawing/2014/main" id="{099EC668-DBDD-DE4B-88DF-154FB2DE98C7}"/>
              </a:ext>
            </a:extLst>
          </p:cNvPr>
          <p:cNvCxnSpPr>
            <a:cxnSpLocks/>
            <a:stCxn id="72" idx="3"/>
            <a:endCxn id="73" idx="0"/>
          </p:cNvCxnSpPr>
          <p:nvPr/>
        </p:nvCxnSpPr>
        <p:spPr>
          <a:xfrm rot="5400000">
            <a:off x="2584006" y="1064336"/>
            <a:ext cx="532482" cy="8437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>
            <a:extLst>
              <a:ext uri="{FF2B5EF4-FFF2-40B4-BE49-F238E27FC236}">
                <a16:creationId xmlns:a16="http://schemas.microsoft.com/office/drawing/2014/main" id="{50BCD451-4BB6-5D4F-87AA-807F8BAF13D3}"/>
              </a:ext>
            </a:extLst>
          </p:cNvPr>
          <p:cNvCxnSpPr>
            <a:cxnSpLocks/>
            <a:stCxn id="79" idx="5"/>
            <a:endCxn id="75" idx="0"/>
          </p:cNvCxnSpPr>
          <p:nvPr/>
        </p:nvCxnSpPr>
        <p:spPr>
          <a:xfrm rot="16200000" flipH="1">
            <a:off x="4633567" y="2447158"/>
            <a:ext cx="545693" cy="3439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>
            <a:extLst>
              <a:ext uri="{FF2B5EF4-FFF2-40B4-BE49-F238E27FC236}">
                <a16:creationId xmlns:a16="http://schemas.microsoft.com/office/drawing/2014/main" id="{3B5E82C3-4EC8-904E-916E-1151FEA75980}"/>
              </a:ext>
            </a:extLst>
          </p:cNvPr>
          <p:cNvCxnSpPr>
            <a:cxnSpLocks/>
            <a:stCxn id="78" idx="5"/>
            <a:endCxn id="88" idx="0"/>
          </p:cNvCxnSpPr>
          <p:nvPr/>
        </p:nvCxnSpPr>
        <p:spPr>
          <a:xfrm rot="16200000" flipH="1">
            <a:off x="2072873" y="3567767"/>
            <a:ext cx="547158" cy="3565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>
            <a:extLst>
              <a:ext uri="{FF2B5EF4-FFF2-40B4-BE49-F238E27FC236}">
                <a16:creationId xmlns:a16="http://schemas.microsoft.com/office/drawing/2014/main" id="{884A2DDC-050A-F046-9379-29081161A60B}"/>
              </a:ext>
            </a:extLst>
          </p:cNvPr>
          <p:cNvCxnSpPr>
            <a:cxnSpLocks/>
            <a:stCxn id="78" idx="3"/>
            <a:endCxn id="74" idx="0"/>
          </p:cNvCxnSpPr>
          <p:nvPr/>
        </p:nvCxnSpPr>
        <p:spPr>
          <a:xfrm rot="5400000">
            <a:off x="1194695" y="3574655"/>
            <a:ext cx="555212" cy="3508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28E4C213-FEA3-D24A-947C-E163E42D61A2}"/>
              </a:ext>
            </a:extLst>
          </p:cNvPr>
          <p:cNvSpPr/>
          <p:nvPr/>
        </p:nvSpPr>
        <p:spPr>
          <a:xfrm>
            <a:off x="2156759" y="4019644"/>
            <a:ext cx="735981" cy="6802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手杖形箭头 88">
            <a:extLst>
              <a:ext uri="{FF2B5EF4-FFF2-40B4-BE49-F238E27FC236}">
                <a16:creationId xmlns:a16="http://schemas.microsoft.com/office/drawing/2014/main" id="{E7D748BF-302A-844C-B7E3-E81190CC11A3}"/>
              </a:ext>
            </a:extLst>
          </p:cNvPr>
          <p:cNvSpPr/>
          <p:nvPr/>
        </p:nvSpPr>
        <p:spPr>
          <a:xfrm rot="13956398" flipV="1">
            <a:off x="2076865" y="3497534"/>
            <a:ext cx="1055980" cy="292778"/>
          </a:xfrm>
          <a:prstGeom prst="uturnArrow">
            <a:avLst>
              <a:gd name="adj1" fmla="val 15734"/>
              <a:gd name="adj2" fmla="val 22323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0" name="手杖形箭头 89">
            <a:extLst>
              <a:ext uri="{FF2B5EF4-FFF2-40B4-BE49-F238E27FC236}">
                <a16:creationId xmlns:a16="http://schemas.microsoft.com/office/drawing/2014/main" id="{2CBC1869-BB57-D54D-AAF6-6109C231EA0E}"/>
              </a:ext>
            </a:extLst>
          </p:cNvPr>
          <p:cNvSpPr/>
          <p:nvPr/>
        </p:nvSpPr>
        <p:spPr>
          <a:xfrm rot="17970248">
            <a:off x="1127557" y="2211604"/>
            <a:ext cx="1169229" cy="369902"/>
          </a:xfrm>
          <a:prstGeom prst="uturnArrow">
            <a:avLst>
              <a:gd name="adj1" fmla="val 15734"/>
              <a:gd name="adj2" fmla="val 22323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5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DFCB819-5455-F14B-AD9D-CC56870F05FE}"/>
              </a:ext>
            </a:extLst>
          </p:cNvPr>
          <p:cNvSpPr/>
          <p:nvPr/>
        </p:nvSpPr>
        <p:spPr>
          <a:xfrm>
            <a:off x="4024287" y="266037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B75E733-8E00-D148-80C7-BDEC279C86F4}"/>
              </a:ext>
            </a:extLst>
          </p:cNvPr>
          <p:cNvSpPr/>
          <p:nvPr/>
        </p:nvSpPr>
        <p:spPr>
          <a:xfrm>
            <a:off x="2100277" y="359860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E11F1BE-8A6B-CA4F-99B7-D21421F808B3}"/>
              </a:ext>
            </a:extLst>
          </p:cNvPr>
          <p:cNvSpPr/>
          <p:nvPr/>
        </p:nvSpPr>
        <p:spPr>
          <a:xfrm>
            <a:off x="6305447" y="3849549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F3675A4-03A8-DE40-B548-5ED041252C19}"/>
              </a:ext>
            </a:extLst>
          </p:cNvPr>
          <p:cNvSpPr/>
          <p:nvPr/>
        </p:nvSpPr>
        <p:spPr>
          <a:xfrm>
            <a:off x="5948930" y="255823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A0BF692-564E-EC40-B4ED-64CF83358A02}"/>
              </a:ext>
            </a:extLst>
          </p:cNvPr>
          <p:cNvSpPr/>
          <p:nvPr/>
        </p:nvSpPr>
        <p:spPr>
          <a:xfrm>
            <a:off x="5728009" y="1102687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4B014-E162-3E48-AC21-6F30093ED8DC}"/>
              </a:ext>
            </a:extLst>
          </p:cNvPr>
          <p:cNvSpPr/>
          <p:nvPr/>
        </p:nvSpPr>
        <p:spPr>
          <a:xfrm>
            <a:off x="3298905" y="352062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5DBB548-95C8-7E4D-8BA4-E6CBDC8628C4}"/>
              </a:ext>
            </a:extLst>
          </p:cNvPr>
          <p:cNvSpPr/>
          <p:nvPr/>
        </p:nvSpPr>
        <p:spPr>
          <a:xfrm>
            <a:off x="3389737" y="1119895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753492-6297-B34C-9AA9-1DBF07E8A5A8}"/>
              </a:ext>
            </a:extLst>
          </p:cNvPr>
          <p:cNvSpPr/>
          <p:nvPr/>
        </p:nvSpPr>
        <p:spPr>
          <a:xfrm>
            <a:off x="2653756" y="2320259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258F0A73-8100-7A4E-B846-1A90187399AD}"/>
              </a:ext>
            </a:extLst>
          </p:cNvPr>
          <p:cNvCxnSpPr>
            <a:cxnSpLocks/>
            <a:stCxn id="10" idx="7"/>
            <a:endCxn id="10" idx="1"/>
          </p:cNvCxnSpPr>
          <p:nvPr/>
        </p:nvCxnSpPr>
        <p:spPr>
          <a:xfrm rot="16200000" flipV="1">
            <a:off x="3757728" y="959302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A82B47D-76F5-2C4F-9B5D-1208461EDFE7}"/>
              </a:ext>
            </a:extLst>
          </p:cNvPr>
          <p:cNvCxnSpPr>
            <a:cxnSpLocks/>
            <a:stCxn id="5" idx="0"/>
            <a:endCxn id="11" idx="3"/>
          </p:cNvCxnSpPr>
          <p:nvPr/>
        </p:nvCxnSpPr>
        <p:spPr>
          <a:xfrm rot="5400000" flipH="1" flipV="1">
            <a:off x="2266035" y="3103100"/>
            <a:ext cx="697736" cy="293270"/>
          </a:xfrm>
          <a:prstGeom prst="curvedConnector3">
            <a:avLst>
              <a:gd name="adj1" fmla="val 34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49D85A8C-B52D-C54B-8189-B550133BEBBF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rot="10800000" flipV="1">
            <a:off x="4125719" y="1442799"/>
            <a:ext cx="1602291" cy="1720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26299809-E857-6E4D-BBB3-67D9ABC3F16C}"/>
              </a:ext>
            </a:extLst>
          </p:cNvPr>
          <p:cNvCxnSpPr>
            <a:cxnSpLocks/>
            <a:stCxn id="9" idx="0"/>
            <a:endCxn id="11" idx="6"/>
          </p:cNvCxnSpPr>
          <p:nvPr/>
        </p:nvCxnSpPr>
        <p:spPr>
          <a:xfrm rot="16200000" flipV="1">
            <a:off x="3098191" y="2951917"/>
            <a:ext cx="860252" cy="2771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FFBB07E-2B68-D54E-A4BE-00407A566FF3}"/>
              </a:ext>
            </a:extLst>
          </p:cNvPr>
          <p:cNvCxnSpPr>
            <a:cxnSpLocks/>
            <a:endCxn id="10" idx="5"/>
          </p:cNvCxnSpPr>
          <p:nvPr/>
        </p:nvCxnSpPr>
        <p:spPr>
          <a:xfrm rot="16200000" flipV="1">
            <a:off x="3804002" y="1914437"/>
            <a:ext cx="1073816" cy="6459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7FAD2BC9-8079-DE42-A36D-E6A2AD7C1A93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rot="16200000" flipV="1">
            <a:off x="5818800" y="2060111"/>
            <a:ext cx="775322" cy="2209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CE2F1696-EAB8-DC41-B3C6-9724ECAF0A62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2959732" y="1773673"/>
            <a:ext cx="610957" cy="464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DCEDEE2E-BF09-9B4C-BB1D-C045FB42D815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rot="16200000" flipV="1">
            <a:off x="6189634" y="3365744"/>
            <a:ext cx="611092" cy="3565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3F45C0D-50C5-8A46-B13E-5D6DD09BBCB9}"/>
              </a:ext>
            </a:extLst>
          </p:cNvPr>
          <p:cNvSpPr txBox="1"/>
          <p:nvPr/>
        </p:nvSpPr>
        <p:spPr>
          <a:xfrm>
            <a:off x="780845" y="382032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x=5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41ED142-F344-0E4A-847D-DC72BCACF966}"/>
              </a:ext>
            </a:extLst>
          </p:cNvPr>
          <p:cNvSpPr txBox="1"/>
          <p:nvPr/>
        </p:nvSpPr>
        <p:spPr>
          <a:xfrm>
            <a:off x="801030" y="247485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x=3</a:t>
            </a:r>
            <a:endParaRPr kumimoji="1" lang="zh-CN" altLang="en-US" dirty="0"/>
          </a:p>
        </p:txBody>
      </p:sp>
      <p:pic>
        <p:nvPicPr>
          <p:cNvPr id="43" name="图形 42" descr="直箭头">
            <a:extLst>
              <a:ext uri="{FF2B5EF4-FFF2-40B4-BE49-F238E27FC236}">
                <a16:creationId xmlns:a16="http://schemas.microsoft.com/office/drawing/2014/main" id="{068ED2F7-D03B-FA4C-ABCF-902F00FF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94907" y="2935149"/>
            <a:ext cx="914400" cy="91440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790D5C94-DA23-4A4C-8415-E5B129106C4D}"/>
              </a:ext>
            </a:extLst>
          </p:cNvPr>
          <p:cNvSpPr txBox="1"/>
          <p:nvPr/>
        </p:nvSpPr>
        <p:spPr>
          <a:xfrm>
            <a:off x="254013" y="1115717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father[4]=4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</a:t>
            </a:r>
            <a:r>
              <a:rPr kumimoji="1" lang="zh-CN" altLang="en-US" dirty="0"/>
              <a:t>为根</a:t>
            </a:r>
          </a:p>
        </p:txBody>
      </p:sp>
      <p:pic>
        <p:nvPicPr>
          <p:cNvPr id="45" name="图形 44" descr="直箭头">
            <a:extLst>
              <a:ext uri="{FF2B5EF4-FFF2-40B4-BE49-F238E27FC236}">
                <a16:creationId xmlns:a16="http://schemas.microsoft.com/office/drawing/2014/main" id="{DF4803B0-BA2C-4C4E-96F5-4BC7B8DB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76160" y="1560453"/>
            <a:ext cx="914400" cy="914400"/>
          </a:xfrm>
          <a:prstGeom prst="rect">
            <a:avLst/>
          </a:prstGeom>
        </p:spPr>
      </p:pic>
      <p:pic>
        <p:nvPicPr>
          <p:cNvPr id="46" name="图形 45" descr="直箭头">
            <a:extLst>
              <a:ext uri="{FF2B5EF4-FFF2-40B4-BE49-F238E27FC236}">
                <a16:creationId xmlns:a16="http://schemas.microsoft.com/office/drawing/2014/main" id="{C68064DB-28F9-0344-B0C5-E3D60D367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232610" y="4341767"/>
            <a:ext cx="914400" cy="9144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E5F061FE-9F28-7E42-BA20-2E9422C46C93}"/>
              </a:ext>
            </a:extLst>
          </p:cNvPr>
          <p:cNvSpPr txBox="1"/>
          <p:nvPr/>
        </p:nvSpPr>
        <p:spPr>
          <a:xfrm>
            <a:off x="2374222" y="5250779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查询结点</a:t>
            </a:r>
            <a:r>
              <a:rPr kumimoji="1" lang="en-US" altLang="zh-CN" dirty="0"/>
              <a:t>5</a:t>
            </a:r>
            <a:r>
              <a:rPr kumimoji="1" lang="zh-CN" altLang="en-US" dirty="0"/>
              <a:t>的所在集合</a:t>
            </a:r>
          </a:p>
        </p:txBody>
      </p:sp>
      <p:pic>
        <p:nvPicPr>
          <p:cNvPr id="25" name="图形 24" descr="直箭头">
            <a:extLst>
              <a:ext uri="{FF2B5EF4-FFF2-40B4-BE49-F238E27FC236}">
                <a16:creationId xmlns:a16="http://schemas.microsoft.com/office/drawing/2014/main" id="{4FBA72F9-0487-7945-BB13-42A1AC69D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458485" y="3742827"/>
            <a:ext cx="1327014" cy="9144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592F8CF-32A7-2D48-B1F2-9EB1B8D093B2}"/>
              </a:ext>
            </a:extLst>
          </p:cNvPr>
          <p:cNvSpPr txBox="1"/>
          <p:nvPr/>
        </p:nvSpPr>
        <p:spPr>
          <a:xfrm>
            <a:off x="4760268" y="4881447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查询结点</a:t>
            </a:r>
            <a:r>
              <a:rPr kumimoji="1" lang="en-US" altLang="zh-CN" dirty="0"/>
              <a:t>7</a:t>
            </a:r>
            <a:r>
              <a:rPr kumimoji="1" lang="zh-CN" altLang="en-US" dirty="0"/>
              <a:t>的所在集合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8CC39AC-0EEB-3D4D-BB2E-064AB4421051}"/>
              </a:ext>
            </a:extLst>
          </p:cNvPr>
          <p:cNvSpPr txBox="1"/>
          <p:nvPr/>
        </p:nvSpPr>
        <p:spPr>
          <a:xfrm>
            <a:off x="7497688" y="265182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x=7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749DF5-27C6-FB4B-A9B3-31D0BA4636F5}"/>
              </a:ext>
            </a:extLst>
          </p:cNvPr>
          <p:cNvSpPr txBox="1"/>
          <p:nvPr/>
        </p:nvSpPr>
        <p:spPr>
          <a:xfrm>
            <a:off x="6789160" y="1294087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x=6,</a:t>
            </a:r>
            <a:r>
              <a:rPr kumimoji="1" lang="zh-CN" altLang="en-US" dirty="0"/>
              <a:t> </a:t>
            </a:r>
            <a:r>
              <a:rPr kumimoji="1" lang="en-US" altLang="zh-CN" dirty="0"/>
              <a:t>father[6],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为根</a:t>
            </a:r>
          </a:p>
        </p:txBody>
      </p:sp>
      <p:pic>
        <p:nvPicPr>
          <p:cNvPr id="29" name="图形 28" descr="直箭头">
            <a:extLst>
              <a:ext uri="{FF2B5EF4-FFF2-40B4-BE49-F238E27FC236}">
                <a16:creationId xmlns:a16="http://schemas.microsoft.com/office/drawing/2014/main" id="{CD561223-103E-614B-A4E3-2244F054A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411750" y="1766644"/>
            <a:ext cx="914400" cy="9144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8922528A-49E4-6840-8493-3AAAD46A53EA}"/>
              </a:ext>
            </a:extLst>
          </p:cNvPr>
          <p:cNvSpPr txBox="1"/>
          <p:nvPr/>
        </p:nvSpPr>
        <p:spPr>
          <a:xfrm>
            <a:off x="4197052" y="1017637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3.</a:t>
            </a:r>
            <a:r>
              <a:rPr kumimoji="1" lang="zh-CN" altLang="en-US" dirty="0"/>
              <a:t> 合并集合</a:t>
            </a:r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9845F025-6F0A-0E41-9C62-B8531BD05BFE}"/>
              </a:ext>
            </a:extLst>
          </p:cNvPr>
          <p:cNvCxnSpPr>
            <a:cxnSpLocks/>
            <a:stCxn id="8" idx="7"/>
            <a:endCxn id="8" idx="1"/>
          </p:cNvCxnSpPr>
          <p:nvPr/>
        </p:nvCxnSpPr>
        <p:spPr>
          <a:xfrm rot="16200000" flipV="1">
            <a:off x="6096000" y="942094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 descr="剪刀">
            <a:extLst>
              <a:ext uri="{FF2B5EF4-FFF2-40B4-BE49-F238E27FC236}">
                <a16:creationId xmlns:a16="http://schemas.microsoft.com/office/drawing/2014/main" id="{A571923F-11B6-BF47-B627-1003ABD894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2931" y="303210"/>
            <a:ext cx="914400" cy="9144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F4B34E88-B747-C045-9B30-2D4E8CF344B9}"/>
              </a:ext>
            </a:extLst>
          </p:cNvPr>
          <p:cNvSpPr txBox="1"/>
          <p:nvPr/>
        </p:nvSpPr>
        <p:spPr>
          <a:xfrm>
            <a:off x="4017936" y="5803269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图 </a:t>
            </a:r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338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DFCB819-5455-F14B-AD9D-CC56870F05FE}"/>
              </a:ext>
            </a:extLst>
          </p:cNvPr>
          <p:cNvSpPr/>
          <p:nvPr/>
        </p:nvSpPr>
        <p:spPr>
          <a:xfrm>
            <a:off x="4024287" y="266037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B75E733-8E00-D148-80C7-BDEC279C86F4}"/>
              </a:ext>
            </a:extLst>
          </p:cNvPr>
          <p:cNvSpPr/>
          <p:nvPr/>
        </p:nvSpPr>
        <p:spPr>
          <a:xfrm>
            <a:off x="2100277" y="359860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4B014-E162-3E48-AC21-6F30093ED8DC}"/>
              </a:ext>
            </a:extLst>
          </p:cNvPr>
          <p:cNvSpPr/>
          <p:nvPr/>
        </p:nvSpPr>
        <p:spPr>
          <a:xfrm>
            <a:off x="2006231" y="4727509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5DBB548-95C8-7E4D-8BA4-E6CBDC8628C4}"/>
              </a:ext>
            </a:extLst>
          </p:cNvPr>
          <p:cNvSpPr/>
          <p:nvPr/>
        </p:nvSpPr>
        <p:spPr>
          <a:xfrm>
            <a:off x="3389737" y="1119895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753492-6297-B34C-9AA9-1DBF07E8A5A8}"/>
              </a:ext>
            </a:extLst>
          </p:cNvPr>
          <p:cNvSpPr/>
          <p:nvPr/>
        </p:nvSpPr>
        <p:spPr>
          <a:xfrm>
            <a:off x="2653756" y="2320259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258F0A73-8100-7A4E-B846-1A90187399AD}"/>
              </a:ext>
            </a:extLst>
          </p:cNvPr>
          <p:cNvCxnSpPr>
            <a:cxnSpLocks/>
            <a:stCxn id="10" idx="7"/>
            <a:endCxn id="10" idx="1"/>
          </p:cNvCxnSpPr>
          <p:nvPr/>
        </p:nvCxnSpPr>
        <p:spPr>
          <a:xfrm rot="16200000" flipV="1">
            <a:off x="3757728" y="959302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A82B47D-76F5-2C4F-9B5D-1208461EDFE7}"/>
              </a:ext>
            </a:extLst>
          </p:cNvPr>
          <p:cNvCxnSpPr>
            <a:cxnSpLocks/>
            <a:stCxn id="5" idx="0"/>
            <a:endCxn id="11" idx="3"/>
          </p:cNvCxnSpPr>
          <p:nvPr/>
        </p:nvCxnSpPr>
        <p:spPr>
          <a:xfrm rot="5400000" flipH="1" flipV="1">
            <a:off x="2266035" y="3103100"/>
            <a:ext cx="697736" cy="293270"/>
          </a:xfrm>
          <a:prstGeom prst="curvedConnector3">
            <a:avLst>
              <a:gd name="adj1" fmla="val 34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26299809-E857-6E4D-BBB3-67D9ABC3F16C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rot="5400000" flipH="1" flipV="1">
            <a:off x="2196904" y="4456145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FFBB07E-2B68-D54E-A4BE-00407A566FF3}"/>
              </a:ext>
            </a:extLst>
          </p:cNvPr>
          <p:cNvCxnSpPr>
            <a:cxnSpLocks/>
            <a:endCxn id="10" idx="5"/>
          </p:cNvCxnSpPr>
          <p:nvPr/>
        </p:nvCxnSpPr>
        <p:spPr>
          <a:xfrm rot="16200000" flipV="1">
            <a:off x="3804002" y="1914437"/>
            <a:ext cx="1073816" cy="6459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CE2F1696-EAB8-DC41-B3C6-9724ECAF0A62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2959732" y="1773673"/>
            <a:ext cx="610957" cy="464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3F45C0D-50C5-8A46-B13E-5D6DD09BBCB9}"/>
              </a:ext>
            </a:extLst>
          </p:cNvPr>
          <p:cNvSpPr txBox="1"/>
          <p:nvPr/>
        </p:nvSpPr>
        <p:spPr>
          <a:xfrm>
            <a:off x="780845" y="382032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x=2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41ED142-F344-0E4A-847D-DC72BCACF966}"/>
              </a:ext>
            </a:extLst>
          </p:cNvPr>
          <p:cNvSpPr txBox="1"/>
          <p:nvPr/>
        </p:nvSpPr>
        <p:spPr>
          <a:xfrm>
            <a:off x="801030" y="247485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x=3</a:t>
            </a:r>
            <a:endParaRPr kumimoji="1" lang="zh-CN" altLang="en-US" dirty="0"/>
          </a:p>
        </p:txBody>
      </p:sp>
      <p:pic>
        <p:nvPicPr>
          <p:cNvPr id="43" name="图形 42" descr="直箭头">
            <a:extLst>
              <a:ext uri="{FF2B5EF4-FFF2-40B4-BE49-F238E27FC236}">
                <a16:creationId xmlns:a16="http://schemas.microsoft.com/office/drawing/2014/main" id="{068ED2F7-D03B-FA4C-ABCF-902F00FF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94907" y="2935149"/>
            <a:ext cx="914400" cy="91440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790D5C94-DA23-4A4C-8415-E5B129106C4D}"/>
              </a:ext>
            </a:extLst>
          </p:cNvPr>
          <p:cNvSpPr txBox="1"/>
          <p:nvPr/>
        </p:nvSpPr>
        <p:spPr>
          <a:xfrm>
            <a:off x="254013" y="1115717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father[4]=4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</a:t>
            </a:r>
            <a:r>
              <a:rPr kumimoji="1" lang="zh-CN" altLang="en-US" dirty="0"/>
              <a:t>为根</a:t>
            </a:r>
          </a:p>
        </p:txBody>
      </p:sp>
      <p:pic>
        <p:nvPicPr>
          <p:cNvPr id="45" name="图形 44" descr="直箭头">
            <a:extLst>
              <a:ext uri="{FF2B5EF4-FFF2-40B4-BE49-F238E27FC236}">
                <a16:creationId xmlns:a16="http://schemas.microsoft.com/office/drawing/2014/main" id="{DF4803B0-BA2C-4C4E-96F5-4BC7B8DB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76160" y="1560453"/>
            <a:ext cx="914400" cy="9144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F4B34E88-B747-C045-9B30-2D4E8CF344B9}"/>
              </a:ext>
            </a:extLst>
          </p:cNvPr>
          <p:cNvSpPr txBox="1"/>
          <p:nvPr/>
        </p:nvSpPr>
        <p:spPr>
          <a:xfrm>
            <a:off x="3150583" y="5407733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图 </a:t>
            </a:r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FC0FC7A-8205-754B-B9EF-48F221A688EA}"/>
              </a:ext>
            </a:extLst>
          </p:cNvPr>
          <p:cNvSpPr txBox="1"/>
          <p:nvPr/>
        </p:nvSpPr>
        <p:spPr>
          <a:xfrm>
            <a:off x="780845" y="492821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x=5</a:t>
            </a:r>
            <a:endParaRPr kumimoji="1" lang="zh-CN" altLang="en-US" dirty="0"/>
          </a:p>
        </p:txBody>
      </p:sp>
      <p:pic>
        <p:nvPicPr>
          <p:cNvPr id="37" name="图形 36" descr="直箭头">
            <a:extLst>
              <a:ext uri="{FF2B5EF4-FFF2-40B4-BE49-F238E27FC236}">
                <a16:creationId xmlns:a16="http://schemas.microsoft.com/office/drawing/2014/main" id="{40B78632-42B0-BF4C-B2A7-AAE40EA04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29446" y="4072573"/>
            <a:ext cx="68022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1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DFCB819-5455-F14B-AD9D-CC56870F05FE}"/>
              </a:ext>
            </a:extLst>
          </p:cNvPr>
          <p:cNvSpPr/>
          <p:nvPr/>
        </p:nvSpPr>
        <p:spPr>
          <a:xfrm>
            <a:off x="4024287" y="266037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B75E733-8E00-D148-80C7-BDEC279C86F4}"/>
              </a:ext>
            </a:extLst>
          </p:cNvPr>
          <p:cNvSpPr/>
          <p:nvPr/>
        </p:nvSpPr>
        <p:spPr>
          <a:xfrm>
            <a:off x="2100277" y="3598603"/>
            <a:ext cx="735981" cy="6802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4B014-E162-3E48-AC21-6F30093ED8DC}"/>
              </a:ext>
            </a:extLst>
          </p:cNvPr>
          <p:cNvSpPr/>
          <p:nvPr/>
        </p:nvSpPr>
        <p:spPr>
          <a:xfrm>
            <a:off x="2006231" y="4727509"/>
            <a:ext cx="735981" cy="6802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5DBB548-95C8-7E4D-8BA4-E6CBDC8628C4}"/>
              </a:ext>
            </a:extLst>
          </p:cNvPr>
          <p:cNvSpPr/>
          <p:nvPr/>
        </p:nvSpPr>
        <p:spPr>
          <a:xfrm>
            <a:off x="3389737" y="1119895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753492-6297-B34C-9AA9-1DBF07E8A5A8}"/>
              </a:ext>
            </a:extLst>
          </p:cNvPr>
          <p:cNvSpPr/>
          <p:nvPr/>
        </p:nvSpPr>
        <p:spPr>
          <a:xfrm>
            <a:off x="2653756" y="2320259"/>
            <a:ext cx="735981" cy="6802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258F0A73-8100-7A4E-B846-1A90187399AD}"/>
              </a:ext>
            </a:extLst>
          </p:cNvPr>
          <p:cNvCxnSpPr>
            <a:cxnSpLocks/>
            <a:stCxn id="10" idx="7"/>
            <a:endCxn id="10" idx="1"/>
          </p:cNvCxnSpPr>
          <p:nvPr/>
        </p:nvCxnSpPr>
        <p:spPr>
          <a:xfrm rot="16200000" flipV="1">
            <a:off x="3757728" y="959302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A82B47D-76F5-2C4F-9B5D-1208461EDFE7}"/>
              </a:ext>
            </a:extLst>
          </p:cNvPr>
          <p:cNvCxnSpPr>
            <a:cxnSpLocks/>
            <a:stCxn id="5" idx="0"/>
            <a:endCxn id="11" idx="3"/>
          </p:cNvCxnSpPr>
          <p:nvPr/>
        </p:nvCxnSpPr>
        <p:spPr>
          <a:xfrm rot="5400000" flipH="1" flipV="1">
            <a:off x="2266035" y="3103100"/>
            <a:ext cx="697736" cy="293270"/>
          </a:xfrm>
          <a:prstGeom prst="curvedConnector3">
            <a:avLst>
              <a:gd name="adj1" fmla="val 34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26299809-E857-6E4D-BBB3-67D9ABC3F16C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rot="5400000" flipH="1" flipV="1">
            <a:off x="2196904" y="4456145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FFBB07E-2B68-D54E-A4BE-00407A566FF3}"/>
              </a:ext>
            </a:extLst>
          </p:cNvPr>
          <p:cNvCxnSpPr>
            <a:cxnSpLocks/>
            <a:endCxn id="10" idx="5"/>
          </p:cNvCxnSpPr>
          <p:nvPr/>
        </p:nvCxnSpPr>
        <p:spPr>
          <a:xfrm rot="16200000" flipV="1">
            <a:off x="3804002" y="1914437"/>
            <a:ext cx="1073816" cy="6459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CE2F1696-EAB8-DC41-B3C6-9724ECAF0A62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2959732" y="1773673"/>
            <a:ext cx="610957" cy="464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4B34E88-B747-C045-9B30-2D4E8CF344B9}"/>
              </a:ext>
            </a:extLst>
          </p:cNvPr>
          <p:cNvSpPr txBox="1"/>
          <p:nvPr/>
        </p:nvSpPr>
        <p:spPr>
          <a:xfrm>
            <a:off x="4888280" y="5419007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图 </a:t>
            </a:r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611A5EB-ED03-2349-BFC5-6CCD863DF9BD}"/>
              </a:ext>
            </a:extLst>
          </p:cNvPr>
          <p:cNvSpPr/>
          <p:nvPr/>
        </p:nvSpPr>
        <p:spPr>
          <a:xfrm>
            <a:off x="8820676" y="256075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20810EA-8A9D-5043-B8E9-DF2CDC7C3CAA}"/>
              </a:ext>
            </a:extLst>
          </p:cNvPr>
          <p:cNvSpPr/>
          <p:nvPr/>
        </p:nvSpPr>
        <p:spPr>
          <a:xfrm>
            <a:off x="6896666" y="3498986"/>
            <a:ext cx="735981" cy="6802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DB7B99A-FBCD-AC4A-B29F-6B976B0B15BA}"/>
              </a:ext>
            </a:extLst>
          </p:cNvPr>
          <p:cNvSpPr/>
          <p:nvPr/>
        </p:nvSpPr>
        <p:spPr>
          <a:xfrm>
            <a:off x="6802620" y="4627892"/>
            <a:ext cx="735981" cy="6802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4BED304-5E86-E64F-96E3-DF2FFB43C345}"/>
              </a:ext>
            </a:extLst>
          </p:cNvPr>
          <p:cNvSpPr/>
          <p:nvPr/>
        </p:nvSpPr>
        <p:spPr>
          <a:xfrm>
            <a:off x="8186126" y="102027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55F4ABA-A8EA-6649-9D5F-EE747C49C22D}"/>
              </a:ext>
            </a:extLst>
          </p:cNvPr>
          <p:cNvSpPr/>
          <p:nvPr/>
        </p:nvSpPr>
        <p:spPr>
          <a:xfrm>
            <a:off x="7450145" y="2220642"/>
            <a:ext cx="735981" cy="6802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A650D654-94DB-4C42-AE2D-761BECF9EAD9}"/>
              </a:ext>
            </a:extLst>
          </p:cNvPr>
          <p:cNvCxnSpPr>
            <a:cxnSpLocks/>
            <a:stCxn id="25" idx="7"/>
            <a:endCxn id="25" idx="1"/>
          </p:cNvCxnSpPr>
          <p:nvPr/>
        </p:nvCxnSpPr>
        <p:spPr>
          <a:xfrm rot="16200000" flipV="1">
            <a:off x="8554117" y="859685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FD8B4FD6-4D41-AB40-B2BB-9D8F2AAD63FB}"/>
              </a:ext>
            </a:extLst>
          </p:cNvPr>
          <p:cNvCxnSpPr>
            <a:cxnSpLocks/>
            <a:stCxn id="23" idx="0"/>
            <a:endCxn id="25" idx="4"/>
          </p:cNvCxnSpPr>
          <p:nvPr/>
        </p:nvCxnSpPr>
        <p:spPr>
          <a:xfrm rot="5400000" flipH="1" flipV="1">
            <a:off x="7010145" y="1955014"/>
            <a:ext cx="1798484" cy="1289460"/>
          </a:xfrm>
          <a:prstGeom prst="curvedConnector3">
            <a:avLst>
              <a:gd name="adj1" fmla="val 22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FE404515-737A-6449-A044-8FA54E613391}"/>
              </a:ext>
            </a:extLst>
          </p:cNvPr>
          <p:cNvCxnSpPr>
            <a:cxnSpLocks/>
            <a:stCxn id="24" idx="0"/>
            <a:endCxn id="25" idx="6"/>
          </p:cNvCxnSpPr>
          <p:nvPr/>
        </p:nvCxnSpPr>
        <p:spPr>
          <a:xfrm rot="5400000" flipH="1" flipV="1">
            <a:off x="6412608" y="2118393"/>
            <a:ext cx="3267502" cy="1751496"/>
          </a:xfrm>
          <a:prstGeom prst="curvedConnector4">
            <a:avLst>
              <a:gd name="adj1" fmla="val 24152"/>
              <a:gd name="adj2" fmla="val 178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CA459A96-B59B-0F40-8B6A-3D36BFF5D30B}"/>
              </a:ext>
            </a:extLst>
          </p:cNvPr>
          <p:cNvCxnSpPr>
            <a:cxnSpLocks/>
            <a:endCxn id="25" idx="5"/>
          </p:cNvCxnSpPr>
          <p:nvPr/>
        </p:nvCxnSpPr>
        <p:spPr>
          <a:xfrm rot="16200000" flipV="1">
            <a:off x="8600391" y="1814820"/>
            <a:ext cx="1073816" cy="6459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8E93EF4D-06F1-8540-BE77-E88226B40DC6}"/>
              </a:ext>
            </a:extLst>
          </p:cNvPr>
          <p:cNvCxnSpPr>
            <a:cxnSpLocks/>
            <a:endCxn id="25" idx="3"/>
          </p:cNvCxnSpPr>
          <p:nvPr/>
        </p:nvCxnSpPr>
        <p:spPr>
          <a:xfrm rot="5400000" flipH="1" flipV="1">
            <a:off x="7756121" y="1674056"/>
            <a:ext cx="610957" cy="464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形 31" descr="直箭头">
            <a:extLst>
              <a:ext uri="{FF2B5EF4-FFF2-40B4-BE49-F238E27FC236}">
                <a16:creationId xmlns:a16="http://schemas.microsoft.com/office/drawing/2014/main" id="{FA3C20A9-4C4D-7E48-900F-7533E8A8A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261598" y="27199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4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B75E733-8E00-D148-80C7-BDEC279C86F4}"/>
              </a:ext>
            </a:extLst>
          </p:cNvPr>
          <p:cNvSpPr/>
          <p:nvPr/>
        </p:nvSpPr>
        <p:spPr>
          <a:xfrm>
            <a:off x="886075" y="235442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4B014-E162-3E48-AC21-6F30093ED8DC}"/>
              </a:ext>
            </a:extLst>
          </p:cNvPr>
          <p:cNvSpPr/>
          <p:nvPr/>
        </p:nvSpPr>
        <p:spPr>
          <a:xfrm>
            <a:off x="792029" y="348332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753492-6297-B34C-9AA9-1DBF07E8A5A8}"/>
              </a:ext>
            </a:extLst>
          </p:cNvPr>
          <p:cNvSpPr/>
          <p:nvPr/>
        </p:nvSpPr>
        <p:spPr>
          <a:xfrm>
            <a:off x="1394584" y="119599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A82B47D-76F5-2C4F-9B5D-1208461EDFE7}"/>
              </a:ext>
            </a:extLst>
          </p:cNvPr>
          <p:cNvCxnSpPr>
            <a:cxnSpLocks/>
            <a:stCxn id="5" idx="0"/>
            <a:endCxn id="11" idx="3"/>
          </p:cNvCxnSpPr>
          <p:nvPr/>
        </p:nvCxnSpPr>
        <p:spPr>
          <a:xfrm rot="5400000" flipH="1" flipV="1">
            <a:off x="1089308" y="1941364"/>
            <a:ext cx="577816" cy="24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26299809-E857-6E4D-BBB3-67D9ABC3F16C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rot="5400000" flipH="1" flipV="1">
            <a:off x="982702" y="3211964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CE2F1696-EAB8-DC41-B3C6-9724ECAF0A62}"/>
              </a:ext>
            </a:extLst>
          </p:cNvPr>
          <p:cNvCxnSpPr>
            <a:cxnSpLocks/>
            <a:stCxn id="11" idx="7"/>
            <a:endCxn id="11" idx="1"/>
          </p:cNvCxnSpPr>
          <p:nvPr/>
        </p:nvCxnSpPr>
        <p:spPr>
          <a:xfrm rot="16200000" flipV="1">
            <a:off x="1762575" y="1035405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4B34E88-B747-C045-9B30-2D4E8CF344B9}"/>
              </a:ext>
            </a:extLst>
          </p:cNvPr>
          <p:cNvSpPr txBox="1"/>
          <p:nvPr/>
        </p:nvSpPr>
        <p:spPr>
          <a:xfrm>
            <a:off x="3150583" y="5407733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图 </a:t>
            </a:r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pic>
        <p:nvPicPr>
          <p:cNvPr id="23" name="图形 22" descr="直箭头">
            <a:extLst>
              <a:ext uri="{FF2B5EF4-FFF2-40B4-BE49-F238E27FC236}">
                <a16:creationId xmlns:a16="http://schemas.microsoft.com/office/drawing/2014/main" id="{F91C67BA-F0E7-1444-BB0D-6838FAAD5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236182" y="2237334"/>
            <a:ext cx="1745077" cy="9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E6AE88-9FEA-154B-82DD-7FD944A7DF58}"/>
              </a:ext>
            </a:extLst>
          </p:cNvPr>
          <p:cNvSpPr txBox="1"/>
          <p:nvPr/>
        </p:nvSpPr>
        <p:spPr>
          <a:xfrm>
            <a:off x="2578308" y="187622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合并</a:t>
            </a:r>
            <a:r>
              <a:rPr kumimoji="1" lang="en-US" altLang="zh-CN" dirty="0"/>
              <a:t>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F0176E5-7848-4E42-99BB-03CCAAF7CD7A}"/>
              </a:ext>
            </a:extLst>
          </p:cNvPr>
          <p:cNvSpPr/>
          <p:nvPr/>
        </p:nvSpPr>
        <p:spPr>
          <a:xfrm>
            <a:off x="3814877" y="2935030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FD44613-5705-7444-B187-DEA14F8A4CD8}"/>
              </a:ext>
            </a:extLst>
          </p:cNvPr>
          <p:cNvSpPr/>
          <p:nvPr/>
        </p:nvSpPr>
        <p:spPr>
          <a:xfrm>
            <a:off x="3720831" y="406393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2B345BA-EB1E-6441-86B2-E51F1945E033}"/>
              </a:ext>
            </a:extLst>
          </p:cNvPr>
          <p:cNvSpPr/>
          <p:nvPr/>
        </p:nvSpPr>
        <p:spPr>
          <a:xfrm>
            <a:off x="4323386" y="177660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67FC860D-BE01-564D-A40D-44110859647B}"/>
              </a:ext>
            </a:extLst>
          </p:cNvPr>
          <p:cNvCxnSpPr>
            <a:cxnSpLocks/>
            <a:stCxn id="24" idx="0"/>
            <a:endCxn id="26" idx="3"/>
          </p:cNvCxnSpPr>
          <p:nvPr/>
        </p:nvCxnSpPr>
        <p:spPr>
          <a:xfrm rot="5400000" flipH="1" flipV="1">
            <a:off x="4018110" y="2521972"/>
            <a:ext cx="577816" cy="24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C5740B83-C844-3146-B352-B6F7F410DD3A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rot="5400000" flipH="1" flipV="1">
            <a:off x="3911504" y="3792572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13D8716D-D1E3-A545-99BC-451E8F58F212}"/>
              </a:ext>
            </a:extLst>
          </p:cNvPr>
          <p:cNvCxnSpPr>
            <a:cxnSpLocks/>
            <a:stCxn id="26" idx="7"/>
            <a:endCxn id="41" idx="4"/>
          </p:cNvCxnSpPr>
          <p:nvPr/>
        </p:nvCxnSpPr>
        <p:spPr>
          <a:xfrm rot="5400000" flipH="1" flipV="1">
            <a:off x="4832716" y="1601997"/>
            <a:ext cx="393095" cy="1553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CE94CDBC-4ECA-B84C-A0BB-47EC9B949782}"/>
              </a:ext>
            </a:extLst>
          </p:cNvPr>
          <p:cNvSpPr/>
          <p:nvPr/>
        </p:nvSpPr>
        <p:spPr>
          <a:xfrm>
            <a:off x="4738951" y="80290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CD8F401D-5B71-F24C-B965-0B3EEBD4DF69}"/>
              </a:ext>
            </a:extLst>
          </p:cNvPr>
          <p:cNvCxnSpPr>
            <a:cxnSpLocks/>
            <a:stCxn id="41" idx="7"/>
            <a:endCxn id="41" idx="1"/>
          </p:cNvCxnSpPr>
          <p:nvPr/>
        </p:nvCxnSpPr>
        <p:spPr>
          <a:xfrm rot="16200000" flipV="1">
            <a:off x="5106942" y="642310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形 45" descr="直箭头">
            <a:extLst>
              <a:ext uri="{FF2B5EF4-FFF2-40B4-BE49-F238E27FC236}">
                <a16:creationId xmlns:a16="http://schemas.microsoft.com/office/drawing/2014/main" id="{FEE56F3F-E0A9-BC4A-B9CD-A1F0FE4DC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559955" y="2354422"/>
            <a:ext cx="1745077" cy="9144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27B37FDB-88F6-F145-B404-619430864855}"/>
              </a:ext>
            </a:extLst>
          </p:cNvPr>
          <p:cNvSpPr txBox="1"/>
          <p:nvPr/>
        </p:nvSpPr>
        <p:spPr>
          <a:xfrm>
            <a:off x="5902081" y="199331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合并</a:t>
            </a:r>
            <a:r>
              <a:rPr kumimoji="1" lang="en-US" altLang="zh-CN" dirty="0"/>
              <a:t>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5EFEA56-60E8-F840-90E9-50B395B32A60}"/>
              </a:ext>
            </a:extLst>
          </p:cNvPr>
          <p:cNvSpPr/>
          <p:nvPr/>
        </p:nvSpPr>
        <p:spPr>
          <a:xfrm>
            <a:off x="7051462" y="350068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BC10E4E-E803-AD48-A985-86A33E5B9C9E}"/>
              </a:ext>
            </a:extLst>
          </p:cNvPr>
          <p:cNvSpPr/>
          <p:nvPr/>
        </p:nvSpPr>
        <p:spPr>
          <a:xfrm>
            <a:off x="6957416" y="462959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D97DF30-1FEE-3444-A4FF-844357BBE091}"/>
              </a:ext>
            </a:extLst>
          </p:cNvPr>
          <p:cNvSpPr/>
          <p:nvPr/>
        </p:nvSpPr>
        <p:spPr>
          <a:xfrm>
            <a:off x="7559971" y="234226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55487EAF-63EB-694B-8042-AD80715A3EBD}"/>
              </a:ext>
            </a:extLst>
          </p:cNvPr>
          <p:cNvCxnSpPr>
            <a:cxnSpLocks/>
            <a:stCxn id="48" idx="0"/>
            <a:endCxn id="50" idx="3"/>
          </p:cNvCxnSpPr>
          <p:nvPr/>
        </p:nvCxnSpPr>
        <p:spPr>
          <a:xfrm rot="5400000" flipH="1" flipV="1">
            <a:off x="7254695" y="3087630"/>
            <a:ext cx="577816" cy="24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908494F6-4D70-8A4B-A000-129FD9A0CEAD}"/>
              </a:ext>
            </a:extLst>
          </p:cNvPr>
          <p:cNvCxnSpPr>
            <a:cxnSpLocks/>
            <a:stCxn id="49" idx="0"/>
            <a:endCxn id="48" idx="4"/>
          </p:cNvCxnSpPr>
          <p:nvPr/>
        </p:nvCxnSpPr>
        <p:spPr>
          <a:xfrm rot="5400000" flipH="1" flipV="1">
            <a:off x="7148089" y="4358230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>
            <a:extLst>
              <a:ext uri="{FF2B5EF4-FFF2-40B4-BE49-F238E27FC236}">
                <a16:creationId xmlns:a16="http://schemas.microsoft.com/office/drawing/2014/main" id="{9A861FA4-079F-7648-B287-D2B558869FE7}"/>
              </a:ext>
            </a:extLst>
          </p:cNvPr>
          <p:cNvCxnSpPr>
            <a:cxnSpLocks/>
            <a:stCxn id="50" idx="0"/>
            <a:endCxn id="54" idx="4"/>
          </p:cNvCxnSpPr>
          <p:nvPr/>
        </p:nvCxnSpPr>
        <p:spPr>
          <a:xfrm rot="5400000" flipH="1" flipV="1">
            <a:off x="7989005" y="1987743"/>
            <a:ext cx="293479" cy="4155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708E7308-2894-7A49-A96E-C5C177E16266}"/>
              </a:ext>
            </a:extLst>
          </p:cNvPr>
          <p:cNvSpPr/>
          <p:nvPr/>
        </p:nvSpPr>
        <p:spPr>
          <a:xfrm>
            <a:off x="7975536" y="136856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1CD27A2A-0DAD-2445-B18A-311A9618072C}"/>
              </a:ext>
            </a:extLst>
          </p:cNvPr>
          <p:cNvCxnSpPr>
            <a:cxnSpLocks/>
            <a:stCxn id="54" idx="0"/>
            <a:endCxn id="56" idx="4"/>
          </p:cNvCxnSpPr>
          <p:nvPr/>
        </p:nvCxnSpPr>
        <p:spPr>
          <a:xfrm rot="5400000" flipH="1" flipV="1">
            <a:off x="8291172" y="1080804"/>
            <a:ext cx="340112" cy="2354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552B3622-3568-694C-8623-921220F9B47D}"/>
              </a:ext>
            </a:extLst>
          </p:cNvPr>
          <p:cNvSpPr/>
          <p:nvPr/>
        </p:nvSpPr>
        <p:spPr>
          <a:xfrm>
            <a:off x="8210939" y="348225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7" name="曲线连接符 56">
            <a:extLst>
              <a:ext uri="{FF2B5EF4-FFF2-40B4-BE49-F238E27FC236}">
                <a16:creationId xmlns:a16="http://schemas.microsoft.com/office/drawing/2014/main" id="{FDB3EBEA-C2C4-2D49-8D60-A7D8639CC74C}"/>
              </a:ext>
            </a:extLst>
          </p:cNvPr>
          <p:cNvCxnSpPr>
            <a:cxnSpLocks/>
            <a:stCxn id="56" idx="7"/>
            <a:endCxn id="56" idx="1"/>
          </p:cNvCxnSpPr>
          <p:nvPr/>
        </p:nvCxnSpPr>
        <p:spPr>
          <a:xfrm rot="16200000" flipV="1">
            <a:off x="8578930" y="187632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36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B75E733-8E00-D148-80C7-BDEC279C86F4}"/>
              </a:ext>
            </a:extLst>
          </p:cNvPr>
          <p:cNvSpPr/>
          <p:nvPr/>
        </p:nvSpPr>
        <p:spPr>
          <a:xfrm>
            <a:off x="1614602" y="218241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4B014-E162-3E48-AC21-6F30093ED8DC}"/>
              </a:ext>
            </a:extLst>
          </p:cNvPr>
          <p:cNvSpPr/>
          <p:nvPr/>
        </p:nvSpPr>
        <p:spPr>
          <a:xfrm>
            <a:off x="1520556" y="331132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753492-6297-B34C-9AA9-1DBF07E8A5A8}"/>
              </a:ext>
            </a:extLst>
          </p:cNvPr>
          <p:cNvSpPr/>
          <p:nvPr/>
        </p:nvSpPr>
        <p:spPr>
          <a:xfrm>
            <a:off x="2123111" y="102399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A82B47D-76F5-2C4F-9B5D-1208461EDFE7}"/>
              </a:ext>
            </a:extLst>
          </p:cNvPr>
          <p:cNvCxnSpPr>
            <a:cxnSpLocks/>
            <a:stCxn id="5" idx="0"/>
            <a:endCxn id="11" idx="3"/>
          </p:cNvCxnSpPr>
          <p:nvPr/>
        </p:nvCxnSpPr>
        <p:spPr>
          <a:xfrm rot="5400000" flipH="1" flipV="1">
            <a:off x="1817835" y="1769358"/>
            <a:ext cx="577816" cy="24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26299809-E857-6E4D-BBB3-67D9ABC3F16C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rot="5400000" flipH="1" flipV="1">
            <a:off x="1711229" y="3039958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CE2F1696-EAB8-DC41-B3C6-9724ECAF0A62}"/>
              </a:ext>
            </a:extLst>
          </p:cNvPr>
          <p:cNvCxnSpPr>
            <a:cxnSpLocks/>
            <a:stCxn id="11" idx="7"/>
            <a:endCxn id="11" idx="1"/>
          </p:cNvCxnSpPr>
          <p:nvPr/>
        </p:nvCxnSpPr>
        <p:spPr>
          <a:xfrm rot="16200000" flipV="1">
            <a:off x="2491102" y="863399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4B34E88-B747-C045-9B30-2D4E8CF344B9}"/>
              </a:ext>
            </a:extLst>
          </p:cNvPr>
          <p:cNvSpPr txBox="1"/>
          <p:nvPr/>
        </p:nvSpPr>
        <p:spPr>
          <a:xfrm>
            <a:off x="4454727" y="4493333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图 </a:t>
            </a:r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0E328F1-E6BC-5B43-8853-03E758084316}"/>
              </a:ext>
            </a:extLst>
          </p:cNvPr>
          <p:cNvSpPr/>
          <p:nvPr/>
        </p:nvSpPr>
        <p:spPr>
          <a:xfrm>
            <a:off x="3039370" y="2187389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曲线连接符 32">
            <a:extLst>
              <a:ext uri="{FF2B5EF4-FFF2-40B4-BE49-F238E27FC236}">
                <a16:creationId xmlns:a16="http://schemas.microsoft.com/office/drawing/2014/main" id="{21451EFC-08FA-F449-A8B0-A753A6E0FF3F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rot="5400000" flipH="1" flipV="1">
            <a:off x="3355006" y="1899632"/>
            <a:ext cx="340112" cy="2354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01AC1C29-81EE-7D42-BEB3-463B3745880F}"/>
              </a:ext>
            </a:extLst>
          </p:cNvPr>
          <p:cNvSpPr/>
          <p:nvPr/>
        </p:nvSpPr>
        <p:spPr>
          <a:xfrm>
            <a:off x="3274773" y="116705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5463BE47-E41D-FE4E-8EE7-DF6CE31F035F}"/>
              </a:ext>
            </a:extLst>
          </p:cNvPr>
          <p:cNvCxnSpPr>
            <a:cxnSpLocks/>
            <a:stCxn id="34" idx="7"/>
            <a:endCxn id="34" idx="1"/>
          </p:cNvCxnSpPr>
          <p:nvPr/>
        </p:nvCxnSpPr>
        <p:spPr>
          <a:xfrm rot="16200000" flipV="1">
            <a:off x="3642764" y="1006460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形 35" descr="直箭头">
            <a:extLst>
              <a:ext uri="{FF2B5EF4-FFF2-40B4-BE49-F238E27FC236}">
                <a16:creationId xmlns:a16="http://schemas.microsoft.com/office/drawing/2014/main" id="{77F1A31B-B65C-7B42-9FFC-D0ECCFA2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933618" y="2468608"/>
            <a:ext cx="2162381" cy="914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DF73AE8-9B78-CA48-9BFF-3A6C44C8D35D}"/>
              </a:ext>
            </a:extLst>
          </p:cNvPr>
          <p:cNvSpPr txBox="1"/>
          <p:nvPr/>
        </p:nvSpPr>
        <p:spPr>
          <a:xfrm>
            <a:off x="4114397" y="20992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合并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个集合</a:t>
            </a:r>
            <a:endParaRPr kumimoji="1" lang="en-US" altLang="zh-CN" dirty="0"/>
          </a:p>
          <a:p>
            <a:r>
              <a:rPr kumimoji="1" lang="zh-CN" altLang="en-US" dirty="0"/>
              <a:t>合并后高度不增加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B44EFCB-4E53-6243-A880-818A3FAFF6F5}"/>
              </a:ext>
            </a:extLst>
          </p:cNvPr>
          <p:cNvSpPr/>
          <p:nvPr/>
        </p:nvSpPr>
        <p:spPr>
          <a:xfrm>
            <a:off x="6210690" y="241656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75387D1-2C92-9544-9FC9-970FAEFD3712}"/>
              </a:ext>
            </a:extLst>
          </p:cNvPr>
          <p:cNvSpPr/>
          <p:nvPr/>
        </p:nvSpPr>
        <p:spPr>
          <a:xfrm>
            <a:off x="6116644" y="354546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8B88328-D37E-954A-B3CB-F731321B644B}"/>
              </a:ext>
            </a:extLst>
          </p:cNvPr>
          <p:cNvSpPr/>
          <p:nvPr/>
        </p:nvSpPr>
        <p:spPr>
          <a:xfrm>
            <a:off x="6719199" y="125813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36C058A8-6663-8748-88E7-3E8903296BEC}"/>
              </a:ext>
            </a:extLst>
          </p:cNvPr>
          <p:cNvCxnSpPr>
            <a:cxnSpLocks/>
            <a:stCxn id="38" idx="0"/>
            <a:endCxn id="43" idx="3"/>
          </p:cNvCxnSpPr>
          <p:nvPr/>
        </p:nvCxnSpPr>
        <p:spPr>
          <a:xfrm rot="5400000" flipH="1" flipV="1">
            <a:off x="6413923" y="2003504"/>
            <a:ext cx="577816" cy="24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B181052F-CEF7-5B44-BDD6-87CC6EDDA75F}"/>
              </a:ext>
            </a:extLst>
          </p:cNvPr>
          <p:cNvCxnSpPr>
            <a:cxnSpLocks/>
            <a:stCxn id="39" idx="0"/>
            <a:endCxn id="38" idx="4"/>
          </p:cNvCxnSpPr>
          <p:nvPr/>
        </p:nvCxnSpPr>
        <p:spPr>
          <a:xfrm rot="5400000" flipH="1" flipV="1">
            <a:off x="6307317" y="3274104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990E37A7-D1C4-DF4F-A47C-484858F3EBD1}"/>
              </a:ext>
            </a:extLst>
          </p:cNvPr>
          <p:cNvCxnSpPr>
            <a:cxnSpLocks/>
            <a:stCxn id="43" idx="7"/>
            <a:endCxn id="43" idx="1"/>
          </p:cNvCxnSpPr>
          <p:nvPr/>
        </p:nvCxnSpPr>
        <p:spPr>
          <a:xfrm rot="16200000" flipV="1">
            <a:off x="7087190" y="1097545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33B6FAD1-D9FE-0B4A-990E-4B2346C8E54E}"/>
              </a:ext>
            </a:extLst>
          </p:cNvPr>
          <p:cNvSpPr/>
          <p:nvPr/>
        </p:nvSpPr>
        <p:spPr>
          <a:xfrm>
            <a:off x="7691636" y="353021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曲线连接符 59">
            <a:extLst>
              <a:ext uri="{FF2B5EF4-FFF2-40B4-BE49-F238E27FC236}">
                <a16:creationId xmlns:a16="http://schemas.microsoft.com/office/drawing/2014/main" id="{9D7F9835-D143-FE41-AA2C-FF5A731C43A9}"/>
              </a:ext>
            </a:extLst>
          </p:cNvPr>
          <p:cNvCxnSpPr>
            <a:cxnSpLocks/>
            <a:stCxn id="59" idx="0"/>
            <a:endCxn id="61" idx="4"/>
          </p:cNvCxnSpPr>
          <p:nvPr/>
        </p:nvCxnSpPr>
        <p:spPr>
          <a:xfrm rot="16200000" flipV="1">
            <a:off x="7742761" y="3213351"/>
            <a:ext cx="324862" cy="308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9DA5A639-71CC-6B43-8049-D597F40093FD}"/>
              </a:ext>
            </a:extLst>
          </p:cNvPr>
          <p:cNvSpPr/>
          <p:nvPr/>
        </p:nvSpPr>
        <p:spPr>
          <a:xfrm>
            <a:off x="7382765" y="252513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曲线连接符 61">
            <a:extLst>
              <a:ext uri="{FF2B5EF4-FFF2-40B4-BE49-F238E27FC236}">
                <a16:creationId xmlns:a16="http://schemas.microsoft.com/office/drawing/2014/main" id="{FCEC60A5-DD65-4F46-874B-0FEEDA41C6DF}"/>
              </a:ext>
            </a:extLst>
          </p:cNvPr>
          <p:cNvCxnSpPr>
            <a:cxnSpLocks/>
            <a:stCxn id="61" idx="0"/>
            <a:endCxn id="43" idx="5"/>
          </p:cNvCxnSpPr>
          <p:nvPr/>
        </p:nvCxnSpPr>
        <p:spPr>
          <a:xfrm rot="16200000" flipV="1">
            <a:off x="7205884" y="1980260"/>
            <a:ext cx="686386" cy="4033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02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B75E733-8E00-D148-80C7-BDEC279C86F4}"/>
              </a:ext>
            </a:extLst>
          </p:cNvPr>
          <p:cNvSpPr/>
          <p:nvPr/>
        </p:nvSpPr>
        <p:spPr>
          <a:xfrm>
            <a:off x="1614602" y="218241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4B014-E162-3E48-AC21-6F30093ED8DC}"/>
              </a:ext>
            </a:extLst>
          </p:cNvPr>
          <p:cNvSpPr/>
          <p:nvPr/>
        </p:nvSpPr>
        <p:spPr>
          <a:xfrm>
            <a:off x="1520556" y="331132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753492-6297-B34C-9AA9-1DBF07E8A5A8}"/>
              </a:ext>
            </a:extLst>
          </p:cNvPr>
          <p:cNvSpPr/>
          <p:nvPr/>
        </p:nvSpPr>
        <p:spPr>
          <a:xfrm>
            <a:off x="2123111" y="102399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A82B47D-76F5-2C4F-9B5D-1208461EDFE7}"/>
              </a:ext>
            </a:extLst>
          </p:cNvPr>
          <p:cNvCxnSpPr>
            <a:cxnSpLocks/>
            <a:stCxn id="5" idx="0"/>
            <a:endCxn id="11" idx="3"/>
          </p:cNvCxnSpPr>
          <p:nvPr/>
        </p:nvCxnSpPr>
        <p:spPr>
          <a:xfrm rot="5400000" flipH="1" flipV="1">
            <a:off x="1817835" y="1769358"/>
            <a:ext cx="577816" cy="24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26299809-E857-6E4D-BBB3-67D9ABC3F16C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rot="5400000" flipH="1" flipV="1">
            <a:off x="1711229" y="3039958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CE2F1696-EAB8-DC41-B3C6-9724ECAF0A62}"/>
              </a:ext>
            </a:extLst>
          </p:cNvPr>
          <p:cNvCxnSpPr>
            <a:cxnSpLocks/>
            <a:stCxn id="11" idx="7"/>
            <a:endCxn id="11" idx="1"/>
          </p:cNvCxnSpPr>
          <p:nvPr/>
        </p:nvCxnSpPr>
        <p:spPr>
          <a:xfrm rot="16200000" flipV="1">
            <a:off x="2491102" y="863399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4B34E88-B747-C045-9B30-2D4E8CF344B9}"/>
              </a:ext>
            </a:extLst>
          </p:cNvPr>
          <p:cNvSpPr txBox="1"/>
          <p:nvPr/>
        </p:nvSpPr>
        <p:spPr>
          <a:xfrm>
            <a:off x="4454727" y="4493333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图 </a:t>
            </a:r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0E328F1-E6BC-5B43-8853-03E758084316}"/>
              </a:ext>
            </a:extLst>
          </p:cNvPr>
          <p:cNvSpPr/>
          <p:nvPr/>
        </p:nvSpPr>
        <p:spPr>
          <a:xfrm>
            <a:off x="7959197" y="354286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曲线连接符 32">
            <a:extLst>
              <a:ext uri="{FF2B5EF4-FFF2-40B4-BE49-F238E27FC236}">
                <a16:creationId xmlns:a16="http://schemas.microsoft.com/office/drawing/2014/main" id="{21451EFC-08FA-F449-A8B0-A753A6E0FF3F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rot="5400000" flipH="1" flipV="1">
            <a:off x="8274833" y="3255107"/>
            <a:ext cx="340112" cy="2354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01AC1C29-81EE-7D42-BEB3-463B3745880F}"/>
              </a:ext>
            </a:extLst>
          </p:cNvPr>
          <p:cNvSpPr/>
          <p:nvPr/>
        </p:nvSpPr>
        <p:spPr>
          <a:xfrm>
            <a:off x="8194600" y="252252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36" name="图形 35" descr="直箭头">
            <a:extLst>
              <a:ext uri="{FF2B5EF4-FFF2-40B4-BE49-F238E27FC236}">
                <a16:creationId xmlns:a16="http://schemas.microsoft.com/office/drawing/2014/main" id="{77F1A31B-B65C-7B42-9FFC-D0ECCFA2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933617" y="2468608"/>
            <a:ext cx="2677950" cy="914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DF73AE8-9B78-CA48-9BFF-3A6C44C8D35D}"/>
              </a:ext>
            </a:extLst>
          </p:cNvPr>
          <p:cNvSpPr txBox="1"/>
          <p:nvPr/>
        </p:nvSpPr>
        <p:spPr>
          <a:xfrm>
            <a:off x="4114397" y="2099276"/>
            <a:ext cx="2845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合并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个集合（高度相同）</a:t>
            </a:r>
            <a:endParaRPr kumimoji="1" lang="en-US" altLang="zh-CN" dirty="0"/>
          </a:p>
          <a:p>
            <a:r>
              <a:rPr kumimoji="1" lang="zh-CN" altLang="en-US" dirty="0"/>
              <a:t>合并后高度增加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B44EFCB-4E53-6243-A880-818A3FAFF6F5}"/>
              </a:ext>
            </a:extLst>
          </p:cNvPr>
          <p:cNvSpPr/>
          <p:nvPr/>
        </p:nvSpPr>
        <p:spPr>
          <a:xfrm>
            <a:off x="6979558" y="237170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75387D1-2C92-9544-9FC9-970FAEFD3712}"/>
              </a:ext>
            </a:extLst>
          </p:cNvPr>
          <p:cNvSpPr/>
          <p:nvPr/>
        </p:nvSpPr>
        <p:spPr>
          <a:xfrm>
            <a:off x="6885512" y="350061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8B88328-D37E-954A-B3CB-F731321B644B}"/>
              </a:ext>
            </a:extLst>
          </p:cNvPr>
          <p:cNvSpPr/>
          <p:nvPr/>
        </p:nvSpPr>
        <p:spPr>
          <a:xfrm>
            <a:off x="7488067" y="121328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36C058A8-6663-8748-88E7-3E8903296BEC}"/>
              </a:ext>
            </a:extLst>
          </p:cNvPr>
          <p:cNvCxnSpPr>
            <a:cxnSpLocks/>
            <a:stCxn id="38" idx="0"/>
            <a:endCxn id="43" idx="3"/>
          </p:cNvCxnSpPr>
          <p:nvPr/>
        </p:nvCxnSpPr>
        <p:spPr>
          <a:xfrm rot="5400000" flipH="1" flipV="1">
            <a:off x="7182791" y="1958650"/>
            <a:ext cx="577816" cy="24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B181052F-CEF7-5B44-BDD6-87CC6EDDA75F}"/>
              </a:ext>
            </a:extLst>
          </p:cNvPr>
          <p:cNvCxnSpPr>
            <a:cxnSpLocks/>
            <a:stCxn id="39" idx="0"/>
            <a:endCxn id="38" idx="4"/>
          </p:cNvCxnSpPr>
          <p:nvPr/>
        </p:nvCxnSpPr>
        <p:spPr>
          <a:xfrm rot="5400000" flipH="1" flipV="1">
            <a:off x="7076185" y="3229250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990E37A7-D1C4-DF4F-A47C-484858F3EBD1}"/>
              </a:ext>
            </a:extLst>
          </p:cNvPr>
          <p:cNvCxnSpPr>
            <a:cxnSpLocks/>
            <a:stCxn id="43" idx="7"/>
            <a:endCxn id="43" idx="1"/>
          </p:cNvCxnSpPr>
          <p:nvPr/>
        </p:nvCxnSpPr>
        <p:spPr>
          <a:xfrm rot="16200000" flipV="1">
            <a:off x="7856058" y="1052691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8DADF72-DE39-F844-A3A1-93FC8D239809}"/>
              </a:ext>
            </a:extLst>
          </p:cNvPr>
          <p:cNvSpPr/>
          <p:nvPr/>
        </p:nvSpPr>
        <p:spPr>
          <a:xfrm>
            <a:off x="8200950" y="461342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8C3CF861-00D6-DD41-8EB7-CBBC07B3CC8D}"/>
              </a:ext>
            </a:extLst>
          </p:cNvPr>
          <p:cNvCxnSpPr>
            <a:cxnSpLocks/>
            <a:stCxn id="25" idx="0"/>
            <a:endCxn id="32" idx="4"/>
          </p:cNvCxnSpPr>
          <p:nvPr/>
        </p:nvCxnSpPr>
        <p:spPr>
          <a:xfrm rot="16200000" flipV="1">
            <a:off x="8252898" y="4297378"/>
            <a:ext cx="390334" cy="2417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08566CD3-77D2-1E4F-849C-84A5BA155D68}"/>
              </a:ext>
            </a:extLst>
          </p:cNvPr>
          <p:cNvCxnSpPr>
            <a:cxnSpLocks/>
            <a:stCxn id="34" idx="0"/>
            <a:endCxn id="43" idx="5"/>
          </p:cNvCxnSpPr>
          <p:nvPr/>
        </p:nvCxnSpPr>
        <p:spPr>
          <a:xfrm rot="16200000" flipV="1">
            <a:off x="7975111" y="1935047"/>
            <a:ext cx="728636" cy="4463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20BD27C-4A8C-C54B-981F-46C1AE5DA923}"/>
              </a:ext>
            </a:extLst>
          </p:cNvPr>
          <p:cNvSpPr/>
          <p:nvPr/>
        </p:nvSpPr>
        <p:spPr>
          <a:xfrm>
            <a:off x="2895248" y="215029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曲线连接符 40">
            <a:extLst>
              <a:ext uri="{FF2B5EF4-FFF2-40B4-BE49-F238E27FC236}">
                <a16:creationId xmlns:a16="http://schemas.microsoft.com/office/drawing/2014/main" id="{7CE3F53C-0C34-6F42-985E-4EC201BEADA5}"/>
              </a:ext>
            </a:extLst>
          </p:cNvPr>
          <p:cNvCxnSpPr>
            <a:cxnSpLocks/>
            <a:stCxn id="37" idx="0"/>
            <a:endCxn id="42" idx="4"/>
          </p:cNvCxnSpPr>
          <p:nvPr/>
        </p:nvCxnSpPr>
        <p:spPr>
          <a:xfrm rot="5400000" flipH="1" flipV="1">
            <a:off x="3210884" y="1862537"/>
            <a:ext cx="340112" cy="2354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57AA0B13-D0AE-FC43-BE64-7653AC648AB5}"/>
              </a:ext>
            </a:extLst>
          </p:cNvPr>
          <p:cNvSpPr/>
          <p:nvPr/>
        </p:nvSpPr>
        <p:spPr>
          <a:xfrm>
            <a:off x="3130651" y="112995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C4B845F-0C70-154D-B2F9-EA2D96979B38}"/>
              </a:ext>
            </a:extLst>
          </p:cNvPr>
          <p:cNvSpPr/>
          <p:nvPr/>
        </p:nvSpPr>
        <p:spPr>
          <a:xfrm>
            <a:off x="3137001" y="322085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曲线连接符 46">
            <a:extLst>
              <a:ext uri="{FF2B5EF4-FFF2-40B4-BE49-F238E27FC236}">
                <a16:creationId xmlns:a16="http://schemas.microsoft.com/office/drawing/2014/main" id="{F5F21566-CB5D-C440-B501-E8443FAD7193}"/>
              </a:ext>
            </a:extLst>
          </p:cNvPr>
          <p:cNvCxnSpPr>
            <a:cxnSpLocks/>
            <a:stCxn id="46" idx="0"/>
            <a:endCxn id="37" idx="4"/>
          </p:cNvCxnSpPr>
          <p:nvPr/>
        </p:nvCxnSpPr>
        <p:spPr>
          <a:xfrm rot="16200000" flipV="1">
            <a:off x="3188949" y="2904808"/>
            <a:ext cx="390334" cy="2417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D4F4862D-EB40-004B-B5DF-3E3DFD61B813}"/>
              </a:ext>
            </a:extLst>
          </p:cNvPr>
          <p:cNvCxnSpPr>
            <a:cxnSpLocks/>
            <a:stCxn id="42" idx="7"/>
            <a:endCxn id="42" idx="1"/>
          </p:cNvCxnSpPr>
          <p:nvPr/>
        </p:nvCxnSpPr>
        <p:spPr>
          <a:xfrm rot="16200000" flipV="1">
            <a:off x="3498642" y="969365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25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342</Words>
  <Application>Microsoft Macintosh PowerPoint</Application>
  <PresentationFormat>宽屏</PresentationFormat>
  <Paragraphs>125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陈彬彬</cp:lastModifiedBy>
  <cp:revision>17</cp:revision>
  <dcterms:created xsi:type="dcterms:W3CDTF">2020-12-26T07:42:25Z</dcterms:created>
  <dcterms:modified xsi:type="dcterms:W3CDTF">2021-04-18T01:36:16Z</dcterms:modified>
</cp:coreProperties>
</file>