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8"/>
    <p:restoredTop sz="94574"/>
  </p:normalViewPr>
  <p:slideViewPr>
    <p:cSldViewPr snapToGrid="0" snapToObjects="1">
      <p:cViewPr>
        <p:scale>
          <a:sx n="120" d="100"/>
          <a:sy n="120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6EE05-D35E-964F-9799-9421AE4BE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AE2D22-4144-5440-91C3-AB66F601A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81C0F-82E2-2241-9163-0A703DCF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08166-F9B1-7E4C-9899-90E09640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F9564-5680-0E45-BF2D-7E6308FC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42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4DCAA-416E-6144-A7DB-4B03420D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A960-F313-EA49-AE66-4CF472DC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5F5A5-9A52-6348-BB1F-8213FFF3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C8637-1754-2B44-8B96-172B1CCB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904DD-8AE1-9F4F-A875-979C7CED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2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EF3287-8E5D-7B4D-9EC5-BDE7E99F0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5D627-8CC4-0147-8203-822E8C0E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5959B-0BF5-744F-B3EC-A7D3826E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0C7B5-19C2-9042-A618-9A328E4A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59429-4510-6E4D-A92E-F22FDB61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03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13CE2-29A6-0B45-BB59-E8AF35AB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A7946-5A69-C54A-B22A-F4EABCE1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FD834-6B4B-B842-B8BA-D52E8F23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0657D-EB28-1841-BE00-1ED4CE85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3F613-A578-044F-B5E9-EBAD763F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79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2DDDC-632E-5C45-A880-5D673464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CDE60-9418-404F-BACC-9FDE61C9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DD0CC-8E17-5C42-9D45-AD22D7B2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EC5F1-DFBB-2C44-BB61-7D9B8C69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B0E52-ED6B-0641-AAEA-D5ACFEEC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4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278E0-5BC9-8947-B8CD-9E96759D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3491F-FE0B-A74A-A0BB-6EB85B557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F17C4-5C1A-664D-BCE0-0ED407A6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08F3D-BCF7-834A-8EDB-5201EC9E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57AB8-2E22-F54F-BA06-6C8BEA50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14811-2031-6849-80FC-C924B0E9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021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80647-B53A-5C46-8733-C0FD7FAA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9F5A4-AD63-9C40-9E65-0556CC70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F2BB7-8ECF-D74D-A969-6D241B49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A570B-15E7-A549-8952-E9AE248CE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FBCE3D-27FD-1741-A5AA-74CADDC34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A40C30-36D0-CA46-9043-5AE79FAB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4B65FD-0CE3-1A4C-ACE9-F835475A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53210D-601C-FC4D-90DE-C4A88105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83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119F1-BD57-C84B-ABD0-8D2EB03D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C30C1F-C10F-E142-8914-7D25F056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E9E50-7778-BC4B-939F-EC8E6BC5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99294-1869-0D46-9CC8-05F7199E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03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E371F4-E5D6-6549-BE38-BC83FD20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A2C3EB-F9B3-F84D-8409-529C503C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C8BAA8-13C1-1F49-927D-F08113CF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1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A38A-F646-4C4D-8FEA-032CECA9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FB704-8D58-5F4C-8432-C030BBDD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DA2A3-0FF9-604C-8B10-4DA29846B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FF7DD-5A25-3A4A-B2A6-7745B69C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EBF9F-9F2E-4B41-9575-3E63028B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8B26E-9F02-4D40-BD12-A06F27B6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85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07BB5-D129-9D4C-A7DA-418D2049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534AE0-29E6-2642-A24D-566C5C6CE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0E81EF-0B8C-A340-9E31-5A44F2EEE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EB700-3A8B-BD47-9AF7-F1EA638D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47365-EF4E-3644-ADB6-011F6AC9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8B0C7-E384-9B40-8A05-E38E17A0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81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E8ECB2-8274-5444-B5F4-7D0EF46E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EE59B-D82D-014F-84D0-840230AC8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1FFDD-E324-A748-BEA2-04A948A6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8DD0-267F-574E-B73A-3ECFD55C451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FB8F5-1774-E146-A2C8-F8115A9BF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7B633-71E5-4649-ABF8-4597A5D77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642C-A9EB-5542-8D71-D786A7B66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31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909ADC-D6FE-7A49-A514-AF28B4396389}"/>
              </a:ext>
            </a:extLst>
          </p:cNvPr>
          <p:cNvSpPr/>
          <p:nvPr/>
        </p:nvSpPr>
        <p:spPr>
          <a:xfrm>
            <a:off x="836342" y="724830"/>
            <a:ext cx="3420865" cy="14719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B46903-5E49-5E44-8EE1-270B5D31B250}"/>
              </a:ext>
            </a:extLst>
          </p:cNvPr>
          <p:cNvSpPr/>
          <p:nvPr/>
        </p:nvSpPr>
        <p:spPr>
          <a:xfrm>
            <a:off x="1156009" y="1359760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0DE2E7-95EC-DA4F-BBA9-B6DAC7381CE6}"/>
              </a:ext>
            </a:extLst>
          </p:cNvPr>
          <p:cNvSpPr/>
          <p:nvPr/>
        </p:nvSpPr>
        <p:spPr>
          <a:xfrm>
            <a:off x="1706136" y="1359760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58D96E-6F5F-B641-9D69-0B51D89A3B8B}"/>
              </a:ext>
            </a:extLst>
          </p:cNvPr>
          <p:cNvSpPr/>
          <p:nvPr/>
        </p:nvSpPr>
        <p:spPr>
          <a:xfrm>
            <a:off x="2256263" y="1359760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101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9A8643-4A18-3642-AF31-23A80014B717}"/>
              </a:ext>
            </a:extLst>
          </p:cNvPr>
          <p:cNvSpPr/>
          <p:nvPr/>
        </p:nvSpPr>
        <p:spPr>
          <a:xfrm>
            <a:off x="2806390" y="1359760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935E8C-A5B2-7346-BBAD-76302F9CFCC2}"/>
              </a:ext>
            </a:extLst>
          </p:cNvPr>
          <p:cNvSpPr/>
          <p:nvPr/>
        </p:nvSpPr>
        <p:spPr>
          <a:xfrm>
            <a:off x="3356517" y="1359760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6DA89B-79DE-274D-B195-5ADD93004278}"/>
              </a:ext>
            </a:extLst>
          </p:cNvPr>
          <p:cNvSpPr/>
          <p:nvPr/>
        </p:nvSpPr>
        <p:spPr>
          <a:xfrm>
            <a:off x="1156009" y="807774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E7A6C-0691-444C-9FBB-81181E1545FD}"/>
              </a:ext>
            </a:extLst>
          </p:cNvPr>
          <p:cNvSpPr/>
          <p:nvPr/>
        </p:nvSpPr>
        <p:spPr>
          <a:xfrm>
            <a:off x="1706136" y="807774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CD828B-15B5-5646-879B-754AA4921523}"/>
              </a:ext>
            </a:extLst>
          </p:cNvPr>
          <p:cNvSpPr/>
          <p:nvPr/>
        </p:nvSpPr>
        <p:spPr>
          <a:xfrm>
            <a:off x="2256263" y="807774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6D162B-46B3-B644-B3B8-B1CC0E22CC21}"/>
              </a:ext>
            </a:extLst>
          </p:cNvPr>
          <p:cNvSpPr/>
          <p:nvPr/>
        </p:nvSpPr>
        <p:spPr>
          <a:xfrm>
            <a:off x="2806390" y="807774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99132B-8712-5346-8118-5A8C6F69A325}"/>
              </a:ext>
            </a:extLst>
          </p:cNvPr>
          <p:cNvSpPr/>
          <p:nvPr/>
        </p:nvSpPr>
        <p:spPr>
          <a:xfrm>
            <a:off x="3356517" y="807774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24CB66-A26B-2742-88C9-131CB5CD5274}"/>
              </a:ext>
            </a:extLst>
          </p:cNvPr>
          <p:cNvSpPr/>
          <p:nvPr/>
        </p:nvSpPr>
        <p:spPr>
          <a:xfrm>
            <a:off x="836342" y="2181801"/>
            <a:ext cx="3420865" cy="551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arr</a:t>
            </a:r>
            <a:r>
              <a:rPr kumimoji="1" lang="zh-CN" altLang="en-US" dirty="0"/>
              <a:t> </a:t>
            </a:r>
            <a:r>
              <a:rPr kumimoji="1" lang="en-US" altLang="zh-CN" dirty="0"/>
              <a:t>:=</a:t>
            </a:r>
            <a:r>
              <a:rPr kumimoji="1" lang="zh-CN" altLang="en-US" dirty="0"/>
              <a:t> </a:t>
            </a:r>
            <a:r>
              <a:rPr kumimoji="1" lang="en-US" altLang="zh-CN" dirty="0"/>
              <a:t>[5]int{12,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33,</a:t>
            </a:r>
            <a:r>
              <a:rPr kumimoji="1" lang="zh-CN" altLang="en-US" dirty="0"/>
              <a:t> </a:t>
            </a:r>
            <a:r>
              <a:rPr kumimoji="1" lang="en-US" altLang="zh-CN" dirty="0"/>
              <a:t>101}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DE103-8798-134A-9966-8C4688E8F850}"/>
              </a:ext>
            </a:extLst>
          </p:cNvPr>
          <p:cNvSpPr/>
          <p:nvPr/>
        </p:nvSpPr>
        <p:spPr>
          <a:xfrm>
            <a:off x="836342" y="3189249"/>
            <a:ext cx="3420865" cy="14719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395B51-C758-D740-BF42-D3C6FBCD9F5D}"/>
              </a:ext>
            </a:extLst>
          </p:cNvPr>
          <p:cNvSpPr/>
          <p:nvPr/>
        </p:nvSpPr>
        <p:spPr>
          <a:xfrm>
            <a:off x="1156009" y="3824179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E0E5AF-6905-DB48-ADAD-69BED7ED5623}"/>
              </a:ext>
            </a:extLst>
          </p:cNvPr>
          <p:cNvSpPr/>
          <p:nvPr/>
        </p:nvSpPr>
        <p:spPr>
          <a:xfrm>
            <a:off x="1706136" y="3824179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A61652-E622-734A-BEC1-132484E18A57}"/>
              </a:ext>
            </a:extLst>
          </p:cNvPr>
          <p:cNvSpPr/>
          <p:nvPr/>
        </p:nvSpPr>
        <p:spPr>
          <a:xfrm>
            <a:off x="2256263" y="3824179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101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FE7890-CEF1-C04E-AAB0-248EBEBF564D}"/>
              </a:ext>
            </a:extLst>
          </p:cNvPr>
          <p:cNvSpPr/>
          <p:nvPr/>
        </p:nvSpPr>
        <p:spPr>
          <a:xfrm>
            <a:off x="2806390" y="3824179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651C84-F997-0041-9205-8154D79BC41D}"/>
              </a:ext>
            </a:extLst>
          </p:cNvPr>
          <p:cNvSpPr/>
          <p:nvPr/>
        </p:nvSpPr>
        <p:spPr>
          <a:xfrm>
            <a:off x="3356517" y="3824179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53E0B7-6A3D-3240-BA11-1ABB9C579AB8}"/>
              </a:ext>
            </a:extLst>
          </p:cNvPr>
          <p:cNvSpPr/>
          <p:nvPr/>
        </p:nvSpPr>
        <p:spPr>
          <a:xfrm>
            <a:off x="1156009" y="3272193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5BE363-07C7-3D43-8D92-C77CFB405AE0}"/>
              </a:ext>
            </a:extLst>
          </p:cNvPr>
          <p:cNvSpPr/>
          <p:nvPr/>
        </p:nvSpPr>
        <p:spPr>
          <a:xfrm>
            <a:off x="1706136" y="3272193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D94A42-D8C7-D64F-845C-28F8D7D0C4AC}"/>
              </a:ext>
            </a:extLst>
          </p:cNvPr>
          <p:cNvSpPr/>
          <p:nvPr/>
        </p:nvSpPr>
        <p:spPr>
          <a:xfrm>
            <a:off x="2256263" y="3272193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F82B41-68C6-1741-B4F4-99610383CAEA}"/>
              </a:ext>
            </a:extLst>
          </p:cNvPr>
          <p:cNvSpPr/>
          <p:nvPr/>
        </p:nvSpPr>
        <p:spPr>
          <a:xfrm>
            <a:off x="2806390" y="3272193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C31494-9C11-7847-A284-A880F32C059D}"/>
              </a:ext>
            </a:extLst>
          </p:cNvPr>
          <p:cNvSpPr/>
          <p:nvPr/>
        </p:nvSpPr>
        <p:spPr>
          <a:xfrm>
            <a:off x="3356517" y="3272193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3EED9A-D39E-FE4A-AD2B-B2567DCD3834}"/>
              </a:ext>
            </a:extLst>
          </p:cNvPr>
          <p:cNvSpPr/>
          <p:nvPr/>
        </p:nvSpPr>
        <p:spPr>
          <a:xfrm>
            <a:off x="836342" y="4646220"/>
            <a:ext cx="3420865" cy="551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arr</a:t>
            </a:r>
            <a:r>
              <a:rPr kumimoji="1" lang="zh-CN" altLang="en-US" dirty="0"/>
              <a:t> </a:t>
            </a:r>
            <a:r>
              <a:rPr kumimoji="1" lang="en-US" altLang="zh-CN" dirty="0"/>
              <a:t>:=</a:t>
            </a:r>
            <a:r>
              <a:rPr kumimoji="1" lang="zh-CN" altLang="en-US" dirty="0"/>
              <a:t> </a:t>
            </a:r>
            <a:r>
              <a:rPr kumimoji="1" lang="en-US" altLang="zh-CN" dirty="0"/>
              <a:t>[5]int{12,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33,</a:t>
            </a:r>
            <a:r>
              <a:rPr kumimoji="1" lang="zh-CN" altLang="en-US" dirty="0"/>
              <a:t> </a:t>
            </a:r>
            <a:r>
              <a:rPr kumimoji="1" lang="en-US" altLang="zh-CN" dirty="0"/>
              <a:t>101}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87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9A717C69-C224-8F44-AFC3-A491B0CAB0BC}"/>
              </a:ext>
            </a:extLst>
          </p:cNvPr>
          <p:cNvSpPr/>
          <p:nvPr/>
        </p:nvSpPr>
        <p:spPr>
          <a:xfrm>
            <a:off x="481131" y="1323252"/>
            <a:ext cx="5275092" cy="3991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DE103-8798-134A-9966-8C4688E8F850}"/>
              </a:ext>
            </a:extLst>
          </p:cNvPr>
          <p:cNvSpPr/>
          <p:nvPr/>
        </p:nvSpPr>
        <p:spPr>
          <a:xfrm>
            <a:off x="836342" y="3189249"/>
            <a:ext cx="4620078" cy="14719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395B51-C758-D740-BF42-D3C6FBCD9F5D}"/>
              </a:ext>
            </a:extLst>
          </p:cNvPr>
          <p:cNvSpPr/>
          <p:nvPr/>
        </p:nvSpPr>
        <p:spPr>
          <a:xfrm>
            <a:off x="1156009" y="3824179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E0E5AF-6905-DB48-ADAD-69BED7ED5623}"/>
              </a:ext>
            </a:extLst>
          </p:cNvPr>
          <p:cNvSpPr/>
          <p:nvPr/>
        </p:nvSpPr>
        <p:spPr>
          <a:xfrm>
            <a:off x="1706136" y="3824179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A61652-E622-734A-BEC1-132484E18A57}"/>
              </a:ext>
            </a:extLst>
          </p:cNvPr>
          <p:cNvSpPr/>
          <p:nvPr/>
        </p:nvSpPr>
        <p:spPr>
          <a:xfrm>
            <a:off x="2256263" y="3824179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FE7890-CEF1-C04E-AAB0-248EBEBF564D}"/>
              </a:ext>
            </a:extLst>
          </p:cNvPr>
          <p:cNvSpPr/>
          <p:nvPr/>
        </p:nvSpPr>
        <p:spPr>
          <a:xfrm>
            <a:off x="2806390" y="3824179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651C84-F997-0041-9205-8154D79BC41D}"/>
              </a:ext>
            </a:extLst>
          </p:cNvPr>
          <p:cNvSpPr/>
          <p:nvPr/>
        </p:nvSpPr>
        <p:spPr>
          <a:xfrm>
            <a:off x="3356517" y="3824179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53E0B7-6A3D-3240-BA11-1ABB9C579AB8}"/>
              </a:ext>
            </a:extLst>
          </p:cNvPr>
          <p:cNvSpPr/>
          <p:nvPr/>
        </p:nvSpPr>
        <p:spPr>
          <a:xfrm>
            <a:off x="1156009" y="3272193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5BE363-07C7-3D43-8D92-C77CFB405AE0}"/>
              </a:ext>
            </a:extLst>
          </p:cNvPr>
          <p:cNvSpPr/>
          <p:nvPr/>
        </p:nvSpPr>
        <p:spPr>
          <a:xfrm>
            <a:off x="1706136" y="3272193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D94A42-D8C7-D64F-845C-28F8D7D0C4AC}"/>
              </a:ext>
            </a:extLst>
          </p:cNvPr>
          <p:cNvSpPr/>
          <p:nvPr/>
        </p:nvSpPr>
        <p:spPr>
          <a:xfrm>
            <a:off x="2256263" y="3272193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F82B41-68C6-1741-B4F4-99610383CAEA}"/>
              </a:ext>
            </a:extLst>
          </p:cNvPr>
          <p:cNvSpPr/>
          <p:nvPr/>
        </p:nvSpPr>
        <p:spPr>
          <a:xfrm>
            <a:off x="2806390" y="3272193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C31494-9C11-7847-A284-A880F32C059D}"/>
              </a:ext>
            </a:extLst>
          </p:cNvPr>
          <p:cNvSpPr/>
          <p:nvPr/>
        </p:nvSpPr>
        <p:spPr>
          <a:xfrm>
            <a:off x="3356517" y="3272193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9EAF3A-7418-8D4F-9495-61AE7FD1A888}"/>
              </a:ext>
            </a:extLst>
          </p:cNvPr>
          <p:cNvSpPr/>
          <p:nvPr/>
        </p:nvSpPr>
        <p:spPr>
          <a:xfrm>
            <a:off x="836342" y="1543312"/>
            <a:ext cx="4620078" cy="14719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497631-88D8-A04F-A3B7-E7F50050AA8B}"/>
              </a:ext>
            </a:extLst>
          </p:cNvPr>
          <p:cNvSpPr/>
          <p:nvPr/>
        </p:nvSpPr>
        <p:spPr>
          <a:xfrm>
            <a:off x="1200980" y="1938400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" altLang="zh-CN" dirty="0" err="1">
                <a:solidFill>
                  <a:schemeClr val="tx1"/>
                </a:solidFill>
              </a:rPr>
              <a:t>rray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16F376-B94F-EE4A-876A-796A5F9AF2C8}"/>
              </a:ext>
            </a:extLst>
          </p:cNvPr>
          <p:cNvSpPr/>
          <p:nvPr/>
        </p:nvSpPr>
        <p:spPr>
          <a:xfrm>
            <a:off x="2180323" y="1938400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4AEACB-8182-F14B-AEAE-CE3058E39F12}"/>
              </a:ext>
            </a:extLst>
          </p:cNvPr>
          <p:cNvSpPr/>
          <p:nvPr/>
        </p:nvSpPr>
        <p:spPr>
          <a:xfrm>
            <a:off x="3920172" y="3824179"/>
            <a:ext cx="550127" cy="551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3AAE054-AAAE-A44F-87EA-A060FF6AD178}"/>
              </a:ext>
            </a:extLst>
          </p:cNvPr>
          <p:cNvSpPr/>
          <p:nvPr/>
        </p:nvSpPr>
        <p:spPr>
          <a:xfrm>
            <a:off x="4470299" y="3824179"/>
            <a:ext cx="550127" cy="551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4FD1E60-3654-604A-85DD-F2FA2EF1016D}"/>
              </a:ext>
            </a:extLst>
          </p:cNvPr>
          <p:cNvSpPr/>
          <p:nvPr/>
        </p:nvSpPr>
        <p:spPr>
          <a:xfrm>
            <a:off x="3918892" y="3268008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9A8B43-D7A9-744E-9E57-29F04DF7F3FF}"/>
              </a:ext>
            </a:extLst>
          </p:cNvPr>
          <p:cNvSpPr/>
          <p:nvPr/>
        </p:nvSpPr>
        <p:spPr>
          <a:xfrm>
            <a:off x="4456771" y="3279029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50DAB3-914D-3F41-94E8-C78C1FB2CAF8}"/>
              </a:ext>
            </a:extLst>
          </p:cNvPr>
          <p:cNvSpPr/>
          <p:nvPr/>
        </p:nvSpPr>
        <p:spPr>
          <a:xfrm>
            <a:off x="3159666" y="1938400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" altLang="zh-CN" dirty="0">
                <a:solidFill>
                  <a:schemeClr val="tx1"/>
                </a:solidFill>
              </a:rPr>
              <a:t>ca</a:t>
            </a:r>
            <a:r>
              <a:rPr kumimoji="1" lang="en-US" altLang="zh-CN" dirty="0">
                <a:solidFill>
                  <a:schemeClr val="tx1"/>
                </a:solidFill>
              </a:rPr>
              <a:t>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1562CE06-E559-D343-BA17-5A15B449A3C5}"/>
              </a:ext>
            </a:extLst>
          </p:cNvPr>
          <p:cNvCxnSpPr>
            <a:cxnSpLocks/>
          </p:cNvCxnSpPr>
          <p:nvPr/>
        </p:nvCxnSpPr>
        <p:spPr>
          <a:xfrm>
            <a:off x="1417507" y="2720207"/>
            <a:ext cx="1855" cy="5588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4885DCD-1AEB-7947-BA24-0ACD95F5B721}"/>
              </a:ext>
            </a:extLst>
          </p:cNvPr>
          <p:cNvSpPr/>
          <p:nvPr/>
        </p:nvSpPr>
        <p:spPr>
          <a:xfrm>
            <a:off x="836342" y="4698397"/>
            <a:ext cx="462007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make([]int,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5,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7)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7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CBDBBA-9E77-1048-847A-6825AC6641DC}"/>
              </a:ext>
            </a:extLst>
          </p:cNvPr>
          <p:cNvSpPr/>
          <p:nvPr/>
        </p:nvSpPr>
        <p:spPr>
          <a:xfrm>
            <a:off x="522120" y="1323252"/>
            <a:ext cx="5275092" cy="2973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32DCA1-B9DF-6B46-BC57-4A431622BFD4}"/>
              </a:ext>
            </a:extLst>
          </p:cNvPr>
          <p:cNvSpPr/>
          <p:nvPr/>
        </p:nvSpPr>
        <p:spPr>
          <a:xfrm>
            <a:off x="836342" y="1543312"/>
            <a:ext cx="4620078" cy="14719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A795EB-80EE-434E-8ED1-1ABAB4A08F5F}"/>
              </a:ext>
            </a:extLst>
          </p:cNvPr>
          <p:cNvSpPr/>
          <p:nvPr/>
        </p:nvSpPr>
        <p:spPr>
          <a:xfrm>
            <a:off x="1200980" y="1938400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" altLang="zh-CN" dirty="0" err="1">
                <a:solidFill>
                  <a:schemeClr val="tx1"/>
                </a:solidFill>
              </a:rPr>
              <a:t>rray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996B4C-243D-394B-9A83-B9C3F6683A3F}"/>
              </a:ext>
            </a:extLst>
          </p:cNvPr>
          <p:cNvSpPr/>
          <p:nvPr/>
        </p:nvSpPr>
        <p:spPr>
          <a:xfrm>
            <a:off x="2180323" y="1938400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60830B-02A7-FD49-B6E4-B6B00ACB45E8}"/>
              </a:ext>
            </a:extLst>
          </p:cNvPr>
          <p:cNvSpPr/>
          <p:nvPr/>
        </p:nvSpPr>
        <p:spPr>
          <a:xfrm>
            <a:off x="3159666" y="1938400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" altLang="zh-CN" dirty="0">
                <a:solidFill>
                  <a:schemeClr val="tx1"/>
                </a:solidFill>
              </a:rPr>
              <a:t>ca</a:t>
            </a:r>
            <a:r>
              <a:rPr kumimoji="1" lang="en-US" altLang="zh-CN" dirty="0">
                <a:solidFill>
                  <a:schemeClr val="tx1"/>
                </a:solidFill>
              </a:rPr>
              <a:t>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65F38A1-90A8-C84D-A427-AA88787CE827}"/>
              </a:ext>
            </a:extLst>
          </p:cNvPr>
          <p:cNvCxnSpPr>
            <a:cxnSpLocks/>
          </p:cNvCxnSpPr>
          <p:nvPr/>
        </p:nvCxnSpPr>
        <p:spPr>
          <a:xfrm>
            <a:off x="1417507" y="2720207"/>
            <a:ext cx="1855" cy="5588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D533487-F5ED-394E-9C03-20009EB3DFCC}"/>
              </a:ext>
            </a:extLst>
          </p:cNvPr>
          <p:cNvSpPr/>
          <p:nvPr/>
        </p:nvSpPr>
        <p:spPr>
          <a:xfrm>
            <a:off x="836342" y="3744872"/>
            <a:ext cx="462007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nil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slice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AF7770-CABA-2242-A587-9CA015388DB2}"/>
              </a:ext>
            </a:extLst>
          </p:cNvPr>
          <p:cNvSpPr/>
          <p:nvPr/>
        </p:nvSpPr>
        <p:spPr>
          <a:xfrm>
            <a:off x="711108" y="3192886"/>
            <a:ext cx="1412798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nil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6EEF8F-7CFA-B64C-98B6-4A2FF775E2BD}"/>
              </a:ext>
            </a:extLst>
          </p:cNvPr>
          <p:cNvSpPr/>
          <p:nvPr/>
        </p:nvSpPr>
        <p:spPr>
          <a:xfrm>
            <a:off x="6520684" y="1323251"/>
            <a:ext cx="5275092" cy="35336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B58FC9-1022-554A-A660-65E46461912C}"/>
              </a:ext>
            </a:extLst>
          </p:cNvPr>
          <p:cNvSpPr/>
          <p:nvPr/>
        </p:nvSpPr>
        <p:spPr>
          <a:xfrm>
            <a:off x="6834906" y="1543312"/>
            <a:ext cx="4620078" cy="14719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1CE7A-07BE-DA40-8FEF-551C0DB1BF7F}"/>
              </a:ext>
            </a:extLst>
          </p:cNvPr>
          <p:cNvSpPr/>
          <p:nvPr/>
        </p:nvSpPr>
        <p:spPr>
          <a:xfrm>
            <a:off x="7199544" y="1938400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" altLang="zh-CN" dirty="0" err="1">
                <a:solidFill>
                  <a:schemeClr val="tx1"/>
                </a:solidFill>
              </a:rPr>
              <a:t>rray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A79CDE-BC59-3E4F-8A5C-61CF7690D48C}"/>
              </a:ext>
            </a:extLst>
          </p:cNvPr>
          <p:cNvSpPr/>
          <p:nvPr/>
        </p:nvSpPr>
        <p:spPr>
          <a:xfrm>
            <a:off x="8178887" y="1938400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517132-5F3D-4E4A-931A-56AFFF4CBED3}"/>
              </a:ext>
            </a:extLst>
          </p:cNvPr>
          <p:cNvSpPr/>
          <p:nvPr/>
        </p:nvSpPr>
        <p:spPr>
          <a:xfrm>
            <a:off x="9158230" y="1938400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" altLang="zh-CN" dirty="0">
                <a:solidFill>
                  <a:schemeClr val="tx1"/>
                </a:solidFill>
              </a:rPr>
              <a:t>ca</a:t>
            </a:r>
            <a:r>
              <a:rPr kumimoji="1" lang="en-US" altLang="zh-CN" dirty="0">
                <a:solidFill>
                  <a:schemeClr val="tx1"/>
                </a:solidFill>
              </a:rPr>
              <a:t>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D921443-427A-744C-8E19-EEA8A49C6162}"/>
              </a:ext>
            </a:extLst>
          </p:cNvPr>
          <p:cNvSpPr/>
          <p:nvPr/>
        </p:nvSpPr>
        <p:spPr>
          <a:xfrm>
            <a:off x="6834906" y="4304882"/>
            <a:ext cx="462007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empty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slice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092B462-595C-DA47-A230-D126F4AEDCAB}"/>
              </a:ext>
            </a:extLst>
          </p:cNvPr>
          <p:cNvSpPr/>
          <p:nvPr/>
        </p:nvSpPr>
        <p:spPr>
          <a:xfrm>
            <a:off x="6861477" y="3200501"/>
            <a:ext cx="4620078" cy="10836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F5E64B3-1BEA-444A-945F-AC307C84A718}"/>
              </a:ext>
            </a:extLst>
          </p:cNvPr>
          <p:cNvSpPr/>
          <p:nvPr/>
        </p:nvSpPr>
        <p:spPr>
          <a:xfrm>
            <a:off x="6903011" y="3217802"/>
            <a:ext cx="1447625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array </a:t>
            </a:r>
            <a:r>
              <a:rPr kumimoji="1" lang="en-US" altLang="zh-CN" dirty="0" err="1">
                <a:solidFill>
                  <a:schemeClr val="tx1"/>
                </a:solidFill>
              </a:rPr>
              <a:t>addr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6A52BFD-F012-114E-BFFD-ABDA200047E0}"/>
              </a:ext>
            </a:extLst>
          </p:cNvPr>
          <p:cNvCxnSpPr>
            <a:cxnSpLocks/>
          </p:cNvCxnSpPr>
          <p:nvPr/>
        </p:nvCxnSpPr>
        <p:spPr>
          <a:xfrm>
            <a:off x="7416071" y="2720207"/>
            <a:ext cx="1855" cy="5588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CBDBBA-9E77-1048-847A-6825AC6641DC}"/>
              </a:ext>
            </a:extLst>
          </p:cNvPr>
          <p:cNvSpPr/>
          <p:nvPr/>
        </p:nvSpPr>
        <p:spPr>
          <a:xfrm>
            <a:off x="1136717" y="1383213"/>
            <a:ext cx="5275092" cy="276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32DCA1-B9DF-6B46-BC57-4A431622BFD4}"/>
              </a:ext>
            </a:extLst>
          </p:cNvPr>
          <p:cNvSpPr/>
          <p:nvPr/>
        </p:nvSpPr>
        <p:spPr>
          <a:xfrm>
            <a:off x="1450939" y="1603273"/>
            <a:ext cx="4620078" cy="14719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A795EB-80EE-434E-8ED1-1ABAB4A08F5F}"/>
              </a:ext>
            </a:extLst>
          </p:cNvPr>
          <p:cNvSpPr/>
          <p:nvPr/>
        </p:nvSpPr>
        <p:spPr>
          <a:xfrm>
            <a:off x="1815577" y="1998361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" altLang="zh-CN" dirty="0" err="1">
                <a:solidFill>
                  <a:schemeClr val="tx1"/>
                </a:solidFill>
              </a:rPr>
              <a:t>rray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996B4C-243D-394B-9A83-B9C3F6683A3F}"/>
              </a:ext>
            </a:extLst>
          </p:cNvPr>
          <p:cNvSpPr/>
          <p:nvPr/>
        </p:nvSpPr>
        <p:spPr>
          <a:xfrm>
            <a:off x="2794920" y="1998361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60830B-02A7-FD49-B6E4-B6B00ACB45E8}"/>
              </a:ext>
            </a:extLst>
          </p:cNvPr>
          <p:cNvSpPr/>
          <p:nvPr/>
        </p:nvSpPr>
        <p:spPr>
          <a:xfrm>
            <a:off x="3774263" y="1998361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" altLang="zh-CN" dirty="0">
                <a:solidFill>
                  <a:schemeClr val="tx1"/>
                </a:solidFill>
              </a:rPr>
              <a:t>ca</a:t>
            </a:r>
            <a:r>
              <a:rPr kumimoji="1" lang="en-US" altLang="zh-CN" dirty="0">
                <a:solidFill>
                  <a:schemeClr val="tx1"/>
                </a:solidFill>
              </a:rPr>
              <a:t>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65F38A1-90A8-C84D-A427-AA88787CE827}"/>
              </a:ext>
            </a:extLst>
          </p:cNvPr>
          <p:cNvCxnSpPr>
            <a:cxnSpLocks/>
          </p:cNvCxnSpPr>
          <p:nvPr/>
        </p:nvCxnSpPr>
        <p:spPr>
          <a:xfrm>
            <a:off x="2032104" y="2780168"/>
            <a:ext cx="1855" cy="5588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D533487-F5ED-394E-9C03-20009EB3DFCC}"/>
              </a:ext>
            </a:extLst>
          </p:cNvPr>
          <p:cNvSpPr/>
          <p:nvPr/>
        </p:nvSpPr>
        <p:spPr>
          <a:xfrm>
            <a:off x="1361869" y="3597707"/>
            <a:ext cx="462007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slice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AF7770-CABA-2242-A587-9CA015388DB2}"/>
              </a:ext>
            </a:extLst>
          </p:cNvPr>
          <p:cNvSpPr/>
          <p:nvPr/>
        </p:nvSpPr>
        <p:spPr>
          <a:xfrm>
            <a:off x="1361869" y="3212968"/>
            <a:ext cx="1388081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nil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B15ABD-D378-4847-90EC-0BC40FD49793}"/>
              </a:ext>
            </a:extLst>
          </p:cNvPr>
          <p:cNvSpPr/>
          <p:nvPr/>
        </p:nvSpPr>
        <p:spPr>
          <a:xfrm>
            <a:off x="381518" y="388357"/>
            <a:ext cx="1960702" cy="748642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指向</a:t>
            </a:r>
            <a:r>
              <a:rPr kumimoji="1" lang="en-US" altLang="zh-CN" dirty="0">
                <a:solidFill>
                  <a:schemeClr val="tx1"/>
                </a:solidFill>
              </a:rPr>
              <a:t>slice</a:t>
            </a:r>
            <a:r>
              <a:rPr kumimoji="1" lang="zh-CN" altLang="en-US" dirty="0">
                <a:solidFill>
                  <a:schemeClr val="tx1"/>
                </a:solidFill>
              </a:rPr>
              <a:t>的指针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A7AD125-A3C5-0048-9C74-9C8D94FDC56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361869" y="1136999"/>
            <a:ext cx="453708" cy="46627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9A717C69-C224-8F44-AFC3-A491B0CAB0BC}"/>
              </a:ext>
            </a:extLst>
          </p:cNvPr>
          <p:cNvSpPr/>
          <p:nvPr/>
        </p:nvSpPr>
        <p:spPr>
          <a:xfrm>
            <a:off x="1039272" y="361350"/>
            <a:ext cx="5275092" cy="3991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DE103-8798-134A-9966-8C4688E8F850}"/>
              </a:ext>
            </a:extLst>
          </p:cNvPr>
          <p:cNvSpPr/>
          <p:nvPr/>
        </p:nvSpPr>
        <p:spPr>
          <a:xfrm>
            <a:off x="1394483" y="2227347"/>
            <a:ext cx="4620078" cy="14719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395B51-C758-D740-BF42-D3C6FBCD9F5D}"/>
              </a:ext>
            </a:extLst>
          </p:cNvPr>
          <p:cNvSpPr/>
          <p:nvPr/>
        </p:nvSpPr>
        <p:spPr>
          <a:xfrm>
            <a:off x="1714150" y="2862277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[]int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E0E5AF-6905-DB48-ADAD-69BED7ED5623}"/>
              </a:ext>
            </a:extLst>
          </p:cNvPr>
          <p:cNvSpPr/>
          <p:nvPr/>
        </p:nvSpPr>
        <p:spPr>
          <a:xfrm>
            <a:off x="2264277" y="2862277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53E0B7-6A3D-3240-BA11-1ABB9C579AB8}"/>
              </a:ext>
            </a:extLst>
          </p:cNvPr>
          <p:cNvSpPr/>
          <p:nvPr/>
        </p:nvSpPr>
        <p:spPr>
          <a:xfrm>
            <a:off x="1714150" y="2310291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5BE363-07C7-3D43-8D92-C77CFB405AE0}"/>
              </a:ext>
            </a:extLst>
          </p:cNvPr>
          <p:cNvSpPr/>
          <p:nvPr/>
        </p:nvSpPr>
        <p:spPr>
          <a:xfrm>
            <a:off x="2264277" y="2310291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D94A42-D8C7-D64F-845C-28F8D7D0C4AC}"/>
              </a:ext>
            </a:extLst>
          </p:cNvPr>
          <p:cNvSpPr/>
          <p:nvPr/>
        </p:nvSpPr>
        <p:spPr>
          <a:xfrm>
            <a:off x="2814404" y="2310291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F82B41-68C6-1741-B4F4-99610383CAEA}"/>
              </a:ext>
            </a:extLst>
          </p:cNvPr>
          <p:cNvSpPr/>
          <p:nvPr/>
        </p:nvSpPr>
        <p:spPr>
          <a:xfrm>
            <a:off x="3364531" y="2310291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9EAF3A-7418-8D4F-9495-61AE7FD1A888}"/>
              </a:ext>
            </a:extLst>
          </p:cNvPr>
          <p:cNvSpPr/>
          <p:nvPr/>
        </p:nvSpPr>
        <p:spPr>
          <a:xfrm>
            <a:off x="1394483" y="581410"/>
            <a:ext cx="4620078" cy="14719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497631-88D8-A04F-A3B7-E7F50050AA8B}"/>
              </a:ext>
            </a:extLst>
          </p:cNvPr>
          <p:cNvSpPr/>
          <p:nvPr/>
        </p:nvSpPr>
        <p:spPr>
          <a:xfrm>
            <a:off x="1759121" y="976498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" altLang="zh-CN" dirty="0" err="1">
                <a:solidFill>
                  <a:schemeClr val="tx1"/>
                </a:solidFill>
              </a:rPr>
              <a:t>rray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16F376-B94F-EE4A-876A-796A5F9AF2C8}"/>
              </a:ext>
            </a:extLst>
          </p:cNvPr>
          <p:cNvSpPr/>
          <p:nvPr/>
        </p:nvSpPr>
        <p:spPr>
          <a:xfrm>
            <a:off x="2738464" y="976498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4AEACB-8182-F14B-AEAE-CE3058E39F12}"/>
              </a:ext>
            </a:extLst>
          </p:cNvPr>
          <p:cNvSpPr/>
          <p:nvPr/>
        </p:nvSpPr>
        <p:spPr>
          <a:xfrm>
            <a:off x="2827643" y="2862277"/>
            <a:ext cx="550127" cy="551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3AAE054-AAAE-A44F-87EA-A060FF6AD178}"/>
              </a:ext>
            </a:extLst>
          </p:cNvPr>
          <p:cNvSpPr/>
          <p:nvPr/>
        </p:nvSpPr>
        <p:spPr>
          <a:xfrm>
            <a:off x="3377770" y="2862277"/>
            <a:ext cx="550127" cy="551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50DAB3-914D-3F41-94E8-C78C1FB2CAF8}"/>
              </a:ext>
            </a:extLst>
          </p:cNvPr>
          <p:cNvSpPr/>
          <p:nvPr/>
        </p:nvSpPr>
        <p:spPr>
          <a:xfrm>
            <a:off x="3717807" y="976498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" altLang="zh-CN" dirty="0">
                <a:solidFill>
                  <a:schemeClr val="tx1"/>
                </a:solidFill>
              </a:rPr>
              <a:t>ca</a:t>
            </a:r>
            <a:r>
              <a:rPr kumimoji="1" lang="en-US" altLang="zh-CN" dirty="0">
                <a:solidFill>
                  <a:schemeClr val="tx1"/>
                </a:solidFill>
              </a:rPr>
              <a:t>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1562CE06-E559-D343-BA17-5A15B449A3C5}"/>
              </a:ext>
            </a:extLst>
          </p:cNvPr>
          <p:cNvCxnSpPr>
            <a:cxnSpLocks/>
          </p:cNvCxnSpPr>
          <p:nvPr/>
        </p:nvCxnSpPr>
        <p:spPr>
          <a:xfrm>
            <a:off x="1975648" y="1758305"/>
            <a:ext cx="1855" cy="5588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4885DCD-1AEB-7947-BA24-0ACD95F5B721}"/>
              </a:ext>
            </a:extLst>
          </p:cNvPr>
          <p:cNvSpPr/>
          <p:nvPr/>
        </p:nvSpPr>
        <p:spPr>
          <a:xfrm>
            <a:off x="1394483" y="3736495"/>
            <a:ext cx="462007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s2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:=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make([][]int,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2,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4)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0FEB75-C151-8946-815D-1389672BE0B2}"/>
              </a:ext>
            </a:extLst>
          </p:cNvPr>
          <p:cNvSpPr/>
          <p:nvPr/>
        </p:nvSpPr>
        <p:spPr>
          <a:xfrm>
            <a:off x="309736" y="4596597"/>
            <a:ext cx="2945081" cy="95228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C01451-6804-6A4E-83DE-20BA24B8B1E3}"/>
              </a:ext>
            </a:extLst>
          </p:cNvPr>
          <p:cNvSpPr/>
          <p:nvPr/>
        </p:nvSpPr>
        <p:spPr>
          <a:xfrm>
            <a:off x="442987" y="4753494"/>
            <a:ext cx="716207" cy="66309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nil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" altLang="zh-CN" dirty="0" err="1">
                <a:solidFill>
                  <a:schemeClr val="tx1"/>
                </a:solidFill>
              </a:rPr>
              <a:t>rray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3CBC0CE-F04E-0C4D-BD01-A00856DCDA95}"/>
              </a:ext>
            </a:extLst>
          </p:cNvPr>
          <p:cNvSpPr/>
          <p:nvPr/>
        </p:nvSpPr>
        <p:spPr>
          <a:xfrm>
            <a:off x="1422330" y="4753494"/>
            <a:ext cx="716207" cy="66309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FFE837-7687-B247-BA48-2E54D5DB4B15}"/>
              </a:ext>
            </a:extLst>
          </p:cNvPr>
          <p:cNvSpPr/>
          <p:nvPr/>
        </p:nvSpPr>
        <p:spPr>
          <a:xfrm>
            <a:off x="2401673" y="4753494"/>
            <a:ext cx="716207" cy="66309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" altLang="zh-CN" dirty="0">
                <a:solidFill>
                  <a:schemeClr val="tx1"/>
                </a:solidFill>
              </a:rPr>
              <a:t>ca</a:t>
            </a:r>
            <a:r>
              <a:rPr kumimoji="1" lang="en-US" altLang="zh-CN" dirty="0">
                <a:solidFill>
                  <a:schemeClr val="tx1"/>
                </a:solidFill>
              </a:rPr>
              <a:t>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D0DD2C6-9024-7F48-81DD-43B33911C01E}"/>
              </a:ext>
            </a:extLst>
          </p:cNvPr>
          <p:cNvCxnSpPr>
            <a:cxnSpLocks/>
          </p:cNvCxnSpPr>
          <p:nvPr/>
        </p:nvCxnSpPr>
        <p:spPr>
          <a:xfrm>
            <a:off x="1962618" y="3420840"/>
            <a:ext cx="0" cy="116263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57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9A717C69-C224-8F44-AFC3-A491B0CAB0BC}"/>
              </a:ext>
            </a:extLst>
          </p:cNvPr>
          <p:cNvSpPr/>
          <p:nvPr/>
        </p:nvSpPr>
        <p:spPr>
          <a:xfrm>
            <a:off x="1039272" y="361350"/>
            <a:ext cx="5275092" cy="3991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DE103-8798-134A-9966-8C4688E8F850}"/>
              </a:ext>
            </a:extLst>
          </p:cNvPr>
          <p:cNvSpPr/>
          <p:nvPr/>
        </p:nvSpPr>
        <p:spPr>
          <a:xfrm>
            <a:off x="1394483" y="2227347"/>
            <a:ext cx="4620078" cy="14719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395B51-C758-D740-BF42-D3C6FBCD9F5D}"/>
              </a:ext>
            </a:extLst>
          </p:cNvPr>
          <p:cNvSpPr/>
          <p:nvPr/>
        </p:nvSpPr>
        <p:spPr>
          <a:xfrm>
            <a:off x="1714150" y="2862277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[]int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E0E5AF-6905-DB48-ADAD-69BED7ED5623}"/>
              </a:ext>
            </a:extLst>
          </p:cNvPr>
          <p:cNvSpPr/>
          <p:nvPr/>
        </p:nvSpPr>
        <p:spPr>
          <a:xfrm>
            <a:off x="2264277" y="2862277"/>
            <a:ext cx="550127" cy="551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53E0B7-6A3D-3240-BA11-1ABB9C579AB8}"/>
              </a:ext>
            </a:extLst>
          </p:cNvPr>
          <p:cNvSpPr/>
          <p:nvPr/>
        </p:nvSpPr>
        <p:spPr>
          <a:xfrm>
            <a:off x="1714150" y="2310291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5BE363-07C7-3D43-8D92-C77CFB405AE0}"/>
              </a:ext>
            </a:extLst>
          </p:cNvPr>
          <p:cNvSpPr/>
          <p:nvPr/>
        </p:nvSpPr>
        <p:spPr>
          <a:xfrm>
            <a:off x="2264277" y="2310291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D94A42-D8C7-D64F-845C-28F8D7D0C4AC}"/>
              </a:ext>
            </a:extLst>
          </p:cNvPr>
          <p:cNvSpPr/>
          <p:nvPr/>
        </p:nvSpPr>
        <p:spPr>
          <a:xfrm>
            <a:off x="2814404" y="2310291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F82B41-68C6-1741-B4F4-99610383CAEA}"/>
              </a:ext>
            </a:extLst>
          </p:cNvPr>
          <p:cNvSpPr/>
          <p:nvPr/>
        </p:nvSpPr>
        <p:spPr>
          <a:xfrm>
            <a:off x="3364531" y="2310291"/>
            <a:ext cx="55012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9EAF3A-7418-8D4F-9495-61AE7FD1A888}"/>
              </a:ext>
            </a:extLst>
          </p:cNvPr>
          <p:cNvSpPr/>
          <p:nvPr/>
        </p:nvSpPr>
        <p:spPr>
          <a:xfrm>
            <a:off x="1394483" y="581410"/>
            <a:ext cx="4620078" cy="147196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497631-88D8-A04F-A3B7-E7F50050AA8B}"/>
              </a:ext>
            </a:extLst>
          </p:cNvPr>
          <p:cNvSpPr/>
          <p:nvPr/>
        </p:nvSpPr>
        <p:spPr>
          <a:xfrm>
            <a:off x="1759121" y="976498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" altLang="zh-CN" dirty="0" err="1">
                <a:solidFill>
                  <a:schemeClr val="tx1"/>
                </a:solidFill>
              </a:rPr>
              <a:t>rray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16F376-B94F-EE4A-876A-796A5F9AF2C8}"/>
              </a:ext>
            </a:extLst>
          </p:cNvPr>
          <p:cNvSpPr/>
          <p:nvPr/>
        </p:nvSpPr>
        <p:spPr>
          <a:xfrm>
            <a:off x="2738464" y="976498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4AEACB-8182-F14B-AEAE-CE3058E39F12}"/>
              </a:ext>
            </a:extLst>
          </p:cNvPr>
          <p:cNvSpPr/>
          <p:nvPr/>
        </p:nvSpPr>
        <p:spPr>
          <a:xfrm>
            <a:off x="2827643" y="2862277"/>
            <a:ext cx="550127" cy="551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3AAE054-AAAE-A44F-87EA-A060FF6AD178}"/>
              </a:ext>
            </a:extLst>
          </p:cNvPr>
          <p:cNvSpPr/>
          <p:nvPr/>
        </p:nvSpPr>
        <p:spPr>
          <a:xfrm>
            <a:off x="3377770" y="2862277"/>
            <a:ext cx="550127" cy="551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50DAB3-914D-3F41-94E8-C78C1FB2CAF8}"/>
              </a:ext>
            </a:extLst>
          </p:cNvPr>
          <p:cNvSpPr/>
          <p:nvPr/>
        </p:nvSpPr>
        <p:spPr>
          <a:xfrm>
            <a:off x="3717807" y="976498"/>
            <a:ext cx="854561" cy="74864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" altLang="zh-CN" dirty="0">
                <a:solidFill>
                  <a:schemeClr val="tx1"/>
                </a:solidFill>
              </a:rPr>
              <a:t>ca</a:t>
            </a:r>
            <a:r>
              <a:rPr kumimoji="1" lang="en-US" altLang="zh-CN" dirty="0">
                <a:solidFill>
                  <a:schemeClr val="tx1"/>
                </a:solidFill>
              </a:rPr>
              <a:t>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1562CE06-E559-D343-BA17-5A15B449A3C5}"/>
              </a:ext>
            </a:extLst>
          </p:cNvPr>
          <p:cNvCxnSpPr>
            <a:cxnSpLocks/>
          </p:cNvCxnSpPr>
          <p:nvPr/>
        </p:nvCxnSpPr>
        <p:spPr>
          <a:xfrm>
            <a:off x="1975648" y="1758305"/>
            <a:ext cx="1855" cy="55882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4885DCD-1AEB-7947-BA24-0ACD95F5B721}"/>
              </a:ext>
            </a:extLst>
          </p:cNvPr>
          <p:cNvSpPr/>
          <p:nvPr/>
        </p:nvSpPr>
        <p:spPr>
          <a:xfrm>
            <a:off x="1394483" y="3736495"/>
            <a:ext cx="4620077" cy="55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dirty="0"/>
              <a:t>s1 := [][]int{[]int{1}, []int{2,3}}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0FEB75-C151-8946-815D-1389672BE0B2}"/>
              </a:ext>
            </a:extLst>
          </p:cNvPr>
          <p:cNvSpPr/>
          <p:nvPr/>
        </p:nvSpPr>
        <p:spPr>
          <a:xfrm>
            <a:off x="309736" y="4596597"/>
            <a:ext cx="2945081" cy="952281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C01451-6804-6A4E-83DE-20BA24B8B1E3}"/>
              </a:ext>
            </a:extLst>
          </p:cNvPr>
          <p:cNvSpPr/>
          <p:nvPr/>
        </p:nvSpPr>
        <p:spPr>
          <a:xfrm>
            <a:off x="442987" y="4753494"/>
            <a:ext cx="716207" cy="66309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nil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" altLang="zh-CN" dirty="0" err="1">
                <a:solidFill>
                  <a:schemeClr val="tx1"/>
                </a:solidFill>
              </a:rPr>
              <a:t>rray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3CBC0CE-F04E-0C4D-BD01-A00856DCDA95}"/>
              </a:ext>
            </a:extLst>
          </p:cNvPr>
          <p:cNvSpPr/>
          <p:nvPr/>
        </p:nvSpPr>
        <p:spPr>
          <a:xfrm>
            <a:off x="1422330" y="4753494"/>
            <a:ext cx="716207" cy="66309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FFE837-7687-B247-BA48-2E54D5DB4B15}"/>
              </a:ext>
            </a:extLst>
          </p:cNvPr>
          <p:cNvSpPr/>
          <p:nvPr/>
        </p:nvSpPr>
        <p:spPr>
          <a:xfrm>
            <a:off x="2401673" y="4753494"/>
            <a:ext cx="716207" cy="66309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" altLang="zh-CN" dirty="0">
                <a:solidFill>
                  <a:schemeClr val="tx1"/>
                </a:solidFill>
              </a:rPr>
              <a:t>ca</a:t>
            </a:r>
            <a:r>
              <a:rPr kumimoji="1" lang="en-US" altLang="zh-CN" dirty="0">
                <a:solidFill>
                  <a:schemeClr val="tx1"/>
                </a:solidFill>
              </a:rPr>
              <a:t>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D0DD2C6-9024-7F48-81DD-43B33911C01E}"/>
              </a:ext>
            </a:extLst>
          </p:cNvPr>
          <p:cNvCxnSpPr>
            <a:cxnSpLocks/>
          </p:cNvCxnSpPr>
          <p:nvPr/>
        </p:nvCxnSpPr>
        <p:spPr>
          <a:xfrm>
            <a:off x="1962618" y="3420840"/>
            <a:ext cx="0" cy="116263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0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182</Words>
  <Application>Microsoft Macintosh PowerPoint</Application>
  <PresentationFormat>宽屏</PresentationFormat>
  <Paragraphs>104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2020-11-22T07:45:05Z</dcterms:created>
  <dcterms:modified xsi:type="dcterms:W3CDTF">2020-11-24T11:28:43Z</dcterms:modified>
</cp:coreProperties>
</file>