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3"/>
    <p:restoredTop sz="94694"/>
  </p:normalViewPr>
  <p:slideViewPr>
    <p:cSldViewPr snapToGrid="0" snapToObjects="1">
      <p:cViewPr>
        <p:scale>
          <a:sx n="124" d="100"/>
          <a:sy n="124" d="100"/>
        </p:scale>
        <p:origin x="-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D764FB1F-313C-5443-9397-8FC7FF12859F}"/>
              </a:ext>
            </a:extLst>
          </p:cNvPr>
          <p:cNvSpPr/>
          <p:nvPr/>
        </p:nvSpPr>
        <p:spPr>
          <a:xfrm rot="824818">
            <a:off x="4836121" y="1583897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4560B61-8894-F44A-BEC0-9FDA3FB10A2D}"/>
              </a:ext>
            </a:extLst>
          </p:cNvPr>
          <p:cNvCxnSpPr/>
          <p:nvPr/>
        </p:nvCxnSpPr>
        <p:spPr>
          <a:xfrm>
            <a:off x="6188779" y="1866630"/>
            <a:ext cx="273269" cy="1072055"/>
          </a:xfrm>
          <a:prstGeom prst="line">
            <a:avLst/>
          </a:prstGeom>
          <a:ln w="2222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58C8F6C-7C24-DD4B-906E-2D9007A7C298}"/>
              </a:ext>
            </a:extLst>
          </p:cNvPr>
          <p:cNvSpPr txBox="1"/>
          <p:nvPr/>
        </p:nvSpPr>
        <p:spPr>
          <a:xfrm>
            <a:off x="5763067" y="1681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C7C73-CB83-D345-87E1-4FEBB0FC8BC6}"/>
              </a:ext>
            </a:extLst>
          </p:cNvPr>
          <p:cNvSpPr txBox="1"/>
          <p:nvPr/>
        </p:nvSpPr>
        <p:spPr>
          <a:xfrm>
            <a:off x="6074371" y="27540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519B42-35C8-4A45-9245-E34BEE80537D}"/>
              </a:ext>
            </a:extLst>
          </p:cNvPr>
          <p:cNvSpPr txBox="1"/>
          <p:nvPr/>
        </p:nvSpPr>
        <p:spPr>
          <a:xfrm>
            <a:off x="5017884" y="3831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凹多边形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51469814-FAB4-CC45-A48D-A1F9838892EC}"/>
              </a:ext>
            </a:extLst>
          </p:cNvPr>
          <p:cNvSpPr/>
          <p:nvPr/>
        </p:nvSpPr>
        <p:spPr>
          <a:xfrm>
            <a:off x="1567543" y="1679268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BECB21D-E21A-3C45-9967-5BE16F155DC7}"/>
              </a:ext>
            </a:extLst>
          </p:cNvPr>
          <p:cNvCxnSpPr/>
          <p:nvPr/>
        </p:nvCxnSpPr>
        <p:spPr>
          <a:xfrm>
            <a:off x="2781788" y="1863934"/>
            <a:ext cx="273269" cy="1072055"/>
          </a:xfrm>
          <a:prstGeom prst="line">
            <a:avLst/>
          </a:prstGeom>
          <a:ln w="2222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E94571-0992-9540-8747-1F6C727083A1}"/>
              </a:ext>
            </a:extLst>
          </p:cNvPr>
          <p:cNvSpPr txBox="1"/>
          <p:nvPr/>
        </p:nvSpPr>
        <p:spPr>
          <a:xfrm>
            <a:off x="2356076" y="1679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3D7211-D5EC-E043-99D5-B0F68A4523D5}"/>
              </a:ext>
            </a:extLst>
          </p:cNvPr>
          <p:cNvSpPr txBox="1"/>
          <p:nvPr/>
        </p:nvSpPr>
        <p:spPr>
          <a:xfrm>
            <a:off x="2667380" y="27513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7BF4AB-EA1A-FD45-80B9-3AC49F83BE11}"/>
              </a:ext>
            </a:extLst>
          </p:cNvPr>
          <p:cNvSpPr txBox="1"/>
          <p:nvPr/>
        </p:nvSpPr>
        <p:spPr>
          <a:xfrm>
            <a:off x="2113382" y="3831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凸多边形</a:t>
            </a:r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E84B4CA6-417F-1E49-9063-F35B19F6FE05}"/>
              </a:ext>
            </a:extLst>
          </p:cNvPr>
          <p:cNvSpPr/>
          <p:nvPr/>
        </p:nvSpPr>
        <p:spPr>
          <a:xfrm rot="10800000">
            <a:off x="4064162" y="1751187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7729F4-AF9C-FF40-A4F8-731234980E73}"/>
              </a:ext>
            </a:extLst>
          </p:cNvPr>
          <p:cNvSpPr/>
          <p:nvPr/>
        </p:nvSpPr>
        <p:spPr>
          <a:xfrm>
            <a:off x="4064162" y="1751186"/>
            <a:ext cx="2286000" cy="1749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1DD29-7D47-9949-9003-419F0E99732E}"/>
              </a:ext>
            </a:extLst>
          </p:cNvPr>
          <p:cNvSpPr txBox="1"/>
          <p:nvPr/>
        </p:nvSpPr>
        <p:spPr>
          <a:xfrm>
            <a:off x="4839127" y="138185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013EF-EF95-5C46-839F-FCF8C3BDBD50}"/>
              </a:ext>
            </a:extLst>
          </p:cNvPr>
          <p:cNvSpPr txBox="1"/>
          <p:nvPr/>
        </p:nvSpPr>
        <p:spPr>
          <a:xfrm>
            <a:off x="6450457" y="20376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3378B-7CCF-D843-A9DF-05F1CECEC1A5}"/>
              </a:ext>
            </a:extLst>
          </p:cNvPr>
          <p:cNvSpPr txBox="1"/>
          <p:nvPr/>
        </p:nvSpPr>
        <p:spPr>
          <a:xfrm>
            <a:off x="3484341" y="240988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3AB9ACC-1232-B94D-BB7C-AB7C12AF5944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4756935" y="2299216"/>
            <a:ext cx="1593227" cy="12017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687BD-AEC3-8148-8F56-227D9B8CDD9B}"/>
              </a:ext>
            </a:extLst>
          </p:cNvPr>
          <p:cNvSpPr txBox="1"/>
          <p:nvPr/>
        </p:nvSpPr>
        <p:spPr>
          <a:xfrm>
            <a:off x="4576806" y="355485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925766-98DB-8549-A8F0-68924FCCE14C}"/>
              </a:ext>
            </a:extLst>
          </p:cNvPr>
          <p:cNvSpPr txBox="1"/>
          <p:nvPr/>
        </p:nvSpPr>
        <p:spPr>
          <a:xfrm>
            <a:off x="6010913" y="353147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09E8FF4-3C4F-1540-A89C-D407A626CF6B}"/>
              </a:ext>
            </a:extLst>
          </p:cNvPr>
          <p:cNvCxnSpPr>
            <a:cxnSpLocks/>
          </p:cNvCxnSpPr>
          <p:nvPr/>
        </p:nvCxnSpPr>
        <p:spPr>
          <a:xfrm>
            <a:off x="4756935" y="3513762"/>
            <a:ext cx="159322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556173A-913C-A049-AF6B-1894B17C48D7}"/>
              </a:ext>
            </a:extLst>
          </p:cNvPr>
          <p:cNvCxnSpPr>
            <a:cxnSpLocks/>
          </p:cNvCxnSpPr>
          <p:nvPr/>
        </p:nvCxnSpPr>
        <p:spPr>
          <a:xfrm>
            <a:off x="4064162" y="3513762"/>
            <a:ext cx="692773" cy="5724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028C90C-3375-114B-8346-79C935227C31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4064162" y="2701985"/>
            <a:ext cx="692774" cy="770682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7E68BCE-4D71-CC4E-A415-180929D36377}"/>
              </a:ext>
            </a:extLst>
          </p:cNvPr>
          <p:cNvSpPr txBox="1"/>
          <p:nvPr/>
        </p:nvSpPr>
        <p:spPr>
          <a:xfrm>
            <a:off x="3732165" y="3554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左投影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428FC5-026E-2B4E-A6B6-512CE5AFF297}"/>
              </a:ext>
            </a:extLst>
          </p:cNvPr>
          <p:cNvSpPr txBox="1"/>
          <p:nvPr/>
        </p:nvSpPr>
        <p:spPr>
          <a:xfrm>
            <a:off x="5162994" y="352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右投影</a:t>
            </a:r>
          </a:p>
        </p:txBody>
      </p:sp>
    </p:spTree>
    <p:extLst>
      <p:ext uri="{BB962C8B-B14F-4D97-AF65-F5344CB8AC3E}">
        <p14:creationId xmlns:p14="http://schemas.microsoft.com/office/powerpoint/2010/main" val="319652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>
            <a:off x="7329103" y="1677221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6224D4CE-3423-AF43-97E1-A5028B4ADEA1}"/>
              </a:ext>
            </a:extLst>
          </p:cNvPr>
          <p:cNvSpPr/>
          <p:nvPr/>
        </p:nvSpPr>
        <p:spPr>
          <a:xfrm>
            <a:off x="1982994" y="1992775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55B560-9742-8740-AB02-F60CA457C4B7}"/>
              </a:ext>
            </a:extLst>
          </p:cNvPr>
          <p:cNvSpPr txBox="1"/>
          <p:nvPr/>
        </p:nvSpPr>
        <p:spPr>
          <a:xfrm>
            <a:off x="8013355" y="414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凹多边形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0CBD8D-390F-F646-8F42-8911E9B9A66C}"/>
              </a:ext>
            </a:extLst>
          </p:cNvPr>
          <p:cNvSpPr txBox="1"/>
          <p:nvPr/>
        </p:nvSpPr>
        <p:spPr>
          <a:xfrm>
            <a:off x="2609771" y="414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凸多边形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74AE3B1-D195-4440-8108-D708C99C367D}"/>
              </a:ext>
            </a:extLst>
          </p:cNvPr>
          <p:cNvCxnSpPr/>
          <p:nvPr/>
        </p:nvCxnSpPr>
        <p:spPr>
          <a:xfrm>
            <a:off x="953589" y="1992776"/>
            <a:ext cx="46373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94447BF-33A3-414A-A5E8-27DE7416E490}"/>
              </a:ext>
            </a:extLst>
          </p:cNvPr>
          <p:cNvCxnSpPr>
            <a:cxnSpLocks/>
          </p:cNvCxnSpPr>
          <p:nvPr/>
        </p:nvCxnSpPr>
        <p:spPr>
          <a:xfrm flipH="1">
            <a:off x="1463379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5C2908C-AAA4-F542-9990-55581615E249}"/>
              </a:ext>
            </a:extLst>
          </p:cNvPr>
          <p:cNvCxnSpPr>
            <a:cxnSpLocks/>
          </p:cNvCxnSpPr>
          <p:nvPr/>
        </p:nvCxnSpPr>
        <p:spPr>
          <a:xfrm flipH="1">
            <a:off x="1753665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42AABC1-304D-8D4F-84B6-00354F80ADDE}"/>
              </a:ext>
            </a:extLst>
          </p:cNvPr>
          <p:cNvCxnSpPr>
            <a:cxnSpLocks/>
          </p:cNvCxnSpPr>
          <p:nvPr/>
        </p:nvCxnSpPr>
        <p:spPr>
          <a:xfrm flipH="1">
            <a:off x="2043951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9653BE2-06A1-A144-94FE-49D284C06635}"/>
              </a:ext>
            </a:extLst>
          </p:cNvPr>
          <p:cNvCxnSpPr>
            <a:cxnSpLocks/>
          </p:cNvCxnSpPr>
          <p:nvPr/>
        </p:nvCxnSpPr>
        <p:spPr>
          <a:xfrm flipH="1">
            <a:off x="2624523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6176DC3-9F8B-8942-9732-FFB1D7F35AEA}"/>
              </a:ext>
            </a:extLst>
          </p:cNvPr>
          <p:cNvCxnSpPr>
            <a:cxnSpLocks/>
          </p:cNvCxnSpPr>
          <p:nvPr/>
        </p:nvCxnSpPr>
        <p:spPr>
          <a:xfrm flipH="1">
            <a:off x="3785667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C20B669-FB0A-984C-8629-27E491E531AF}"/>
              </a:ext>
            </a:extLst>
          </p:cNvPr>
          <p:cNvCxnSpPr>
            <a:cxnSpLocks/>
          </p:cNvCxnSpPr>
          <p:nvPr/>
        </p:nvCxnSpPr>
        <p:spPr>
          <a:xfrm flipH="1">
            <a:off x="4075949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73BD912-8B9F-544D-B4E0-1AD17D2F81FA}"/>
              </a:ext>
            </a:extLst>
          </p:cNvPr>
          <p:cNvCxnSpPr>
            <a:cxnSpLocks/>
          </p:cNvCxnSpPr>
          <p:nvPr/>
        </p:nvCxnSpPr>
        <p:spPr>
          <a:xfrm flipH="1">
            <a:off x="2334237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7846A6C-0E17-514E-8DA2-4090612996FB}"/>
              </a:ext>
            </a:extLst>
          </p:cNvPr>
          <p:cNvCxnSpPr>
            <a:cxnSpLocks/>
          </p:cNvCxnSpPr>
          <p:nvPr/>
        </p:nvCxnSpPr>
        <p:spPr>
          <a:xfrm flipH="1">
            <a:off x="2914809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3C70133-7FF2-4241-83F7-0823ABC99E4B}"/>
              </a:ext>
            </a:extLst>
          </p:cNvPr>
          <p:cNvCxnSpPr>
            <a:cxnSpLocks/>
          </p:cNvCxnSpPr>
          <p:nvPr/>
        </p:nvCxnSpPr>
        <p:spPr>
          <a:xfrm flipH="1">
            <a:off x="3205095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84AAF33-EC79-7A40-8E51-AAA9AF45DEEB}"/>
              </a:ext>
            </a:extLst>
          </p:cNvPr>
          <p:cNvCxnSpPr>
            <a:cxnSpLocks/>
          </p:cNvCxnSpPr>
          <p:nvPr/>
        </p:nvCxnSpPr>
        <p:spPr>
          <a:xfrm flipH="1">
            <a:off x="3495381" y="1992776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C478FF-AD02-EC45-8979-89CA93C5CC7D}"/>
              </a:ext>
            </a:extLst>
          </p:cNvPr>
          <p:cNvCxnSpPr>
            <a:cxnSpLocks/>
          </p:cNvCxnSpPr>
          <p:nvPr/>
        </p:nvCxnSpPr>
        <p:spPr>
          <a:xfrm flipV="1">
            <a:off x="8052315" y="1240972"/>
            <a:ext cx="951469" cy="26752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AEAF20C-DD75-1443-9F7C-12D37EAF4501}"/>
              </a:ext>
            </a:extLst>
          </p:cNvPr>
          <p:cNvCxnSpPr>
            <a:cxnSpLocks/>
          </p:cNvCxnSpPr>
          <p:nvPr/>
        </p:nvCxnSpPr>
        <p:spPr>
          <a:xfrm rot="18308236" flipH="1">
            <a:off x="7573873" y="2334853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508A9EB2-04E8-D14A-B01E-06B7D166A6F7}"/>
              </a:ext>
            </a:extLst>
          </p:cNvPr>
          <p:cNvCxnSpPr>
            <a:cxnSpLocks/>
          </p:cNvCxnSpPr>
          <p:nvPr/>
        </p:nvCxnSpPr>
        <p:spPr>
          <a:xfrm rot="18308236" flipH="1">
            <a:off x="7740944" y="2097464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A29854D-4F72-0746-9906-56ED205EE380}"/>
              </a:ext>
            </a:extLst>
          </p:cNvPr>
          <p:cNvCxnSpPr>
            <a:cxnSpLocks/>
          </p:cNvCxnSpPr>
          <p:nvPr/>
        </p:nvCxnSpPr>
        <p:spPr>
          <a:xfrm rot="18308236" flipH="1">
            <a:off x="7908014" y="1860075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7E17A0-03C2-B246-A40A-18CA82D86706}"/>
              </a:ext>
            </a:extLst>
          </p:cNvPr>
          <p:cNvCxnSpPr>
            <a:cxnSpLocks/>
          </p:cNvCxnSpPr>
          <p:nvPr/>
        </p:nvCxnSpPr>
        <p:spPr>
          <a:xfrm rot="18308236" flipH="1">
            <a:off x="8242155" y="1385298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AB69192-5161-EB4D-BBA8-1BCF8767B13F}"/>
              </a:ext>
            </a:extLst>
          </p:cNvPr>
          <p:cNvCxnSpPr>
            <a:cxnSpLocks/>
          </p:cNvCxnSpPr>
          <p:nvPr/>
        </p:nvCxnSpPr>
        <p:spPr>
          <a:xfrm rot="18308236" flipH="1">
            <a:off x="8075085" y="1622687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75FAD4-24C4-D34A-8AFE-75D852FC06E2}"/>
              </a:ext>
            </a:extLst>
          </p:cNvPr>
          <p:cNvCxnSpPr>
            <a:cxnSpLocks/>
          </p:cNvCxnSpPr>
          <p:nvPr/>
        </p:nvCxnSpPr>
        <p:spPr>
          <a:xfrm rot="18308236" flipH="1">
            <a:off x="8409225" y="1147909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B259CA5-B97C-9146-A5B9-56D659529D71}"/>
              </a:ext>
            </a:extLst>
          </p:cNvPr>
          <p:cNvCxnSpPr>
            <a:cxnSpLocks/>
          </p:cNvCxnSpPr>
          <p:nvPr/>
        </p:nvCxnSpPr>
        <p:spPr>
          <a:xfrm rot="18308236" flipH="1">
            <a:off x="8576296" y="910520"/>
            <a:ext cx="483327" cy="1913018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6224D4CE-3423-AF43-97E1-A5028B4ADEA1}"/>
              </a:ext>
            </a:extLst>
          </p:cNvPr>
          <p:cNvSpPr/>
          <p:nvPr/>
        </p:nvSpPr>
        <p:spPr>
          <a:xfrm>
            <a:off x="3641977" y="1914397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环形箭头 1">
            <a:extLst>
              <a:ext uri="{FF2B5EF4-FFF2-40B4-BE49-F238E27FC236}">
                <a16:creationId xmlns:a16="http://schemas.microsoft.com/office/drawing/2014/main" id="{B9122B1D-F010-EC4D-8429-D725D46291D2}"/>
              </a:ext>
            </a:extLst>
          </p:cNvPr>
          <p:cNvSpPr/>
          <p:nvPr/>
        </p:nvSpPr>
        <p:spPr>
          <a:xfrm rot="21300223">
            <a:off x="4702629" y="3361558"/>
            <a:ext cx="418011" cy="385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环形箭头 25">
            <a:extLst>
              <a:ext uri="{FF2B5EF4-FFF2-40B4-BE49-F238E27FC236}">
                <a16:creationId xmlns:a16="http://schemas.microsoft.com/office/drawing/2014/main" id="{9A831ADB-4861-A74C-AB27-46A68D0DA71B}"/>
              </a:ext>
            </a:extLst>
          </p:cNvPr>
          <p:cNvSpPr/>
          <p:nvPr/>
        </p:nvSpPr>
        <p:spPr>
          <a:xfrm rot="8901129">
            <a:off x="3670244" y="1829988"/>
            <a:ext cx="418011" cy="385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环形箭头 26">
            <a:extLst>
              <a:ext uri="{FF2B5EF4-FFF2-40B4-BE49-F238E27FC236}">
                <a16:creationId xmlns:a16="http://schemas.microsoft.com/office/drawing/2014/main" id="{7E3D98B0-E36B-E945-B0A9-147984C6F713}"/>
              </a:ext>
            </a:extLst>
          </p:cNvPr>
          <p:cNvSpPr/>
          <p:nvPr/>
        </p:nvSpPr>
        <p:spPr>
          <a:xfrm rot="12188445">
            <a:off x="4961829" y="1815611"/>
            <a:ext cx="418011" cy="385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>
            <a:extLst>
              <a:ext uri="{FF2B5EF4-FFF2-40B4-BE49-F238E27FC236}">
                <a16:creationId xmlns:a16="http://schemas.microsoft.com/office/drawing/2014/main" id="{F144EF66-A736-EC4B-B0D2-3D3AE7A4A37A}"/>
              </a:ext>
            </a:extLst>
          </p:cNvPr>
          <p:cNvSpPr/>
          <p:nvPr/>
        </p:nvSpPr>
        <p:spPr>
          <a:xfrm rot="2865594">
            <a:off x="3592646" y="2891741"/>
            <a:ext cx="418011" cy="385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环形箭头 28">
            <a:extLst>
              <a:ext uri="{FF2B5EF4-FFF2-40B4-BE49-F238E27FC236}">
                <a16:creationId xmlns:a16="http://schemas.microsoft.com/office/drawing/2014/main" id="{EFC613EE-4DC2-474B-BF60-B09453B8C6A9}"/>
              </a:ext>
            </a:extLst>
          </p:cNvPr>
          <p:cNvSpPr/>
          <p:nvPr/>
        </p:nvSpPr>
        <p:spPr>
          <a:xfrm rot="17489176">
            <a:off x="5586603" y="2596583"/>
            <a:ext cx="418011" cy="38535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D841D-16B3-464E-A57C-62D5B9F0F5DE}"/>
              </a:ext>
            </a:extLst>
          </p:cNvPr>
          <p:cNvSpPr txBox="1"/>
          <p:nvPr/>
        </p:nvSpPr>
        <p:spPr>
          <a:xfrm>
            <a:off x="4699894" y="3054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E7CD1F-EF03-E34C-B3CF-E2B4747E39A6}"/>
              </a:ext>
            </a:extLst>
          </p:cNvPr>
          <p:cNvSpPr txBox="1"/>
          <p:nvPr/>
        </p:nvSpPr>
        <p:spPr>
          <a:xfrm>
            <a:off x="3993291" y="27611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493323-A000-D940-83B0-7050187942AD}"/>
              </a:ext>
            </a:extLst>
          </p:cNvPr>
          <p:cNvSpPr txBox="1"/>
          <p:nvPr/>
        </p:nvSpPr>
        <p:spPr>
          <a:xfrm>
            <a:off x="4024978" y="2118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00CD2-93D7-114E-B000-997EF78751CA}"/>
              </a:ext>
            </a:extLst>
          </p:cNvPr>
          <p:cNvSpPr txBox="1"/>
          <p:nvPr/>
        </p:nvSpPr>
        <p:spPr>
          <a:xfrm>
            <a:off x="4846052" y="2199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86D5F0-7646-884E-BFDF-9343E4F43A31}"/>
              </a:ext>
            </a:extLst>
          </p:cNvPr>
          <p:cNvSpPr txBox="1"/>
          <p:nvPr/>
        </p:nvSpPr>
        <p:spPr>
          <a:xfrm>
            <a:off x="5285498" y="2576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722F58-B6F4-9B4C-93C2-534F4C24E96E}"/>
              </a:ext>
            </a:extLst>
          </p:cNvPr>
          <p:cNvSpPr txBox="1"/>
          <p:nvPr/>
        </p:nvSpPr>
        <p:spPr>
          <a:xfrm>
            <a:off x="3461657" y="408867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角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 总和为</a:t>
            </a:r>
            <a:r>
              <a:rPr kumimoji="1" lang="en-US" altLang="zh-CN" dirty="0"/>
              <a:t>360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25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6224D4CE-3423-AF43-97E1-A5028B4ADEA1}"/>
              </a:ext>
            </a:extLst>
          </p:cNvPr>
          <p:cNvSpPr/>
          <p:nvPr/>
        </p:nvSpPr>
        <p:spPr>
          <a:xfrm>
            <a:off x="3641977" y="1914397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2681C82-0E49-2D45-AD35-ACDD878505CC}"/>
              </a:ext>
            </a:extLst>
          </p:cNvPr>
          <p:cNvCxnSpPr>
            <a:cxnSpLocks/>
          </p:cNvCxnSpPr>
          <p:nvPr/>
        </p:nvCxnSpPr>
        <p:spPr>
          <a:xfrm flipH="1">
            <a:off x="4966578" y="2167311"/>
            <a:ext cx="1486473" cy="1496818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环形箭头 18">
            <a:extLst>
              <a:ext uri="{FF2B5EF4-FFF2-40B4-BE49-F238E27FC236}">
                <a16:creationId xmlns:a16="http://schemas.microsoft.com/office/drawing/2014/main" id="{B6E684CE-4FC7-AC4D-8688-D31144546C85}"/>
              </a:ext>
            </a:extLst>
          </p:cNvPr>
          <p:cNvSpPr/>
          <p:nvPr/>
        </p:nvSpPr>
        <p:spPr>
          <a:xfrm rot="2049369" flipH="1">
            <a:off x="5659923" y="2269230"/>
            <a:ext cx="562232" cy="648319"/>
          </a:xfrm>
          <a:prstGeom prst="circularArrow">
            <a:avLst>
              <a:gd name="adj1" fmla="val 0"/>
              <a:gd name="adj2" fmla="val 854645"/>
              <a:gd name="adj3" fmla="val 20751772"/>
              <a:gd name="adj4" fmla="val 14671594"/>
              <a:gd name="adj5" fmla="val 6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646AF06-05B6-F342-B3F9-6D07A5E7CDDD}"/>
              </a:ext>
            </a:extLst>
          </p:cNvPr>
          <p:cNvCxnSpPr>
            <a:cxnSpLocks/>
          </p:cNvCxnSpPr>
          <p:nvPr/>
        </p:nvCxnSpPr>
        <p:spPr>
          <a:xfrm>
            <a:off x="4363426" y="949921"/>
            <a:ext cx="1581650" cy="1785342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环形箭头 20">
            <a:extLst>
              <a:ext uri="{FF2B5EF4-FFF2-40B4-BE49-F238E27FC236}">
                <a16:creationId xmlns:a16="http://schemas.microsoft.com/office/drawing/2014/main" id="{2B945C1B-0D3D-7E40-A7E2-3B39C5C70B4C}"/>
              </a:ext>
            </a:extLst>
          </p:cNvPr>
          <p:cNvSpPr/>
          <p:nvPr/>
        </p:nvSpPr>
        <p:spPr>
          <a:xfrm rot="20078176" flipH="1">
            <a:off x="4582001" y="1485806"/>
            <a:ext cx="562232" cy="648319"/>
          </a:xfrm>
          <a:prstGeom prst="circularArrow">
            <a:avLst>
              <a:gd name="adj1" fmla="val 0"/>
              <a:gd name="adj2" fmla="val 854645"/>
              <a:gd name="adj3" fmla="val 20751772"/>
              <a:gd name="adj4" fmla="val 14671594"/>
              <a:gd name="adj5" fmla="val 6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3B9A3FF-2BF7-6740-BEDE-F0DD418F0C42}"/>
              </a:ext>
            </a:extLst>
          </p:cNvPr>
          <p:cNvCxnSpPr>
            <a:cxnSpLocks/>
          </p:cNvCxnSpPr>
          <p:nvPr/>
        </p:nvCxnSpPr>
        <p:spPr>
          <a:xfrm>
            <a:off x="3095897" y="1914397"/>
            <a:ext cx="2016407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环形箭头 24">
            <a:extLst>
              <a:ext uri="{FF2B5EF4-FFF2-40B4-BE49-F238E27FC236}">
                <a16:creationId xmlns:a16="http://schemas.microsoft.com/office/drawing/2014/main" id="{0903FF23-08FE-4144-85CD-FB15CEB365EE}"/>
              </a:ext>
            </a:extLst>
          </p:cNvPr>
          <p:cNvSpPr/>
          <p:nvPr/>
        </p:nvSpPr>
        <p:spPr>
          <a:xfrm rot="16365052" flipH="1">
            <a:off x="3427886" y="1590236"/>
            <a:ext cx="562232" cy="648319"/>
          </a:xfrm>
          <a:prstGeom prst="circularArrow">
            <a:avLst>
              <a:gd name="adj1" fmla="val 0"/>
              <a:gd name="adj2" fmla="val 854645"/>
              <a:gd name="adj3" fmla="val 20751772"/>
              <a:gd name="adj4" fmla="val 16262449"/>
              <a:gd name="adj5" fmla="val 6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A58DCA3-E317-EF41-87A1-93C96A01FC0E}"/>
              </a:ext>
            </a:extLst>
          </p:cNvPr>
          <p:cNvCxnSpPr>
            <a:cxnSpLocks/>
          </p:cNvCxnSpPr>
          <p:nvPr/>
        </p:nvCxnSpPr>
        <p:spPr>
          <a:xfrm flipV="1">
            <a:off x="3600033" y="1938175"/>
            <a:ext cx="121089" cy="1850054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环形箭头 34">
            <a:extLst>
              <a:ext uri="{FF2B5EF4-FFF2-40B4-BE49-F238E27FC236}">
                <a16:creationId xmlns:a16="http://schemas.microsoft.com/office/drawing/2014/main" id="{CBB74D2C-E575-4940-B8F9-7621886747B7}"/>
              </a:ext>
            </a:extLst>
          </p:cNvPr>
          <p:cNvSpPr/>
          <p:nvPr/>
        </p:nvSpPr>
        <p:spPr>
          <a:xfrm rot="10387173" flipH="1">
            <a:off x="3420958" y="2984467"/>
            <a:ext cx="562232" cy="648319"/>
          </a:xfrm>
          <a:prstGeom prst="circularArrow">
            <a:avLst>
              <a:gd name="adj1" fmla="val 0"/>
              <a:gd name="adj2" fmla="val 854645"/>
              <a:gd name="adj3" fmla="val 20751772"/>
              <a:gd name="adj4" fmla="val 14671594"/>
              <a:gd name="adj5" fmla="val 6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B74F844-7B2A-7A42-8180-DF62FEAC04DC}"/>
              </a:ext>
            </a:extLst>
          </p:cNvPr>
          <p:cNvCxnSpPr>
            <a:cxnSpLocks/>
          </p:cNvCxnSpPr>
          <p:nvPr/>
        </p:nvCxnSpPr>
        <p:spPr>
          <a:xfrm flipH="1" flipV="1">
            <a:off x="3667267" y="3130326"/>
            <a:ext cx="1941375" cy="822327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环形箭头 36">
            <a:extLst>
              <a:ext uri="{FF2B5EF4-FFF2-40B4-BE49-F238E27FC236}">
                <a16:creationId xmlns:a16="http://schemas.microsoft.com/office/drawing/2014/main" id="{3A038761-ECA6-A845-BB6C-AC36C9BC7D00}"/>
              </a:ext>
            </a:extLst>
          </p:cNvPr>
          <p:cNvSpPr/>
          <p:nvPr/>
        </p:nvSpPr>
        <p:spPr>
          <a:xfrm rot="8803149" flipH="1">
            <a:off x="4729441" y="3258760"/>
            <a:ext cx="562232" cy="648319"/>
          </a:xfrm>
          <a:prstGeom prst="circularArrow">
            <a:avLst>
              <a:gd name="adj1" fmla="val 0"/>
              <a:gd name="adj2" fmla="val 854645"/>
              <a:gd name="adj3" fmla="val 20751772"/>
              <a:gd name="adj4" fmla="val 16987187"/>
              <a:gd name="adj5" fmla="val 6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242B0C2-274B-3A4D-860F-A95CB5EF4EFF}"/>
              </a:ext>
            </a:extLst>
          </p:cNvPr>
          <p:cNvCxnSpPr>
            <a:cxnSpLocks/>
          </p:cNvCxnSpPr>
          <p:nvPr/>
        </p:nvCxnSpPr>
        <p:spPr>
          <a:xfrm>
            <a:off x="977462" y="1474077"/>
            <a:ext cx="504497" cy="1422838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D840ECB-CB08-2941-816A-7F4F3D5F3D8B}"/>
              </a:ext>
            </a:extLst>
          </p:cNvPr>
          <p:cNvCxnSpPr>
            <a:cxnSpLocks/>
          </p:cNvCxnSpPr>
          <p:nvPr/>
        </p:nvCxnSpPr>
        <p:spPr>
          <a:xfrm flipH="1">
            <a:off x="1481959" y="1221828"/>
            <a:ext cx="662151" cy="1675087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4FDE46-7D7B-9E49-92DD-B6142FC3417F}"/>
              </a:ext>
            </a:extLst>
          </p:cNvPr>
          <p:cNvSpPr txBox="1"/>
          <p:nvPr/>
        </p:nvSpPr>
        <p:spPr>
          <a:xfrm>
            <a:off x="410640" y="11047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5ADFAF-E386-5640-B86B-9D44853C599F}"/>
              </a:ext>
            </a:extLst>
          </p:cNvPr>
          <p:cNvSpPr txBox="1"/>
          <p:nvPr/>
        </p:nvSpPr>
        <p:spPr>
          <a:xfrm>
            <a:off x="1617363" y="73541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952A5B52-7B68-5D4F-A29C-4E45E40BD7A8}"/>
              </a:ext>
            </a:extLst>
          </p:cNvPr>
          <p:cNvSpPr/>
          <p:nvPr/>
        </p:nvSpPr>
        <p:spPr>
          <a:xfrm>
            <a:off x="1243416" y="2112580"/>
            <a:ext cx="504497" cy="417786"/>
          </a:xfrm>
          <a:prstGeom prst="circularArrow">
            <a:avLst>
              <a:gd name="adj1" fmla="val 12250"/>
              <a:gd name="adj2" fmla="val 1042843"/>
              <a:gd name="adj3" fmla="val 20825713"/>
              <a:gd name="adj4" fmla="val 10800000"/>
              <a:gd name="adj5" fmla="val 18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F9006F-5566-6342-86FB-CD6C36721D51}"/>
              </a:ext>
            </a:extLst>
          </p:cNvPr>
          <p:cNvSpPr txBox="1"/>
          <p:nvPr/>
        </p:nvSpPr>
        <p:spPr>
          <a:xfrm>
            <a:off x="622738" y="3318641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P1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P2</a:t>
            </a:r>
            <a:r>
              <a:rPr kumimoji="1" lang="zh-CN" altLang="en-US" dirty="0"/>
              <a:t>顺时针，</a:t>
            </a:r>
            <a:endParaRPr kumimoji="1" lang="en-US" altLang="zh-CN" dirty="0"/>
          </a:p>
          <a:p>
            <a:r>
              <a:rPr kumimoji="1" lang="zh-CN" altLang="en-US" dirty="0"/>
              <a:t>点</a:t>
            </a:r>
            <a:r>
              <a:rPr kumimoji="1" lang="en-US" altLang="zh-CN" dirty="0"/>
              <a:t>P2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P1</a:t>
            </a:r>
            <a:r>
              <a:rPr kumimoji="1" lang="zh-CN" altLang="en-US" dirty="0"/>
              <a:t>的右边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86965A-A239-3F43-A9FE-54B246A74096}"/>
              </a:ext>
            </a:extLst>
          </p:cNvPr>
          <p:cNvCxnSpPr>
            <a:cxnSpLocks/>
          </p:cNvCxnSpPr>
          <p:nvPr/>
        </p:nvCxnSpPr>
        <p:spPr>
          <a:xfrm flipH="1">
            <a:off x="6395545" y="1500274"/>
            <a:ext cx="517634" cy="13966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0381753-3575-F24F-BC0A-FDD981E406AF}"/>
              </a:ext>
            </a:extLst>
          </p:cNvPr>
          <p:cNvCxnSpPr>
            <a:cxnSpLocks/>
          </p:cNvCxnSpPr>
          <p:nvPr/>
        </p:nvCxnSpPr>
        <p:spPr>
          <a:xfrm>
            <a:off x="5683469" y="1221828"/>
            <a:ext cx="712077" cy="1675086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8D1A4-037B-9646-9EE8-3F7EBA30A1BB}"/>
              </a:ext>
            </a:extLst>
          </p:cNvPr>
          <p:cNvSpPr txBox="1"/>
          <p:nvPr/>
        </p:nvSpPr>
        <p:spPr>
          <a:xfrm flipH="1">
            <a:off x="6321970" y="1104745"/>
            <a:ext cx="9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EC9C3D-32D2-9F4F-B30B-15257B1F2923}"/>
              </a:ext>
            </a:extLst>
          </p:cNvPr>
          <p:cNvSpPr txBox="1"/>
          <p:nvPr/>
        </p:nvSpPr>
        <p:spPr>
          <a:xfrm flipH="1">
            <a:off x="5207859" y="854811"/>
            <a:ext cx="9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3" name="环形箭头 22">
            <a:extLst>
              <a:ext uri="{FF2B5EF4-FFF2-40B4-BE49-F238E27FC236}">
                <a16:creationId xmlns:a16="http://schemas.microsoft.com/office/drawing/2014/main" id="{3AEC8FA8-0642-9541-87D6-60F9E763C85F}"/>
              </a:ext>
            </a:extLst>
          </p:cNvPr>
          <p:cNvSpPr/>
          <p:nvPr/>
        </p:nvSpPr>
        <p:spPr>
          <a:xfrm flipH="1">
            <a:off x="6158777" y="2182133"/>
            <a:ext cx="473533" cy="417786"/>
          </a:xfrm>
          <a:prstGeom prst="circularArrow">
            <a:avLst>
              <a:gd name="adj1" fmla="val 12250"/>
              <a:gd name="adj2" fmla="val 1042843"/>
              <a:gd name="adj3" fmla="val 20825713"/>
              <a:gd name="adj4" fmla="val 10800000"/>
              <a:gd name="adj5" fmla="val 18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A48D27-C7BC-CF41-AF01-7C6F85D86894}"/>
              </a:ext>
            </a:extLst>
          </p:cNvPr>
          <p:cNvSpPr txBox="1"/>
          <p:nvPr/>
        </p:nvSpPr>
        <p:spPr>
          <a:xfrm>
            <a:off x="5536324" y="3318641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P1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P2</a:t>
            </a:r>
            <a:r>
              <a:rPr kumimoji="1" lang="zh-CN" altLang="en-US" dirty="0"/>
              <a:t>逆时针，</a:t>
            </a:r>
            <a:endParaRPr kumimoji="1" lang="en-US" altLang="zh-CN" dirty="0"/>
          </a:p>
          <a:p>
            <a:r>
              <a:rPr kumimoji="1" lang="zh-CN" altLang="en-US" dirty="0"/>
              <a:t>点</a:t>
            </a:r>
            <a:r>
              <a:rPr kumimoji="1" lang="en-US" altLang="zh-CN" dirty="0"/>
              <a:t>P2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P1</a:t>
            </a:r>
            <a:r>
              <a:rPr kumimoji="1" lang="zh-CN" altLang="en-US" dirty="0"/>
              <a:t>的左边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AD23E98-1190-F240-A192-48AA74D653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098901" y="1289411"/>
            <a:ext cx="73575" cy="1607504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6A084F7-400D-594F-86C2-D4BAC1E49ACB}"/>
              </a:ext>
            </a:extLst>
          </p:cNvPr>
          <p:cNvCxnSpPr>
            <a:cxnSpLocks/>
          </p:cNvCxnSpPr>
          <p:nvPr/>
        </p:nvCxnSpPr>
        <p:spPr>
          <a:xfrm>
            <a:off x="4098900" y="854811"/>
            <a:ext cx="73577" cy="2042103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4EA9B7-12F6-594F-969B-3658860386D1}"/>
              </a:ext>
            </a:extLst>
          </p:cNvPr>
          <p:cNvSpPr txBox="1"/>
          <p:nvPr/>
        </p:nvSpPr>
        <p:spPr>
          <a:xfrm flipH="1">
            <a:off x="4098901" y="1104745"/>
            <a:ext cx="9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FFF9C6-AA1E-9149-95A6-1A989A7458E0}"/>
              </a:ext>
            </a:extLst>
          </p:cNvPr>
          <p:cNvSpPr txBox="1"/>
          <p:nvPr/>
        </p:nvSpPr>
        <p:spPr>
          <a:xfrm flipH="1">
            <a:off x="3066235" y="735413"/>
            <a:ext cx="9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5713BA-D6E0-6A45-82CC-520A9C2FFEAD}"/>
              </a:ext>
            </a:extLst>
          </p:cNvPr>
          <p:cNvSpPr txBox="1"/>
          <p:nvPr/>
        </p:nvSpPr>
        <p:spPr>
          <a:xfrm>
            <a:off x="3066235" y="33186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共线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1674242-8B0D-7F48-848C-B0FD0499E72D}"/>
              </a:ext>
            </a:extLst>
          </p:cNvPr>
          <p:cNvCxnSpPr>
            <a:cxnSpLocks/>
          </p:cNvCxnSpPr>
          <p:nvPr/>
        </p:nvCxnSpPr>
        <p:spPr>
          <a:xfrm>
            <a:off x="2938416" y="396688"/>
            <a:ext cx="49579" cy="44064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1155E28-DEA7-AA40-946E-165AD66E750C}"/>
              </a:ext>
            </a:extLst>
          </p:cNvPr>
          <p:cNvCxnSpPr>
            <a:cxnSpLocks/>
          </p:cNvCxnSpPr>
          <p:nvPr/>
        </p:nvCxnSpPr>
        <p:spPr>
          <a:xfrm>
            <a:off x="5140029" y="396688"/>
            <a:ext cx="49579" cy="44064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6D312374-B953-7C49-A28C-D6C240EE4CBA}"/>
              </a:ext>
            </a:extLst>
          </p:cNvPr>
          <p:cNvSpPr/>
          <p:nvPr/>
        </p:nvSpPr>
        <p:spPr>
          <a:xfrm>
            <a:off x="3672102" y="40560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2561E6-DC3C-B647-9A05-513665373420}"/>
              </a:ext>
            </a:extLst>
          </p:cNvPr>
          <p:cNvSpPr/>
          <p:nvPr/>
        </p:nvSpPr>
        <p:spPr>
          <a:xfrm>
            <a:off x="3927742" y="258954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57C28C0-C3DB-7245-8AD5-22E86530B0E2}"/>
              </a:ext>
            </a:extLst>
          </p:cNvPr>
          <p:cNvSpPr/>
          <p:nvPr/>
        </p:nvSpPr>
        <p:spPr>
          <a:xfrm>
            <a:off x="4702612" y="32410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449EC04-58DF-AB48-8D9B-669CA96C5249}"/>
              </a:ext>
            </a:extLst>
          </p:cNvPr>
          <p:cNvSpPr/>
          <p:nvPr/>
        </p:nvSpPr>
        <p:spPr>
          <a:xfrm>
            <a:off x="2782388" y="271777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74B3974-03C0-0749-8356-345D68AA01AA}"/>
              </a:ext>
            </a:extLst>
          </p:cNvPr>
          <p:cNvSpPr/>
          <p:nvPr/>
        </p:nvSpPr>
        <p:spPr>
          <a:xfrm>
            <a:off x="3207650" y="178887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AA037A2-C14E-174F-8224-ADD858F84608}"/>
              </a:ext>
            </a:extLst>
          </p:cNvPr>
          <p:cNvSpPr/>
          <p:nvPr/>
        </p:nvSpPr>
        <p:spPr>
          <a:xfrm>
            <a:off x="5589643" y="254454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EF6FC0-6A0D-AB41-AF45-D0062DA753B8}"/>
              </a:ext>
            </a:extLst>
          </p:cNvPr>
          <p:cNvSpPr/>
          <p:nvPr/>
        </p:nvSpPr>
        <p:spPr>
          <a:xfrm>
            <a:off x="4747612" y="128014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9EF6EC-69F7-034C-A2AA-D0B6FAFC46C4}"/>
              </a:ext>
            </a:extLst>
          </p:cNvPr>
          <p:cNvSpPr/>
          <p:nvPr/>
        </p:nvSpPr>
        <p:spPr>
          <a:xfrm>
            <a:off x="6384827" y="33310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56E7F3-8508-6F46-A6BE-C08283CF8E7B}"/>
              </a:ext>
            </a:extLst>
          </p:cNvPr>
          <p:cNvSpPr txBox="1"/>
          <p:nvPr/>
        </p:nvSpPr>
        <p:spPr>
          <a:xfrm>
            <a:off x="2387844" y="225735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B3C9A6-D935-9443-BD31-08BD18A56BD8}"/>
              </a:ext>
            </a:extLst>
          </p:cNvPr>
          <p:cNvSpPr txBox="1"/>
          <p:nvPr/>
        </p:nvSpPr>
        <p:spPr>
          <a:xfrm>
            <a:off x="2987878" y="136441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7A9EF-CE25-AE4B-83D9-7186539CD2A9}"/>
              </a:ext>
            </a:extLst>
          </p:cNvPr>
          <p:cNvSpPr txBox="1"/>
          <p:nvPr/>
        </p:nvSpPr>
        <p:spPr>
          <a:xfrm>
            <a:off x="3670352" y="212458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107499-8DF1-5740-9957-D84EE5C1E82C}"/>
              </a:ext>
            </a:extLst>
          </p:cNvPr>
          <p:cNvSpPr txBox="1"/>
          <p:nvPr/>
        </p:nvSpPr>
        <p:spPr>
          <a:xfrm>
            <a:off x="4967384" y="91081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F6873F-8C4D-4A4C-B82D-200B10F596D3}"/>
              </a:ext>
            </a:extLst>
          </p:cNvPr>
          <p:cNvSpPr txBox="1"/>
          <p:nvPr/>
        </p:nvSpPr>
        <p:spPr>
          <a:xfrm>
            <a:off x="5731696" y="23934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E704B0-6F12-FB4B-A6B1-4D6626833763}"/>
              </a:ext>
            </a:extLst>
          </p:cNvPr>
          <p:cNvSpPr txBox="1"/>
          <p:nvPr/>
        </p:nvSpPr>
        <p:spPr>
          <a:xfrm>
            <a:off x="4747612" y="328018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67BB1A-EEAE-9349-AE16-878726984C94}"/>
              </a:ext>
            </a:extLst>
          </p:cNvPr>
          <p:cNvSpPr txBox="1"/>
          <p:nvPr/>
        </p:nvSpPr>
        <p:spPr>
          <a:xfrm>
            <a:off x="6576427" y="328601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03AE41-575F-8047-873B-AC67FAA739BF}"/>
              </a:ext>
            </a:extLst>
          </p:cNvPr>
          <p:cNvSpPr txBox="1"/>
          <p:nvPr/>
        </p:nvSpPr>
        <p:spPr>
          <a:xfrm>
            <a:off x="3386697" y="42313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1BD43D7-2228-5143-8A99-957838BB443B}"/>
              </a:ext>
            </a:extLst>
          </p:cNvPr>
          <p:cNvCxnSpPr>
            <a:cxnSpLocks/>
            <a:stCxn id="3" idx="7"/>
            <a:endCxn id="29" idx="2"/>
          </p:cNvCxnSpPr>
          <p:nvPr/>
        </p:nvCxnSpPr>
        <p:spPr>
          <a:xfrm flipV="1">
            <a:off x="3748922" y="3376014"/>
            <a:ext cx="2635905" cy="693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3121A1A-F80C-3F40-96CA-30913578CAF9}"/>
              </a:ext>
            </a:extLst>
          </p:cNvPr>
          <p:cNvCxnSpPr>
            <a:cxnSpLocks/>
            <a:stCxn id="3" idx="7"/>
            <a:endCxn id="24" idx="3"/>
          </p:cNvCxnSpPr>
          <p:nvPr/>
        </p:nvCxnSpPr>
        <p:spPr>
          <a:xfrm flipV="1">
            <a:off x="3748922" y="3317834"/>
            <a:ext cx="966870" cy="7513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52C4FF2-C53D-0546-9C06-8D3FBB27A1E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748922" y="2626685"/>
            <a:ext cx="1852151" cy="14425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5E3E1FD-B654-B74D-BDCB-949E54A08B27}"/>
              </a:ext>
            </a:extLst>
          </p:cNvPr>
          <p:cNvCxnSpPr>
            <a:cxnSpLocks/>
            <a:stCxn id="3" idx="0"/>
            <a:endCxn id="23" idx="4"/>
          </p:cNvCxnSpPr>
          <p:nvPr/>
        </p:nvCxnSpPr>
        <p:spPr>
          <a:xfrm flipV="1">
            <a:off x="3717102" y="2679541"/>
            <a:ext cx="255640" cy="13764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132E779-0C7E-1B49-951C-BDD27E98C2EC}"/>
              </a:ext>
            </a:extLst>
          </p:cNvPr>
          <p:cNvCxnSpPr>
            <a:cxnSpLocks/>
            <a:stCxn id="3" idx="7"/>
            <a:endCxn id="28" idx="4"/>
          </p:cNvCxnSpPr>
          <p:nvPr/>
        </p:nvCxnSpPr>
        <p:spPr>
          <a:xfrm flipV="1">
            <a:off x="3748922" y="1370143"/>
            <a:ext cx="1043690" cy="26990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D652F98-8684-5E48-A613-60A5FE49CE68}"/>
              </a:ext>
            </a:extLst>
          </p:cNvPr>
          <p:cNvCxnSpPr>
            <a:cxnSpLocks/>
            <a:stCxn id="3" idx="0"/>
            <a:endCxn id="26" idx="4"/>
          </p:cNvCxnSpPr>
          <p:nvPr/>
        </p:nvCxnSpPr>
        <p:spPr>
          <a:xfrm flipH="1" flipV="1">
            <a:off x="3252650" y="1878873"/>
            <a:ext cx="464452" cy="21771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F618478-8EC4-A849-BFF7-F7C529D377A6}"/>
              </a:ext>
            </a:extLst>
          </p:cNvPr>
          <p:cNvCxnSpPr>
            <a:cxnSpLocks/>
            <a:stCxn id="3" idx="1"/>
            <a:endCxn id="25" idx="5"/>
          </p:cNvCxnSpPr>
          <p:nvPr/>
        </p:nvCxnSpPr>
        <p:spPr>
          <a:xfrm flipH="1" flipV="1">
            <a:off x="2859208" y="2794597"/>
            <a:ext cx="826074" cy="1274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C5F94C3-CB0E-4B48-8563-369A5967C0AC}"/>
              </a:ext>
            </a:extLst>
          </p:cNvPr>
          <p:cNvSpPr txBox="1"/>
          <p:nvPr/>
        </p:nvSpPr>
        <p:spPr>
          <a:xfrm>
            <a:off x="2349214" y="4931526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选出最左下角的点</a:t>
            </a:r>
            <a:r>
              <a:rPr kumimoji="1" lang="en-US" altLang="zh-CN" dirty="0"/>
              <a:t>p0,</a:t>
            </a:r>
            <a:r>
              <a:rPr kumimoji="1" lang="zh-CN" altLang="en-US" dirty="0"/>
              <a:t> 以</a:t>
            </a:r>
            <a:r>
              <a:rPr kumimoji="1" lang="en-US" altLang="zh-CN" dirty="0"/>
              <a:t>p0</a:t>
            </a:r>
            <a:r>
              <a:rPr kumimoji="1" lang="zh-CN" altLang="en-US" dirty="0"/>
              <a:t>为原点，</a:t>
            </a:r>
            <a:endParaRPr kumimoji="1" lang="en-US" altLang="zh-CN" dirty="0"/>
          </a:p>
          <a:p>
            <a:r>
              <a:rPr kumimoji="1" lang="zh-CN" altLang="en-US" dirty="0"/>
              <a:t>将其他点按照逆时针排序，</a:t>
            </a:r>
            <a:endParaRPr kumimoji="1" lang="en-US" altLang="zh-CN" dirty="0"/>
          </a:p>
          <a:p>
            <a:r>
              <a:rPr kumimoji="1" lang="zh-CN" altLang="en-US" dirty="0"/>
              <a:t>如果角度相同，则距离</a:t>
            </a:r>
            <a:r>
              <a:rPr kumimoji="1" lang="en-US" altLang="zh-CN" dirty="0"/>
              <a:t>p0</a:t>
            </a:r>
            <a:r>
              <a:rPr kumimoji="1" lang="zh-CN" altLang="en-US" dirty="0"/>
              <a:t>近的排在前面，</a:t>
            </a:r>
            <a:endParaRPr kumimoji="1" lang="en-US" altLang="zh-CN" dirty="0"/>
          </a:p>
          <a:p>
            <a:r>
              <a:rPr kumimoji="1" lang="zh-CN" altLang="en-US" dirty="0"/>
              <a:t>上图中所有点已经按照编号排好序。</a:t>
            </a:r>
          </a:p>
        </p:txBody>
      </p:sp>
      <p:sp>
        <p:nvSpPr>
          <p:cNvPr id="66" name="环形箭头 65">
            <a:extLst>
              <a:ext uri="{FF2B5EF4-FFF2-40B4-BE49-F238E27FC236}">
                <a16:creationId xmlns:a16="http://schemas.microsoft.com/office/drawing/2014/main" id="{33FEFF9F-22CE-6440-A9F5-1C5D980695AA}"/>
              </a:ext>
            </a:extLst>
          </p:cNvPr>
          <p:cNvSpPr/>
          <p:nvPr/>
        </p:nvSpPr>
        <p:spPr>
          <a:xfrm rot="1600190" flipH="1">
            <a:off x="3394623" y="3563033"/>
            <a:ext cx="689956" cy="61323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9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6D312374-B953-7C49-A28C-D6C240EE4CBA}"/>
              </a:ext>
            </a:extLst>
          </p:cNvPr>
          <p:cNvSpPr/>
          <p:nvPr/>
        </p:nvSpPr>
        <p:spPr>
          <a:xfrm>
            <a:off x="1649088" y="283585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2561E6-DC3C-B647-9A05-513665373420}"/>
              </a:ext>
            </a:extLst>
          </p:cNvPr>
          <p:cNvSpPr/>
          <p:nvPr/>
        </p:nvSpPr>
        <p:spPr>
          <a:xfrm>
            <a:off x="1782218" y="190163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57C28C0-C3DB-7245-8AD5-22E86530B0E2}"/>
              </a:ext>
            </a:extLst>
          </p:cNvPr>
          <p:cNvSpPr/>
          <p:nvPr/>
        </p:nvSpPr>
        <p:spPr>
          <a:xfrm>
            <a:off x="2185746" y="231665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449EC04-58DF-AB48-8D9B-669CA96C5249}"/>
              </a:ext>
            </a:extLst>
          </p:cNvPr>
          <p:cNvSpPr/>
          <p:nvPr/>
        </p:nvSpPr>
        <p:spPr>
          <a:xfrm>
            <a:off x="1185752" y="198333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74B3974-03C0-0749-8356-345D68AA01AA}"/>
              </a:ext>
            </a:extLst>
          </p:cNvPr>
          <p:cNvSpPr/>
          <p:nvPr/>
        </p:nvSpPr>
        <p:spPr>
          <a:xfrm>
            <a:off x="1407216" y="1391573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AA037A2-C14E-174F-8224-ADD858F84608}"/>
              </a:ext>
            </a:extLst>
          </p:cNvPr>
          <p:cNvSpPr/>
          <p:nvPr/>
        </p:nvSpPr>
        <p:spPr>
          <a:xfrm>
            <a:off x="2647685" y="187297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EF6FC0-6A0D-AB41-AF45-D0062DA753B8}"/>
              </a:ext>
            </a:extLst>
          </p:cNvPr>
          <p:cNvSpPr/>
          <p:nvPr/>
        </p:nvSpPr>
        <p:spPr>
          <a:xfrm>
            <a:off x="2209181" y="106748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9EF6EC-69F7-034C-A2AA-D0B6FAFC46C4}"/>
              </a:ext>
            </a:extLst>
          </p:cNvPr>
          <p:cNvSpPr/>
          <p:nvPr/>
        </p:nvSpPr>
        <p:spPr>
          <a:xfrm>
            <a:off x="3061793" y="2373992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56E7F3-8508-6F46-A6BE-C08283CF8E7B}"/>
              </a:ext>
            </a:extLst>
          </p:cNvPr>
          <p:cNvSpPr txBox="1"/>
          <p:nvPr/>
        </p:nvSpPr>
        <p:spPr>
          <a:xfrm>
            <a:off x="805628" y="1659196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B3C9A6-D935-9443-BD31-08BD18A56BD8}"/>
              </a:ext>
            </a:extLst>
          </p:cNvPr>
          <p:cNvSpPr txBox="1"/>
          <p:nvPr/>
        </p:nvSpPr>
        <p:spPr>
          <a:xfrm>
            <a:off x="1220847" y="102870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7A9EF-CE25-AE4B-83D9-7186539CD2A9}"/>
              </a:ext>
            </a:extLst>
          </p:cNvPr>
          <p:cNvSpPr txBox="1"/>
          <p:nvPr/>
        </p:nvSpPr>
        <p:spPr>
          <a:xfrm>
            <a:off x="1648177" y="153352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107499-8DF1-5740-9957-D84EE5C1E82C}"/>
              </a:ext>
            </a:extLst>
          </p:cNvPr>
          <p:cNvSpPr txBox="1"/>
          <p:nvPr/>
        </p:nvSpPr>
        <p:spPr>
          <a:xfrm>
            <a:off x="2323632" y="83220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F6873F-8C4D-4A4C-B82D-200B10F596D3}"/>
              </a:ext>
            </a:extLst>
          </p:cNvPr>
          <p:cNvSpPr txBox="1"/>
          <p:nvPr/>
        </p:nvSpPr>
        <p:spPr>
          <a:xfrm>
            <a:off x="2721662" y="177671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E704B0-6F12-FB4B-A6B1-4D6626833763}"/>
              </a:ext>
            </a:extLst>
          </p:cNvPr>
          <p:cNvSpPr txBox="1"/>
          <p:nvPr/>
        </p:nvSpPr>
        <p:spPr>
          <a:xfrm>
            <a:off x="2209181" y="234161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67BB1A-EEAE-9349-AE16-878726984C94}"/>
              </a:ext>
            </a:extLst>
          </p:cNvPr>
          <p:cNvSpPr txBox="1"/>
          <p:nvPr/>
        </p:nvSpPr>
        <p:spPr>
          <a:xfrm>
            <a:off x="3161572" y="234532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03AE41-575F-8047-873B-AC67FAA739BF}"/>
              </a:ext>
            </a:extLst>
          </p:cNvPr>
          <p:cNvSpPr txBox="1"/>
          <p:nvPr/>
        </p:nvSpPr>
        <p:spPr>
          <a:xfrm>
            <a:off x="1500458" y="2947528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FB58CBB-1744-F342-9399-EA1A4D1FEF1F}"/>
              </a:ext>
            </a:extLst>
          </p:cNvPr>
          <p:cNvCxnSpPr>
            <a:stCxn id="3" idx="7"/>
            <a:endCxn id="29" idx="7"/>
          </p:cNvCxnSpPr>
          <p:nvPr/>
        </p:nvCxnSpPr>
        <p:spPr>
          <a:xfrm flipV="1">
            <a:off x="1689093" y="2382388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155F898-04A2-CB41-81B0-4B73053C1828}"/>
              </a:ext>
            </a:extLst>
          </p:cNvPr>
          <p:cNvSpPr/>
          <p:nvPr/>
        </p:nvSpPr>
        <p:spPr>
          <a:xfrm>
            <a:off x="5150868" y="2823871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9412C70-4654-A945-818D-6E249D87A982}"/>
              </a:ext>
            </a:extLst>
          </p:cNvPr>
          <p:cNvSpPr/>
          <p:nvPr/>
        </p:nvSpPr>
        <p:spPr>
          <a:xfrm>
            <a:off x="5283998" y="1889654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74A036-C986-9E43-ACEA-EF1A025FEEB3}"/>
              </a:ext>
            </a:extLst>
          </p:cNvPr>
          <p:cNvSpPr/>
          <p:nvPr/>
        </p:nvSpPr>
        <p:spPr>
          <a:xfrm>
            <a:off x="5687526" y="2304674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C0CB9B1-5624-C348-AA47-832BE372B082}"/>
              </a:ext>
            </a:extLst>
          </p:cNvPr>
          <p:cNvSpPr/>
          <p:nvPr/>
        </p:nvSpPr>
        <p:spPr>
          <a:xfrm>
            <a:off x="4687532" y="1971346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C7230B9-0B8F-334D-ADC9-F1538AB4F929}"/>
              </a:ext>
            </a:extLst>
          </p:cNvPr>
          <p:cNvSpPr/>
          <p:nvPr/>
        </p:nvSpPr>
        <p:spPr>
          <a:xfrm>
            <a:off x="4908996" y="1379589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067B449-D93A-624A-8BDC-051F813C348A}"/>
              </a:ext>
            </a:extLst>
          </p:cNvPr>
          <p:cNvSpPr/>
          <p:nvPr/>
        </p:nvSpPr>
        <p:spPr>
          <a:xfrm>
            <a:off x="6149465" y="1860986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1AE5DE8-7930-C249-8259-83397702EDB6}"/>
              </a:ext>
            </a:extLst>
          </p:cNvPr>
          <p:cNvSpPr/>
          <p:nvPr/>
        </p:nvSpPr>
        <p:spPr>
          <a:xfrm>
            <a:off x="5710961" y="1055503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463FC40-0F00-7A4D-926E-351470781DB1}"/>
              </a:ext>
            </a:extLst>
          </p:cNvPr>
          <p:cNvSpPr/>
          <p:nvPr/>
        </p:nvSpPr>
        <p:spPr>
          <a:xfrm>
            <a:off x="6563573" y="236200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7293B72-E377-A940-9F3E-A106FE2B4E7C}"/>
              </a:ext>
            </a:extLst>
          </p:cNvPr>
          <p:cNvSpPr txBox="1"/>
          <p:nvPr/>
        </p:nvSpPr>
        <p:spPr>
          <a:xfrm>
            <a:off x="4307408" y="164721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871960-9D15-FC4A-935D-9553137D2A08}"/>
              </a:ext>
            </a:extLst>
          </p:cNvPr>
          <p:cNvSpPr txBox="1"/>
          <p:nvPr/>
        </p:nvSpPr>
        <p:spPr>
          <a:xfrm>
            <a:off x="4722627" y="1016720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E87F472-7EB7-AC4F-963B-C1114E9A8643}"/>
              </a:ext>
            </a:extLst>
          </p:cNvPr>
          <p:cNvSpPr txBox="1"/>
          <p:nvPr/>
        </p:nvSpPr>
        <p:spPr>
          <a:xfrm>
            <a:off x="5149957" y="1521538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80C3E5-E7DA-574B-AEAB-141C1B54C0CF}"/>
              </a:ext>
            </a:extLst>
          </p:cNvPr>
          <p:cNvSpPr txBox="1"/>
          <p:nvPr/>
        </p:nvSpPr>
        <p:spPr>
          <a:xfrm>
            <a:off x="5825412" y="820220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3E3742-8AD4-604C-9A8D-AE498523886B}"/>
              </a:ext>
            </a:extLst>
          </p:cNvPr>
          <p:cNvSpPr txBox="1"/>
          <p:nvPr/>
        </p:nvSpPr>
        <p:spPr>
          <a:xfrm>
            <a:off x="6223442" y="176473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380E0-B2D6-4848-843C-8992D54DEEC8}"/>
              </a:ext>
            </a:extLst>
          </p:cNvPr>
          <p:cNvSpPr txBox="1"/>
          <p:nvPr/>
        </p:nvSpPr>
        <p:spPr>
          <a:xfrm>
            <a:off x="5710961" y="2329630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DD0FAF8-1314-7E40-90C6-2EA20A563C9A}"/>
              </a:ext>
            </a:extLst>
          </p:cNvPr>
          <p:cNvSpPr txBox="1"/>
          <p:nvPr/>
        </p:nvSpPr>
        <p:spPr>
          <a:xfrm>
            <a:off x="6663352" y="233334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458F3B-2305-D54D-A6C0-0512656C93AD}"/>
              </a:ext>
            </a:extLst>
          </p:cNvPr>
          <p:cNvSpPr txBox="1"/>
          <p:nvPr/>
        </p:nvSpPr>
        <p:spPr>
          <a:xfrm>
            <a:off x="5002238" y="293554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5B69584-A3D9-1943-8AEE-22FAA662B0B7}"/>
              </a:ext>
            </a:extLst>
          </p:cNvPr>
          <p:cNvCxnSpPr>
            <a:stCxn id="38" idx="7"/>
            <a:endCxn id="46" idx="7"/>
          </p:cNvCxnSpPr>
          <p:nvPr/>
        </p:nvCxnSpPr>
        <p:spPr>
          <a:xfrm flipV="1">
            <a:off x="5190873" y="2370404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129DA97-2D92-274E-BB8E-08FBE06D6C37}"/>
              </a:ext>
            </a:extLst>
          </p:cNvPr>
          <p:cNvCxnSpPr>
            <a:cxnSpLocks/>
            <a:stCxn id="40" idx="7"/>
            <a:endCxn id="46" idx="1"/>
          </p:cNvCxnSpPr>
          <p:nvPr/>
        </p:nvCxnSpPr>
        <p:spPr>
          <a:xfrm>
            <a:off x="5727531" y="2313070"/>
            <a:ext cx="842906" cy="5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BAA239AC-4545-5F4F-BEBA-A11611FFEF6D}"/>
              </a:ext>
            </a:extLst>
          </p:cNvPr>
          <p:cNvSpPr/>
          <p:nvPr/>
        </p:nvSpPr>
        <p:spPr>
          <a:xfrm>
            <a:off x="8540126" y="2797072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4E05758-705D-9640-A855-A7D1508C157F}"/>
              </a:ext>
            </a:extLst>
          </p:cNvPr>
          <p:cNvSpPr/>
          <p:nvPr/>
        </p:nvSpPr>
        <p:spPr>
          <a:xfrm>
            <a:off x="8673256" y="186285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5ACB6AF-C5D8-5F47-84F6-E35E4817B661}"/>
              </a:ext>
            </a:extLst>
          </p:cNvPr>
          <p:cNvSpPr/>
          <p:nvPr/>
        </p:nvSpPr>
        <p:spPr>
          <a:xfrm>
            <a:off x="9076784" y="227787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83C095F-04C5-A746-A263-8BCE7D3BF285}"/>
              </a:ext>
            </a:extLst>
          </p:cNvPr>
          <p:cNvSpPr/>
          <p:nvPr/>
        </p:nvSpPr>
        <p:spPr>
          <a:xfrm>
            <a:off x="8076790" y="194454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EFC0122-0494-0740-A693-B372FCE812A3}"/>
              </a:ext>
            </a:extLst>
          </p:cNvPr>
          <p:cNvSpPr/>
          <p:nvPr/>
        </p:nvSpPr>
        <p:spPr>
          <a:xfrm>
            <a:off x="8298254" y="135279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56D585C-6F9E-F74B-A5A1-4A2A31C92787}"/>
              </a:ext>
            </a:extLst>
          </p:cNvPr>
          <p:cNvSpPr/>
          <p:nvPr/>
        </p:nvSpPr>
        <p:spPr>
          <a:xfrm>
            <a:off x="9538723" y="183418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63CDACD-4B59-E84F-8926-DB629902E298}"/>
              </a:ext>
            </a:extLst>
          </p:cNvPr>
          <p:cNvSpPr/>
          <p:nvPr/>
        </p:nvSpPr>
        <p:spPr>
          <a:xfrm>
            <a:off x="9100219" y="1028704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310CC23-9B1C-344F-9416-319BC1E83935}"/>
              </a:ext>
            </a:extLst>
          </p:cNvPr>
          <p:cNvSpPr/>
          <p:nvPr/>
        </p:nvSpPr>
        <p:spPr>
          <a:xfrm>
            <a:off x="9952831" y="2335209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BDF6835-C31E-0546-876E-3F91654C8BED}"/>
              </a:ext>
            </a:extLst>
          </p:cNvPr>
          <p:cNvSpPr txBox="1"/>
          <p:nvPr/>
        </p:nvSpPr>
        <p:spPr>
          <a:xfrm>
            <a:off x="7696666" y="1620413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9924BAF-0189-0D4A-A010-3573915E188C}"/>
              </a:ext>
            </a:extLst>
          </p:cNvPr>
          <p:cNvSpPr txBox="1"/>
          <p:nvPr/>
        </p:nvSpPr>
        <p:spPr>
          <a:xfrm>
            <a:off x="8111885" y="98992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0D234F-7523-5440-99CF-100B1D232AF7}"/>
              </a:ext>
            </a:extLst>
          </p:cNvPr>
          <p:cNvSpPr txBox="1"/>
          <p:nvPr/>
        </p:nvSpPr>
        <p:spPr>
          <a:xfrm>
            <a:off x="8539215" y="1494739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0EEADB9-639C-C046-81F8-10068F486350}"/>
              </a:ext>
            </a:extLst>
          </p:cNvPr>
          <p:cNvSpPr txBox="1"/>
          <p:nvPr/>
        </p:nvSpPr>
        <p:spPr>
          <a:xfrm>
            <a:off x="9214670" y="79342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A5CE18-B6E3-194D-A380-B4DD6D9B040D}"/>
              </a:ext>
            </a:extLst>
          </p:cNvPr>
          <p:cNvSpPr txBox="1"/>
          <p:nvPr/>
        </p:nvSpPr>
        <p:spPr>
          <a:xfrm>
            <a:off x="9612700" y="173793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41E93EB-E359-CB47-ACC0-7C9322423140}"/>
              </a:ext>
            </a:extLst>
          </p:cNvPr>
          <p:cNvSpPr txBox="1"/>
          <p:nvPr/>
        </p:nvSpPr>
        <p:spPr>
          <a:xfrm>
            <a:off x="9100219" y="230283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2F088A0-E47C-1F44-9EA5-8CE4D0EAE4E1}"/>
              </a:ext>
            </a:extLst>
          </p:cNvPr>
          <p:cNvSpPr txBox="1"/>
          <p:nvPr/>
        </p:nvSpPr>
        <p:spPr>
          <a:xfrm>
            <a:off x="10052610" y="230654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7D0FE09-2641-B64D-881B-488CAF5A41FC}"/>
              </a:ext>
            </a:extLst>
          </p:cNvPr>
          <p:cNvSpPr txBox="1"/>
          <p:nvPr/>
        </p:nvSpPr>
        <p:spPr>
          <a:xfrm>
            <a:off x="8391496" y="290874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753B0EA4-ED2C-0445-821C-9DB5D66E7C28}"/>
              </a:ext>
            </a:extLst>
          </p:cNvPr>
          <p:cNvCxnSpPr>
            <a:stCxn id="60" idx="7"/>
            <a:endCxn id="70" idx="7"/>
          </p:cNvCxnSpPr>
          <p:nvPr/>
        </p:nvCxnSpPr>
        <p:spPr>
          <a:xfrm flipV="1">
            <a:off x="8580131" y="2343605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B98CCF9-F598-C347-9DC9-26260F56F311}"/>
              </a:ext>
            </a:extLst>
          </p:cNvPr>
          <p:cNvCxnSpPr>
            <a:cxnSpLocks/>
            <a:stCxn id="63" idx="7"/>
            <a:endCxn id="70" idx="1"/>
          </p:cNvCxnSpPr>
          <p:nvPr/>
        </p:nvCxnSpPr>
        <p:spPr>
          <a:xfrm>
            <a:off x="9116789" y="2286271"/>
            <a:ext cx="842906" cy="5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07A3A3EA-72FB-A242-875A-C6EC29978BD7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9100219" y="1862854"/>
            <a:ext cx="438504" cy="415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E3EFC88-5E9B-CC47-8D48-E812F23C2E31}"/>
              </a:ext>
            </a:extLst>
          </p:cNvPr>
          <p:cNvSpPr txBox="1"/>
          <p:nvPr/>
        </p:nvSpPr>
        <p:spPr>
          <a:xfrm>
            <a:off x="9161717" y="18823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AD70C4-97B9-724A-8E3A-470001AA522B}"/>
              </a:ext>
            </a:extLst>
          </p:cNvPr>
          <p:cNvSpPr txBox="1"/>
          <p:nvPr/>
        </p:nvSpPr>
        <p:spPr>
          <a:xfrm>
            <a:off x="9416854" y="2128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A7D1E32B-3082-BF46-A787-08913E46034D}"/>
              </a:ext>
            </a:extLst>
          </p:cNvPr>
          <p:cNvCxnSpPr>
            <a:cxnSpLocks/>
            <a:stCxn id="68" idx="1"/>
            <a:endCxn id="70" idx="0"/>
          </p:cNvCxnSpPr>
          <p:nvPr/>
        </p:nvCxnSpPr>
        <p:spPr>
          <a:xfrm>
            <a:off x="9545587" y="1842583"/>
            <a:ext cx="430679" cy="492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A9B3D518-C5CE-4545-B49B-950D8C294F04}"/>
              </a:ext>
            </a:extLst>
          </p:cNvPr>
          <p:cNvSpPr/>
          <p:nvPr/>
        </p:nvSpPr>
        <p:spPr>
          <a:xfrm>
            <a:off x="1599139" y="5914952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8A36A72-E5C6-EB47-B5EF-7E6888323593}"/>
              </a:ext>
            </a:extLst>
          </p:cNvPr>
          <p:cNvSpPr/>
          <p:nvPr/>
        </p:nvSpPr>
        <p:spPr>
          <a:xfrm>
            <a:off x="1732269" y="498073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D1B2743-D77A-CE41-9607-E7A23FFD16E0}"/>
              </a:ext>
            </a:extLst>
          </p:cNvPr>
          <p:cNvSpPr/>
          <p:nvPr/>
        </p:nvSpPr>
        <p:spPr>
          <a:xfrm>
            <a:off x="2135797" y="539575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504DBC-8E6C-C34D-8341-310B500EB016}"/>
              </a:ext>
            </a:extLst>
          </p:cNvPr>
          <p:cNvSpPr/>
          <p:nvPr/>
        </p:nvSpPr>
        <p:spPr>
          <a:xfrm>
            <a:off x="1135803" y="506242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AA07148-BF48-2741-A9BB-B9D06AB0643F}"/>
              </a:ext>
            </a:extLst>
          </p:cNvPr>
          <p:cNvSpPr/>
          <p:nvPr/>
        </p:nvSpPr>
        <p:spPr>
          <a:xfrm>
            <a:off x="1357267" y="447067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9C0D389C-CF6E-EF4F-8DFA-2ACBA05B13D3}"/>
              </a:ext>
            </a:extLst>
          </p:cNvPr>
          <p:cNvSpPr/>
          <p:nvPr/>
        </p:nvSpPr>
        <p:spPr>
          <a:xfrm>
            <a:off x="2597736" y="495206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E9583859-1AAB-2340-AC2F-5DE5865151CC}"/>
              </a:ext>
            </a:extLst>
          </p:cNvPr>
          <p:cNvSpPr/>
          <p:nvPr/>
        </p:nvSpPr>
        <p:spPr>
          <a:xfrm>
            <a:off x="2159232" y="4146584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BFD0394-4C64-BD40-B811-5973C6721728}"/>
              </a:ext>
            </a:extLst>
          </p:cNvPr>
          <p:cNvSpPr/>
          <p:nvPr/>
        </p:nvSpPr>
        <p:spPr>
          <a:xfrm>
            <a:off x="3011844" y="5453089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A2F2F6-BA02-7C4B-9709-9A920775CE82}"/>
              </a:ext>
            </a:extLst>
          </p:cNvPr>
          <p:cNvSpPr txBox="1"/>
          <p:nvPr/>
        </p:nvSpPr>
        <p:spPr>
          <a:xfrm>
            <a:off x="755679" y="4738293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9B620E6-D5BC-764D-8AEB-07A877A04C8D}"/>
              </a:ext>
            </a:extLst>
          </p:cNvPr>
          <p:cNvSpPr txBox="1"/>
          <p:nvPr/>
        </p:nvSpPr>
        <p:spPr>
          <a:xfrm>
            <a:off x="1170898" y="410780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2845C9F-7E6A-824C-84E9-D09954E20C2F}"/>
              </a:ext>
            </a:extLst>
          </p:cNvPr>
          <p:cNvSpPr txBox="1"/>
          <p:nvPr/>
        </p:nvSpPr>
        <p:spPr>
          <a:xfrm>
            <a:off x="1598228" y="4612619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A6CD717-D24C-BB4C-A316-6AC61AC20FD5}"/>
              </a:ext>
            </a:extLst>
          </p:cNvPr>
          <p:cNvSpPr txBox="1"/>
          <p:nvPr/>
        </p:nvSpPr>
        <p:spPr>
          <a:xfrm>
            <a:off x="2273683" y="391130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9658C56-8059-A741-BD58-BA05E11C1316}"/>
              </a:ext>
            </a:extLst>
          </p:cNvPr>
          <p:cNvSpPr txBox="1"/>
          <p:nvPr/>
        </p:nvSpPr>
        <p:spPr>
          <a:xfrm>
            <a:off x="2671713" y="485581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FEB0864-8B45-C34B-A81A-9B681EE6941E}"/>
              </a:ext>
            </a:extLst>
          </p:cNvPr>
          <p:cNvSpPr txBox="1"/>
          <p:nvPr/>
        </p:nvSpPr>
        <p:spPr>
          <a:xfrm>
            <a:off x="2159232" y="542071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D5282EC-751A-7E49-8126-E13E7ABF54C7}"/>
              </a:ext>
            </a:extLst>
          </p:cNvPr>
          <p:cNvSpPr txBox="1"/>
          <p:nvPr/>
        </p:nvSpPr>
        <p:spPr>
          <a:xfrm>
            <a:off x="3111623" y="542442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7610A53-A4F3-8349-9A0A-0473FFE72EBD}"/>
              </a:ext>
            </a:extLst>
          </p:cNvPr>
          <p:cNvSpPr txBox="1"/>
          <p:nvPr/>
        </p:nvSpPr>
        <p:spPr>
          <a:xfrm>
            <a:off x="1450509" y="602662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81E91432-CAD1-604A-A3A2-ACB5F06DC7DA}"/>
              </a:ext>
            </a:extLst>
          </p:cNvPr>
          <p:cNvCxnSpPr>
            <a:stCxn id="84" idx="7"/>
            <a:endCxn id="91" idx="7"/>
          </p:cNvCxnSpPr>
          <p:nvPr/>
        </p:nvCxnSpPr>
        <p:spPr>
          <a:xfrm flipV="1">
            <a:off x="1639144" y="5461485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5E46402-0DB3-7B49-9EE8-B396D29EE48A}"/>
              </a:ext>
            </a:extLst>
          </p:cNvPr>
          <p:cNvCxnSpPr>
            <a:cxnSpLocks/>
            <a:stCxn id="89" idx="1"/>
            <a:endCxn id="91" idx="0"/>
          </p:cNvCxnSpPr>
          <p:nvPr/>
        </p:nvCxnSpPr>
        <p:spPr>
          <a:xfrm>
            <a:off x="2604600" y="4960463"/>
            <a:ext cx="430679" cy="492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3D7E736-171A-4349-AB75-1A70E7194B61}"/>
              </a:ext>
            </a:extLst>
          </p:cNvPr>
          <p:cNvCxnSpPr>
            <a:cxnSpLocks/>
            <a:stCxn id="90" idx="5"/>
            <a:endCxn id="89" idx="1"/>
          </p:cNvCxnSpPr>
          <p:nvPr/>
        </p:nvCxnSpPr>
        <p:spPr>
          <a:xfrm>
            <a:off x="2199237" y="4195522"/>
            <a:ext cx="405363" cy="764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0F0BA6-3FFD-6A4F-AE3D-26C158DB23E9}"/>
              </a:ext>
            </a:extLst>
          </p:cNvPr>
          <p:cNvSpPr txBox="1"/>
          <p:nvPr/>
        </p:nvSpPr>
        <p:spPr>
          <a:xfrm>
            <a:off x="2264856" y="44140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698962D-7292-6D47-B376-F6B359942F4F}"/>
              </a:ext>
            </a:extLst>
          </p:cNvPr>
          <p:cNvSpPr txBox="1"/>
          <p:nvPr/>
        </p:nvSpPr>
        <p:spPr>
          <a:xfrm>
            <a:off x="2671713" y="50266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A36B9B6-1470-7A4E-9F6D-A1C880BD1884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2199237" y="4195522"/>
            <a:ext cx="819471" cy="1265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000F083-E264-2F40-9F1F-1B15D6B34E1F}"/>
              </a:ext>
            </a:extLst>
          </p:cNvPr>
          <p:cNvSpPr/>
          <p:nvPr/>
        </p:nvSpPr>
        <p:spPr>
          <a:xfrm>
            <a:off x="5213608" y="592334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4AE81A9-3E5A-9C46-9ED9-FFC79B7A3E0B}"/>
              </a:ext>
            </a:extLst>
          </p:cNvPr>
          <p:cNvSpPr/>
          <p:nvPr/>
        </p:nvSpPr>
        <p:spPr>
          <a:xfrm>
            <a:off x="5346738" y="4989131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5AEE77B6-6E4B-5848-88B7-C0CE398099AB}"/>
              </a:ext>
            </a:extLst>
          </p:cNvPr>
          <p:cNvSpPr/>
          <p:nvPr/>
        </p:nvSpPr>
        <p:spPr>
          <a:xfrm>
            <a:off x="5750266" y="5404151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EFEDB8B-4BB4-FA4F-9057-45A681349283}"/>
              </a:ext>
            </a:extLst>
          </p:cNvPr>
          <p:cNvSpPr/>
          <p:nvPr/>
        </p:nvSpPr>
        <p:spPr>
          <a:xfrm>
            <a:off x="4750272" y="5070823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F34EAAC8-F10A-9645-90DE-35D50CACF9E4}"/>
              </a:ext>
            </a:extLst>
          </p:cNvPr>
          <p:cNvSpPr/>
          <p:nvPr/>
        </p:nvSpPr>
        <p:spPr>
          <a:xfrm>
            <a:off x="4971736" y="4479066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48F6D43-239A-FC42-85A3-2A4445D7FB65}"/>
              </a:ext>
            </a:extLst>
          </p:cNvPr>
          <p:cNvSpPr/>
          <p:nvPr/>
        </p:nvSpPr>
        <p:spPr>
          <a:xfrm>
            <a:off x="6212205" y="4960463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E483D3DC-8F8B-8947-9681-C2E0F25731A5}"/>
              </a:ext>
            </a:extLst>
          </p:cNvPr>
          <p:cNvSpPr/>
          <p:nvPr/>
        </p:nvSpPr>
        <p:spPr>
          <a:xfrm>
            <a:off x="5773701" y="415498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978D1A3-F992-B349-8CED-45493C8C1C7D}"/>
              </a:ext>
            </a:extLst>
          </p:cNvPr>
          <p:cNvSpPr/>
          <p:nvPr/>
        </p:nvSpPr>
        <p:spPr>
          <a:xfrm>
            <a:off x="6626313" y="546148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28B6B34-0578-3B4F-ABC0-7EAD777A0469}"/>
              </a:ext>
            </a:extLst>
          </p:cNvPr>
          <p:cNvSpPr txBox="1"/>
          <p:nvPr/>
        </p:nvSpPr>
        <p:spPr>
          <a:xfrm>
            <a:off x="4370148" y="4746689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AB33CEF-94CD-E04B-B80F-F45488849987}"/>
              </a:ext>
            </a:extLst>
          </p:cNvPr>
          <p:cNvSpPr txBox="1"/>
          <p:nvPr/>
        </p:nvSpPr>
        <p:spPr>
          <a:xfrm>
            <a:off x="4785367" y="4116197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7ADA6B2-BC7F-284C-8A25-9320A88EAC62}"/>
              </a:ext>
            </a:extLst>
          </p:cNvPr>
          <p:cNvSpPr txBox="1"/>
          <p:nvPr/>
        </p:nvSpPr>
        <p:spPr>
          <a:xfrm>
            <a:off x="5212697" y="462101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97DCB87-ED25-FF40-B07D-7169C7EE34F9}"/>
              </a:ext>
            </a:extLst>
          </p:cNvPr>
          <p:cNvSpPr txBox="1"/>
          <p:nvPr/>
        </p:nvSpPr>
        <p:spPr>
          <a:xfrm>
            <a:off x="5888152" y="3919697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1B36F7C-2F43-7040-A51F-04B00F4BCE2D}"/>
              </a:ext>
            </a:extLst>
          </p:cNvPr>
          <p:cNvSpPr txBox="1"/>
          <p:nvPr/>
        </p:nvSpPr>
        <p:spPr>
          <a:xfrm>
            <a:off x="6286182" y="4864208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C3723D-AF6F-1F41-8DDE-05AC819BD683}"/>
              </a:ext>
            </a:extLst>
          </p:cNvPr>
          <p:cNvSpPr txBox="1"/>
          <p:nvPr/>
        </p:nvSpPr>
        <p:spPr>
          <a:xfrm>
            <a:off x="5773701" y="5429107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225523E-3D81-B747-ABFB-0AC17D989570}"/>
              </a:ext>
            </a:extLst>
          </p:cNvPr>
          <p:cNvSpPr txBox="1"/>
          <p:nvPr/>
        </p:nvSpPr>
        <p:spPr>
          <a:xfrm>
            <a:off x="6726092" y="5432818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B808168-082D-0840-9231-0F3AFDEC11ED}"/>
              </a:ext>
            </a:extLst>
          </p:cNvPr>
          <p:cNvSpPr txBox="1"/>
          <p:nvPr/>
        </p:nvSpPr>
        <p:spPr>
          <a:xfrm>
            <a:off x="5064978" y="6035021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28A2A6FD-980D-1C44-AF04-14306AF87F1D}"/>
              </a:ext>
            </a:extLst>
          </p:cNvPr>
          <p:cNvCxnSpPr>
            <a:stCxn id="110" idx="7"/>
            <a:endCxn id="117" idx="7"/>
          </p:cNvCxnSpPr>
          <p:nvPr/>
        </p:nvCxnSpPr>
        <p:spPr>
          <a:xfrm flipV="1">
            <a:off x="5253613" y="5469881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D0464FE2-DA7C-7F43-A56A-DB311C40B043}"/>
              </a:ext>
            </a:extLst>
          </p:cNvPr>
          <p:cNvCxnSpPr>
            <a:cxnSpLocks/>
            <a:stCxn id="116" idx="5"/>
            <a:endCxn id="117" idx="1"/>
          </p:cNvCxnSpPr>
          <p:nvPr/>
        </p:nvCxnSpPr>
        <p:spPr>
          <a:xfrm>
            <a:off x="5813706" y="4203918"/>
            <a:ext cx="819471" cy="1265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30B7A125-D2CC-494A-81BE-914CC1DC353B}"/>
              </a:ext>
            </a:extLst>
          </p:cNvPr>
          <p:cNvCxnSpPr>
            <a:cxnSpLocks/>
            <a:stCxn id="116" idx="2"/>
            <a:endCxn id="111" idx="6"/>
          </p:cNvCxnSpPr>
          <p:nvPr/>
        </p:nvCxnSpPr>
        <p:spPr>
          <a:xfrm flipH="1">
            <a:off x="5393607" y="4183647"/>
            <a:ext cx="380094" cy="834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12EBDB6A-44AB-A34B-9061-05B91B1542D9}"/>
              </a:ext>
            </a:extLst>
          </p:cNvPr>
          <p:cNvCxnSpPr>
            <a:cxnSpLocks/>
            <a:stCxn id="114" idx="5"/>
            <a:endCxn id="111" idx="5"/>
          </p:cNvCxnSpPr>
          <p:nvPr/>
        </p:nvCxnSpPr>
        <p:spPr>
          <a:xfrm>
            <a:off x="5011741" y="4528004"/>
            <a:ext cx="375002" cy="510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AD958EC-25A0-9F4A-A419-1D745CFEDF45}"/>
              </a:ext>
            </a:extLst>
          </p:cNvPr>
          <p:cNvSpPr txBox="1"/>
          <p:nvPr/>
        </p:nvSpPr>
        <p:spPr>
          <a:xfrm>
            <a:off x="5027298" y="45573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EFA6F33-217C-DC4D-99BB-8625B498EB5B}"/>
              </a:ext>
            </a:extLst>
          </p:cNvPr>
          <p:cNvSpPr txBox="1"/>
          <p:nvPr/>
        </p:nvSpPr>
        <p:spPr>
          <a:xfrm>
            <a:off x="5438704" y="44137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4839784-A3E6-3A48-9F53-88148FDB3BD7}"/>
              </a:ext>
            </a:extLst>
          </p:cNvPr>
          <p:cNvCxnSpPr>
            <a:cxnSpLocks/>
            <a:stCxn id="116" idx="2"/>
            <a:endCxn id="114" idx="6"/>
          </p:cNvCxnSpPr>
          <p:nvPr/>
        </p:nvCxnSpPr>
        <p:spPr>
          <a:xfrm flipH="1">
            <a:off x="5018605" y="4183647"/>
            <a:ext cx="755096" cy="324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EA872E5-81A3-8949-877E-F8EF8CB3F3E1}"/>
              </a:ext>
            </a:extLst>
          </p:cNvPr>
          <p:cNvSpPr/>
          <p:nvPr/>
        </p:nvSpPr>
        <p:spPr>
          <a:xfrm>
            <a:off x="8725959" y="5884565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2CD8777-C76D-8546-A215-0BFF1D92C966}"/>
              </a:ext>
            </a:extLst>
          </p:cNvPr>
          <p:cNvSpPr/>
          <p:nvPr/>
        </p:nvSpPr>
        <p:spPr>
          <a:xfrm>
            <a:off x="8859089" y="495034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A02C0AE6-14F0-A449-90F6-DF7318C7F81A}"/>
              </a:ext>
            </a:extLst>
          </p:cNvPr>
          <p:cNvSpPr/>
          <p:nvPr/>
        </p:nvSpPr>
        <p:spPr>
          <a:xfrm>
            <a:off x="9262617" y="5365368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E795B74-EC36-CE4A-BDBD-60CAE2F72006}"/>
              </a:ext>
            </a:extLst>
          </p:cNvPr>
          <p:cNvSpPr/>
          <p:nvPr/>
        </p:nvSpPr>
        <p:spPr>
          <a:xfrm>
            <a:off x="8262623" y="503204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F3183A3A-E5CA-B748-9366-E20D2C7A0B32}"/>
              </a:ext>
            </a:extLst>
          </p:cNvPr>
          <p:cNvSpPr/>
          <p:nvPr/>
        </p:nvSpPr>
        <p:spPr>
          <a:xfrm>
            <a:off x="8484087" y="4440283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B84811AA-4ED6-914B-BB8E-B7144E7B10F0}"/>
              </a:ext>
            </a:extLst>
          </p:cNvPr>
          <p:cNvSpPr/>
          <p:nvPr/>
        </p:nvSpPr>
        <p:spPr>
          <a:xfrm>
            <a:off x="9724556" y="4921680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5A8F5384-7022-DE46-B24D-E1C5CEE6ABE7}"/>
              </a:ext>
            </a:extLst>
          </p:cNvPr>
          <p:cNvSpPr/>
          <p:nvPr/>
        </p:nvSpPr>
        <p:spPr>
          <a:xfrm>
            <a:off x="9286052" y="4116197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0F4793F-7145-F54C-9279-95EE60CBBB83}"/>
              </a:ext>
            </a:extLst>
          </p:cNvPr>
          <p:cNvSpPr/>
          <p:nvPr/>
        </p:nvSpPr>
        <p:spPr>
          <a:xfrm>
            <a:off x="10138664" y="5422702"/>
            <a:ext cx="46869" cy="573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5030846-49B8-1C47-9D9A-1140358E5CDE}"/>
              </a:ext>
            </a:extLst>
          </p:cNvPr>
          <p:cNvSpPr txBox="1"/>
          <p:nvPr/>
        </p:nvSpPr>
        <p:spPr>
          <a:xfrm>
            <a:off x="7882499" y="4707906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p7</a:t>
            </a:r>
            <a:endParaRPr kumimoji="1"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93AFC41-6A6E-9943-BE3A-7387E85A941E}"/>
              </a:ext>
            </a:extLst>
          </p:cNvPr>
          <p:cNvSpPr txBox="1"/>
          <p:nvPr/>
        </p:nvSpPr>
        <p:spPr>
          <a:xfrm>
            <a:off x="8297718" y="407741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p6</a:t>
            </a:r>
            <a:endParaRPr kumimoji="1"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3DB97F1-E3E5-B847-9BCC-6EC881FC2F82}"/>
              </a:ext>
            </a:extLst>
          </p:cNvPr>
          <p:cNvSpPr txBox="1"/>
          <p:nvPr/>
        </p:nvSpPr>
        <p:spPr>
          <a:xfrm>
            <a:off x="8725048" y="4582232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p5</a:t>
            </a:r>
            <a:endParaRPr kumimoji="1"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18A9A7E-09A0-6941-A802-330D4B4FBA66}"/>
              </a:ext>
            </a:extLst>
          </p:cNvPr>
          <p:cNvSpPr txBox="1"/>
          <p:nvPr/>
        </p:nvSpPr>
        <p:spPr>
          <a:xfrm>
            <a:off x="9400503" y="388091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13E9EB6-7611-AC48-AF84-0052207A2E31}"/>
              </a:ext>
            </a:extLst>
          </p:cNvPr>
          <p:cNvSpPr txBox="1"/>
          <p:nvPr/>
        </p:nvSpPr>
        <p:spPr>
          <a:xfrm>
            <a:off x="9798533" y="482542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542DE3B-6E35-E646-98A1-D0FFC37E6969}"/>
              </a:ext>
            </a:extLst>
          </p:cNvPr>
          <p:cNvSpPr txBox="1"/>
          <p:nvPr/>
        </p:nvSpPr>
        <p:spPr>
          <a:xfrm>
            <a:off x="9286052" y="5390324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DCEF88E-351A-8E4F-9A04-1F5C93DE1531}"/>
              </a:ext>
            </a:extLst>
          </p:cNvPr>
          <p:cNvSpPr txBox="1"/>
          <p:nvPr/>
        </p:nvSpPr>
        <p:spPr>
          <a:xfrm>
            <a:off x="10238443" y="5394035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BE91DCA-9350-B146-948E-D956494807D0}"/>
              </a:ext>
            </a:extLst>
          </p:cNvPr>
          <p:cNvSpPr txBox="1"/>
          <p:nvPr/>
        </p:nvSpPr>
        <p:spPr>
          <a:xfrm>
            <a:off x="8577329" y="5996238"/>
            <a:ext cx="228901" cy="23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1EAAD29A-B12F-7143-840F-49295B99A1A8}"/>
              </a:ext>
            </a:extLst>
          </p:cNvPr>
          <p:cNvCxnSpPr>
            <a:stCxn id="165" idx="7"/>
            <a:endCxn id="172" idx="7"/>
          </p:cNvCxnSpPr>
          <p:nvPr/>
        </p:nvCxnSpPr>
        <p:spPr>
          <a:xfrm flipV="1">
            <a:off x="8765964" y="5431098"/>
            <a:ext cx="1412705" cy="461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B8E25BE4-6514-5C45-849A-A122A3CCCF76}"/>
              </a:ext>
            </a:extLst>
          </p:cNvPr>
          <p:cNvCxnSpPr>
            <a:cxnSpLocks/>
            <a:stCxn id="171" idx="5"/>
            <a:endCxn id="172" idx="1"/>
          </p:cNvCxnSpPr>
          <p:nvPr/>
        </p:nvCxnSpPr>
        <p:spPr>
          <a:xfrm>
            <a:off x="9326057" y="4165135"/>
            <a:ext cx="819471" cy="1265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AA0C4B99-FAF7-4D4E-879B-7EC5B029ECF5}"/>
              </a:ext>
            </a:extLst>
          </p:cNvPr>
          <p:cNvCxnSpPr>
            <a:cxnSpLocks/>
            <a:stCxn id="169" idx="3"/>
            <a:endCxn id="168" idx="0"/>
          </p:cNvCxnSpPr>
          <p:nvPr/>
        </p:nvCxnSpPr>
        <p:spPr>
          <a:xfrm flipH="1">
            <a:off x="8286058" y="4489221"/>
            <a:ext cx="204893" cy="542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A9881613-09E4-E844-BCEE-B89089F4E2CB}"/>
              </a:ext>
            </a:extLst>
          </p:cNvPr>
          <p:cNvCxnSpPr>
            <a:cxnSpLocks/>
            <a:stCxn id="171" idx="2"/>
            <a:endCxn id="169" idx="6"/>
          </p:cNvCxnSpPr>
          <p:nvPr/>
        </p:nvCxnSpPr>
        <p:spPr>
          <a:xfrm flipH="1">
            <a:off x="8530956" y="4144864"/>
            <a:ext cx="755096" cy="324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53A89EEB-664A-164E-B19E-A7226CD37A2A}"/>
              </a:ext>
            </a:extLst>
          </p:cNvPr>
          <p:cNvCxnSpPr>
            <a:cxnSpLocks/>
            <a:stCxn id="168" idx="4"/>
            <a:endCxn id="165" idx="1"/>
          </p:cNvCxnSpPr>
          <p:nvPr/>
        </p:nvCxnSpPr>
        <p:spPr>
          <a:xfrm>
            <a:off x="8286058" y="5089374"/>
            <a:ext cx="446765" cy="803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561FC6A-AF6A-864F-A845-F522A0B96F0A}"/>
              </a:ext>
            </a:extLst>
          </p:cNvPr>
          <p:cNvCxnSpPr/>
          <p:nvPr/>
        </p:nvCxnSpPr>
        <p:spPr>
          <a:xfrm>
            <a:off x="4017196" y="441789"/>
            <a:ext cx="0" cy="60206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4A648AE7-CF8D-0C49-B20C-DA3FDBF44499}"/>
              </a:ext>
            </a:extLst>
          </p:cNvPr>
          <p:cNvCxnSpPr/>
          <p:nvPr/>
        </p:nvCxnSpPr>
        <p:spPr>
          <a:xfrm>
            <a:off x="7447052" y="441789"/>
            <a:ext cx="0" cy="60206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64A0EA65-88C3-BF49-ACAF-7C1795E69FF7}"/>
              </a:ext>
            </a:extLst>
          </p:cNvPr>
          <p:cNvCxnSpPr>
            <a:cxnSpLocks/>
          </p:cNvCxnSpPr>
          <p:nvPr/>
        </p:nvCxnSpPr>
        <p:spPr>
          <a:xfrm flipV="1">
            <a:off x="333768" y="3500536"/>
            <a:ext cx="10567113" cy="549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BCC11D3-5A3F-C84E-AB58-C6E0BC180A6B}"/>
              </a:ext>
            </a:extLst>
          </p:cNvPr>
          <p:cNvSpPr txBox="1"/>
          <p:nvPr/>
        </p:nvSpPr>
        <p:spPr>
          <a:xfrm>
            <a:off x="1715741" y="4508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(a)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0090CC4-F560-1D4F-A07F-846B827EB4A4}"/>
              </a:ext>
            </a:extLst>
          </p:cNvPr>
          <p:cNvSpPr txBox="1"/>
          <p:nvPr/>
        </p:nvSpPr>
        <p:spPr>
          <a:xfrm>
            <a:off x="5547189" y="44967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(b)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0A86878-D5C1-0448-87BA-C97D89F4C7A5}"/>
              </a:ext>
            </a:extLst>
          </p:cNvPr>
          <p:cNvSpPr txBox="1"/>
          <p:nvPr/>
        </p:nvSpPr>
        <p:spPr>
          <a:xfrm>
            <a:off x="9059867" y="44766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(c)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C1FAAEA-4304-334E-9B97-A4C47E0DF132}"/>
              </a:ext>
            </a:extLst>
          </p:cNvPr>
          <p:cNvSpPr txBox="1"/>
          <p:nvPr/>
        </p:nvSpPr>
        <p:spPr>
          <a:xfrm>
            <a:off x="1664788" y="35925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(d)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C5AB698-F69B-834B-9679-9A3B7CC1DBF1}"/>
              </a:ext>
            </a:extLst>
          </p:cNvPr>
          <p:cNvSpPr txBox="1"/>
          <p:nvPr/>
        </p:nvSpPr>
        <p:spPr>
          <a:xfrm>
            <a:off x="5431550" y="35408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(e)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3A46C5B-C2A5-D642-B197-50C44A3D2C0E}"/>
              </a:ext>
            </a:extLst>
          </p:cNvPr>
          <p:cNvSpPr txBox="1"/>
          <p:nvPr/>
        </p:nvSpPr>
        <p:spPr>
          <a:xfrm>
            <a:off x="9253346" y="353888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(f)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C21BAA3B-4D17-314C-B9F6-858BDFF6EAEA}"/>
              </a:ext>
            </a:extLst>
          </p:cNvPr>
          <p:cNvSpPr/>
          <p:nvPr/>
        </p:nvSpPr>
        <p:spPr>
          <a:xfrm>
            <a:off x="3406617" y="1679268"/>
            <a:ext cx="2286000" cy="1749732"/>
          </a:xfrm>
          <a:custGeom>
            <a:avLst/>
            <a:gdLst>
              <a:gd name="connsiteX0" fmla="*/ 78377 w 2821577"/>
              <a:gd name="connsiteY0" fmla="*/ 0 h 3461657"/>
              <a:gd name="connsiteX1" fmla="*/ 1946366 w 2821577"/>
              <a:gd name="connsiteY1" fmla="*/ 13063 h 3461657"/>
              <a:gd name="connsiteX2" fmla="*/ 2821577 w 2821577"/>
              <a:gd name="connsiteY2" fmla="*/ 1580606 h 3461657"/>
              <a:gd name="connsiteX3" fmla="*/ 1606731 w 2821577"/>
              <a:gd name="connsiteY3" fmla="*/ 3461657 h 3461657"/>
              <a:gd name="connsiteX4" fmla="*/ 0 w 2821577"/>
              <a:gd name="connsiteY4" fmla="*/ 2377440 h 3461657"/>
              <a:gd name="connsiteX5" fmla="*/ 78377 w 2821577"/>
              <a:gd name="connsiteY5" fmla="*/ 0 h 3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1577" h="3461657">
                <a:moveTo>
                  <a:pt x="78377" y="0"/>
                </a:moveTo>
                <a:lnTo>
                  <a:pt x="1946366" y="13063"/>
                </a:lnTo>
                <a:lnTo>
                  <a:pt x="2821577" y="1580606"/>
                </a:lnTo>
                <a:lnTo>
                  <a:pt x="1606731" y="3461657"/>
                </a:lnTo>
                <a:lnTo>
                  <a:pt x="0" y="2377440"/>
                </a:lnTo>
                <a:lnTo>
                  <a:pt x="78377" y="0"/>
                </a:ln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D0AA04-B090-684B-B68E-42E765726F51}"/>
              </a:ext>
            </a:extLst>
          </p:cNvPr>
          <p:cNvGrpSpPr/>
          <p:nvPr/>
        </p:nvGrpSpPr>
        <p:grpSpPr>
          <a:xfrm>
            <a:off x="2841539" y="1329945"/>
            <a:ext cx="2239765" cy="349323"/>
            <a:chOff x="1253448" y="4068566"/>
            <a:chExt cx="2239765" cy="34932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E880FC59-E0AD-0649-8D6C-A8DE171AE8A9}"/>
                </a:ext>
              </a:extLst>
            </p:cNvPr>
            <p:cNvSpPr/>
            <p:nvPr/>
          </p:nvSpPr>
          <p:spPr>
            <a:xfrm>
              <a:off x="2589088" y="4068566"/>
              <a:ext cx="904125" cy="34932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BC8CFA-277A-0F4D-90D4-E9D6A75CB6D4}"/>
                </a:ext>
              </a:extLst>
            </p:cNvPr>
            <p:cNvSpPr/>
            <p:nvPr/>
          </p:nvSpPr>
          <p:spPr>
            <a:xfrm>
              <a:off x="1253448" y="4068567"/>
              <a:ext cx="1335640" cy="349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0BD370-15EC-344F-944A-8C17AFB81BBA}"/>
              </a:ext>
            </a:extLst>
          </p:cNvPr>
          <p:cNvGrpSpPr/>
          <p:nvPr/>
        </p:nvGrpSpPr>
        <p:grpSpPr>
          <a:xfrm flipV="1">
            <a:off x="2841539" y="3429000"/>
            <a:ext cx="2239765" cy="349322"/>
            <a:chOff x="1253448" y="4068566"/>
            <a:chExt cx="2239765" cy="349323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B7DD9A8F-3C90-7A46-8589-B042B70DDD7B}"/>
                </a:ext>
              </a:extLst>
            </p:cNvPr>
            <p:cNvSpPr/>
            <p:nvPr/>
          </p:nvSpPr>
          <p:spPr>
            <a:xfrm>
              <a:off x="2589088" y="4068566"/>
              <a:ext cx="904125" cy="34932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ED6E14-6CA2-4C4D-8D02-26803D981D71}"/>
                </a:ext>
              </a:extLst>
            </p:cNvPr>
            <p:cNvSpPr/>
            <p:nvPr/>
          </p:nvSpPr>
          <p:spPr>
            <a:xfrm>
              <a:off x="1253448" y="4068567"/>
              <a:ext cx="1335640" cy="349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5A0009A-B61A-E44F-88FC-EA59306B9945}"/>
              </a:ext>
            </a:extLst>
          </p:cNvPr>
          <p:cNvSpPr/>
          <p:nvPr/>
        </p:nvSpPr>
        <p:spPr>
          <a:xfrm rot="5400000">
            <a:off x="1616624" y="1914291"/>
            <a:ext cx="1982912" cy="466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D8DB1-16F1-8A4F-99D6-D121BFD559B3}"/>
              </a:ext>
            </a:extLst>
          </p:cNvPr>
          <p:cNvSpPr/>
          <p:nvPr/>
        </p:nvSpPr>
        <p:spPr>
          <a:xfrm rot="5400000">
            <a:off x="1526895" y="4387066"/>
            <a:ext cx="2562503" cy="66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32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E1BF6C5-4C28-DA4E-AABC-59F46D556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07" r="1905" b="-602"/>
          <a:stretch/>
        </p:blipFill>
        <p:spPr bwMode="auto">
          <a:xfrm rot="1437640">
            <a:off x="2622155" y="536565"/>
            <a:ext cx="6146307" cy="57848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1F2466-8AB2-304B-8FD7-A054B7F44592}"/>
              </a:ext>
            </a:extLst>
          </p:cNvPr>
          <p:cNvSpPr txBox="1"/>
          <p:nvPr/>
        </p:nvSpPr>
        <p:spPr>
          <a:xfrm>
            <a:off x="8126859" y="3976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2076B-3BB4-1C40-8E79-C4FC873940BC}"/>
              </a:ext>
            </a:extLst>
          </p:cNvPr>
          <p:cNvSpPr txBox="1"/>
          <p:nvPr/>
        </p:nvSpPr>
        <p:spPr>
          <a:xfrm>
            <a:off x="7820365" y="2053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A4079-E1D9-AB4C-887B-44B69181FD28}"/>
              </a:ext>
            </a:extLst>
          </p:cNvPr>
          <p:cNvSpPr txBox="1"/>
          <p:nvPr/>
        </p:nvSpPr>
        <p:spPr>
          <a:xfrm>
            <a:off x="6493286" y="623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095E5D-732C-F941-A2CD-58B852C1B485}"/>
              </a:ext>
            </a:extLst>
          </p:cNvPr>
          <p:cNvSpPr txBox="1"/>
          <p:nvPr/>
        </p:nvSpPr>
        <p:spPr>
          <a:xfrm>
            <a:off x="4210711" y="1279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4B28C-9EFF-014F-98DA-475EF1CAF9D6}"/>
              </a:ext>
            </a:extLst>
          </p:cNvPr>
          <p:cNvSpPr txBox="1"/>
          <p:nvPr/>
        </p:nvSpPr>
        <p:spPr>
          <a:xfrm>
            <a:off x="3027470" y="2654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3EA326-4411-884B-82DB-B2BCF09CCC3D}"/>
              </a:ext>
            </a:extLst>
          </p:cNvPr>
          <p:cNvSpPr txBox="1"/>
          <p:nvPr/>
        </p:nvSpPr>
        <p:spPr>
          <a:xfrm>
            <a:off x="3083978" y="45223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4F81829-A46E-0145-92BE-8C391094D876}"/>
              </a:ext>
            </a:extLst>
          </p:cNvPr>
          <p:cNvCxnSpPr>
            <a:cxnSpLocks/>
          </p:cNvCxnSpPr>
          <p:nvPr/>
        </p:nvCxnSpPr>
        <p:spPr>
          <a:xfrm>
            <a:off x="4685016" y="5383658"/>
            <a:ext cx="207366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箭头 12">
            <a:extLst>
              <a:ext uri="{FF2B5EF4-FFF2-40B4-BE49-F238E27FC236}">
                <a16:creationId xmlns:a16="http://schemas.microsoft.com/office/drawing/2014/main" id="{6AE25B66-A6BE-1043-8B44-C486E356BEF6}"/>
              </a:ext>
            </a:extLst>
          </p:cNvPr>
          <p:cNvSpPr/>
          <p:nvPr/>
        </p:nvSpPr>
        <p:spPr>
          <a:xfrm>
            <a:off x="5291191" y="5486400"/>
            <a:ext cx="513708" cy="421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429775-4AB2-F747-BB27-779A5DD38676}"/>
              </a:ext>
            </a:extLst>
          </p:cNvPr>
          <p:cNvSpPr txBox="1"/>
          <p:nvPr/>
        </p:nvSpPr>
        <p:spPr>
          <a:xfrm>
            <a:off x="5109463" y="6010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当前边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AADBE9FE-1FD1-6243-ABC4-8C35CD4DA4BE}"/>
              </a:ext>
            </a:extLst>
          </p:cNvPr>
          <p:cNvSpPr/>
          <p:nvPr/>
        </p:nvSpPr>
        <p:spPr>
          <a:xfrm rot="19371559">
            <a:off x="7423089" y="4849404"/>
            <a:ext cx="513708" cy="421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72F52-7D84-CD44-892F-5F49873F3CDD}"/>
              </a:ext>
            </a:extLst>
          </p:cNvPr>
          <p:cNvSpPr txBox="1"/>
          <p:nvPr/>
        </p:nvSpPr>
        <p:spPr>
          <a:xfrm rot="19371559">
            <a:off x="7358572" y="519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下一条边</a:t>
            </a:r>
          </a:p>
        </p:txBody>
      </p:sp>
    </p:spTree>
    <p:extLst>
      <p:ext uri="{BB962C8B-B14F-4D97-AF65-F5344CB8AC3E}">
        <p14:creationId xmlns:p14="http://schemas.microsoft.com/office/powerpoint/2010/main" val="300175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262</Words>
  <Application>Microsoft Macintosh PowerPoint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21</cp:revision>
  <dcterms:created xsi:type="dcterms:W3CDTF">2021-11-16T09:47:18Z</dcterms:created>
  <dcterms:modified xsi:type="dcterms:W3CDTF">2021-11-21T15:20:41Z</dcterms:modified>
</cp:coreProperties>
</file>