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>
        <p:scale>
          <a:sx n="162" d="100"/>
          <a:sy n="162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>
            <a:extLst>
              <a:ext uri="{FF2B5EF4-FFF2-40B4-BE49-F238E27FC236}">
                <a16:creationId xmlns:a16="http://schemas.microsoft.com/office/drawing/2014/main" id="{D764FB1F-313C-5443-9397-8FC7FF12859F}"/>
              </a:ext>
            </a:extLst>
          </p:cNvPr>
          <p:cNvSpPr/>
          <p:nvPr/>
        </p:nvSpPr>
        <p:spPr>
          <a:xfrm>
            <a:off x="3482102" y="1937577"/>
            <a:ext cx="2476500" cy="1931670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FE9DE17F-022A-C640-969A-03F549648120}"/>
              </a:ext>
            </a:extLst>
          </p:cNvPr>
          <p:cNvSpPr/>
          <p:nvPr/>
        </p:nvSpPr>
        <p:spPr>
          <a:xfrm>
            <a:off x="2386399" y="1882398"/>
            <a:ext cx="2476500" cy="1931670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>
            <a:extLst>
              <a:ext uri="{FF2B5EF4-FFF2-40B4-BE49-F238E27FC236}">
                <a16:creationId xmlns:a16="http://schemas.microsoft.com/office/drawing/2014/main" id="{D764FB1F-313C-5443-9397-8FC7FF12859F}"/>
              </a:ext>
            </a:extLst>
          </p:cNvPr>
          <p:cNvSpPr/>
          <p:nvPr/>
        </p:nvSpPr>
        <p:spPr>
          <a:xfrm>
            <a:off x="2386399" y="1882398"/>
            <a:ext cx="2476500" cy="1931670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FE9DE17F-022A-C640-969A-03F549648120}"/>
              </a:ext>
            </a:extLst>
          </p:cNvPr>
          <p:cNvSpPr/>
          <p:nvPr/>
        </p:nvSpPr>
        <p:spPr>
          <a:xfrm>
            <a:off x="3221972" y="723633"/>
            <a:ext cx="2476500" cy="1931670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>
            <a:extLst>
              <a:ext uri="{FF2B5EF4-FFF2-40B4-BE49-F238E27FC236}">
                <a16:creationId xmlns:a16="http://schemas.microsoft.com/office/drawing/2014/main" id="{D764FB1F-313C-5443-9397-8FC7FF12859F}"/>
              </a:ext>
            </a:extLst>
          </p:cNvPr>
          <p:cNvSpPr/>
          <p:nvPr/>
        </p:nvSpPr>
        <p:spPr>
          <a:xfrm>
            <a:off x="2386399" y="1882398"/>
            <a:ext cx="2476500" cy="1931670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FE9DE17F-022A-C640-969A-03F549648120}"/>
              </a:ext>
            </a:extLst>
          </p:cNvPr>
          <p:cNvSpPr/>
          <p:nvPr/>
        </p:nvSpPr>
        <p:spPr>
          <a:xfrm>
            <a:off x="2567703" y="2174850"/>
            <a:ext cx="1640927" cy="1346765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242B0C2-274B-3A4D-860F-A95CB5EF4EFF}"/>
              </a:ext>
            </a:extLst>
          </p:cNvPr>
          <p:cNvCxnSpPr>
            <a:cxnSpLocks/>
          </p:cNvCxnSpPr>
          <p:nvPr/>
        </p:nvCxnSpPr>
        <p:spPr>
          <a:xfrm>
            <a:off x="977462" y="1474077"/>
            <a:ext cx="504497" cy="1422838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D840ECB-CB08-2941-816A-7F4F3D5F3D8B}"/>
              </a:ext>
            </a:extLst>
          </p:cNvPr>
          <p:cNvCxnSpPr>
            <a:cxnSpLocks/>
          </p:cNvCxnSpPr>
          <p:nvPr/>
        </p:nvCxnSpPr>
        <p:spPr>
          <a:xfrm flipH="1">
            <a:off x="1481959" y="1221828"/>
            <a:ext cx="662151" cy="1675087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4FDE46-7D7B-9E49-92DD-B6142FC3417F}"/>
              </a:ext>
            </a:extLst>
          </p:cNvPr>
          <p:cNvSpPr txBox="1"/>
          <p:nvPr/>
        </p:nvSpPr>
        <p:spPr>
          <a:xfrm>
            <a:off x="410640" y="11047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5ADFAF-E386-5640-B86B-9D44853C599F}"/>
              </a:ext>
            </a:extLst>
          </p:cNvPr>
          <p:cNvSpPr txBox="1"/>
          <p:nvPr/>
        </p:nvSpPr>
        <p:spPr>
          <a:xfrm>
            <a:off x="1617363" y="73541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952A5B52-7B68-5D4F-A29C-4E45E40BD7A8}"/>
              </a:ext>
            </a:extLst>
          </p:cNvPr>
          <p:cNvSpPr/>
          <p:nvPr/>
        </p:nvSpPr>
        <p:spPr>
          <a:xfrm>
            <a:off x="1243416" y="2112580"/>
            <a:ext cx="504497" cy="417786"/>
          </a:xfrm>
          <a:prstGeom prst="circularArrow">
            <a:avLst>
              <a:gd name="adj1" fmla="val 12250"/>
              <a:gd name="adj2" fmla="val 1042843"/>
              <a:gd name="adj3" fmla="val 20825713"/>
              <a:gd name="adj4" fmla="val 10800000"/>
              <a:gd name="adj5" fmla="val 18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3F9006F-5566-6342-86FB-CD6C36721D51}"/>
              </a:ext>
            </a:extLst>
          </p:cNvPr>
          <p:cNvSpPr txBox="1"/>
          <p:nvPr/>
        </p:nvSpPr>
        <p:spPr>
          <a:xfrm>
            <a:off x="622738" y="3318641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-x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y1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/>
              <a:t>P1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P2</a:t>
            </a:r>
            <a:r>
              <a:rPr kumimoji="1" lang="zh-CN" altLang="en-US" dirty="0"/>
              <a:t>顺时针，</a:t>
            </a:r>
            <a:endParaRPr kumimoji="1" lang="en-US" altLang="zh-CN" dirty="0"/>
          </a:p>
          <a:p>
            <a:r>
              <a:rPr kumimoji="1" lang="zh-CN" altLang="en-US" dirty="0"/>
              <a:t>点</a:t>
            </a:r>
            <a:r>
              <a:rPr kumimoji="1" lang="en-US" altLang="zh-CN" dirty="0"/>
              <a:t>P2</a:t>
            </a:r>
            <a:r>
              <a:rPr kumimoji="1" lang="zh-CN" altLang="en-US" dirty="0"/>
              <a:t>在向量</a:t>
            </a:r>
            <a:r>
              <a:rPr kumimoji="1" lang="en-US" altLang="zh-CN" dirty="0"/>
              <a:t>P1</a:t>
            </a:r>
            <a:r>
              <a:rPr kumimoji="1" lang="zh-CN" altLang="en-US" dirty="0"/>
              <a:t>的右边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486965A-A239-3F43-A9FE-54B246A74096}"/>
              </a:ext>
            </a:extLst>
          </p:cNvPr>
          <p:cNvCxnSpPr>
            <a:cxnSpLocks/>
          </p:cNvCxnSpPr>
          <p:nvPr/>
        </p:nvCxnSpPr>
        <p:spPr>
          <a:xfrm flipH="1">
            <a:off x="6395545" y="1500274"/>
            <a:ext cx="517634" cy="1396641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0381753-3575-F24F-BC0A-FDD981E406AF}"/>
              </a:ext>
            </a:extLst>
          </p:cNvPr>
          <p:cNvCxnSpPr>
            <a:cxnSpLocks/>
          </p:cNvCxnSpPr>
          <p:nvPr/>
        </p:nvCxnSpPr>
        <p:spPr>
          <a:xfrm>
            <a:off x="5683469" y="1221828"/>
            <a:ext cx="712077" cy="1675086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8B8D1A4-037B-9646-9EE8-3F7EBA30A1BB}"/>
              </a:ext>
            </a:extLst>
          </p:cNvPr>
          <p:cNvSpPr txBox="1"/>
          <p:nvPr/>
        </p:nvSpPr>
        <p:spPr>
          <a:xfrm flipH="1">
            <a:off x="6321970" y="1104745"/>
            <a:ext cx="9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EC9C3D-32D2-9F4F-B30B-15257B1F2923}"/>
              </a:ext>
            </a:extLst>
          </p:cNvPr>
          <p:cNvSpPr txBox="1"/>
          <p:nvPr/>
        </p:nvSpPr>
        <p:spPr>
          <a:xfrm flipH="1">
            <a:off x="5207859" y="854811"/>
            <a:ext cx="95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3" name="环形箭头 22">
            <a:extLst>
              <a:ext uri="{FF2B5EF4-FFF2-40B4-BE49-F238E27FC236}">
                <a16:creationId xmlns:a16="http://schemas.microsoft.com/office/drawing/2014/main" id="{3AEC8FA8-0642-9541-87D6-60F9E763C85F}"/>
              </a:ext>
            </a:extLst>
          </p:cNvPr>
          <p:cNvSpPr/>
          <p:nvPr/>
        </p:nvSpPr>
        <p:spPr>
          <a:xfrm flipH="1">
            <a:off x="6158777" y="2182133"/>
            <a:ext cx="473533" cy="417786"/>
          </a:xfrm>
          <a:prstGeom prst="circularArrow">
            <a:avLst>
              <a:gd name="adj1" fmla="val 12250"/>
              <a:gd name="adj2" fmla="val 1042843"/>
              <a:gd name="adj3" fmla="val 20825713"/>
              <a:gd name="adj4" fmla="val 10800000"/>
              <a:gd name="adj5" fmla="val 18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A48D27-C7BC-CF41-AF01-7C6F85D86894}"/>
              </a:ext>
            </a:extLst>
          </p:cNvPr>
          <p:cNvSpPr txBox="1"/>
          <p:nvPr/>
        </p:nvSpPr>
        <p:spPr>
          <a:xfrm>
            <a:off x="5536324" y="3318641"/>
            <a:ext cx="229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-x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y1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/>
              <a:t>P1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P2</a:t>
            </a:r>
            <a:r>
              <a:rPr kumimoji="1" lang="zh-CN" altLang="en-US" dirty="0"/>
              <a:t>逆时针，</a:t>
            </a:r>
            <a:endParaRPr kumimoji="1" lang="en-US" altLang="zh-CN" dirty="0"/>
          </a:p>
          <a:p>
            <a:r>
              <a:rPr kumimoji="1" lang="zh-CN" altLang="en-US" dirty="0"/>
              <a:t>点</a:t>
            </a:r>
            <a:r>
              <a:rPr kumimoji="1" lang="en-US" altLang="zh-CN" dirty="0"/>
              <a:t>P2</a:t>
            </a:r>
            <a:r>
              <a:rPr kumimoji="1" lang="zh-CN" altLang="en-US" dirty="0"/>
              <a:t>在向量</a:t>
            </a:r>
            <a:r>
              <a:rPr kumimoji="1" lang="en-US" altLang="zh-CN" dirty="0"/>
              <a:t>P1</a:t>
            </a:r>
            <a:r>
              <a:rPr kumimoji="1" lang="zh-CN" altLang="en-US" dirty="0"/>
              <a:t>的左边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AD23E98-1190-F240-A192-48AA74D653A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098901" y="1289411"/>
            <a:ext cx="73575" cy="1607504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6A084F7-400D-594F-86C2-D4BAC1E49ACB}"/>
              </a:ext>
            </a:extLst>
          </p:cNvPr>
          <p:cNvCxnSpPr>
            <a:cxnSpLocks/>
          </p:cNvCxnSpPr>
          <p:nvPr/>
        </p:nvCxnSpPr>
        <p:spPr>
          <a:xfrm>
            <a:off x="4098900" y="854811"/>
            <a:ext cx="73577" cy="2042103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4EA9B7-12F6-594F-969B-3658860386D1}"/>
              </a:ext>
            </a:extLst>
          </p:cNvPr>
          <p:cNvSpPr txBox="1"/>
          <p:nvPr/>
        </p:nvSpPr>
        <p:spPr>
          <a:xfrm flipH="1">
            <a:off x="4098901" y="1104745"/>
            <a:ext cx="9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FFF9C6-AA1E-9149-95A6-1A989A7458E0}"/>
              </a:ext>
            </a:extLst>
          </p:cNvPr>
          <p:cNvSpPr txBox="1"/>
          <p:nvPr/>
        </p:nvSpPr>
        <p:spPr>
          <a:xfrm flipH="1">
            <a:off x="3066235" y="735413"/>
            <a:ext cx="95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(x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25713BA-D6E0-6A45-82CC-520A9C2FFEAD}"/>
              </a:ext>
            </a:extLst>
          </p:cNvPr>
          <p:cNvSpPr txBox="1"/>
          <p:nvPr/>
        </p:nvSpPr>
        <p:spPr>
          <a:xfrm>
            <a:off x="3066235" y="331864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*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-x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*</a:t>
            </a:r>
            <a:r>
              <a:rPr kumimoji="1" lang="en-US" altLang="zh-CN" dirty="0"/>
              <a:t>y1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共线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1674242-8B0D-7F48-848C-B0FD0499E72D}"/>
              </a:ext>
            </a:extLst>
          </p:cNvPr>
          <p:cNvCxnSpPr>
            <a:cxnSpLocks/>
          </p:cNvCxnSpPr>
          <p:nvPr/>
        </p:nvCxnSpPr>
        <p:spPr>
          <a:xfrm>
            <a:off x="2938416" y="396688"/>
            <a:ext cx="49579" cy="44064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1155E28-DEA7-AA40-946E-165AD66E750C}"/>
              </a:ext>
            </a:extLst>
          </p:cNvPr>
          <p:cNvCxnSpPr>
            <a:cxnSpLocks/>
          </p:cNvCxnSpPr>
          <p:nvPr/>
        </p:nvCxnSpPr>
        <p:spPr>
          <a:xfrm>
            <a:off x="5140029" y="396688"/>
            <a:ext cx="49579" cy="44064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242B0C2-274B-3A4D-860F-A95CB5EF4EFF}"/>
              </a:ext>
            </a:extLst>
          </p:cNvPr>
          <p:cNvCxnSpPr/>
          <p:nvPr/>
        </p:nvCxnSpPr>
        <p:spPr>
          <a:xfrm flipV="1">
            <a:off x="2672256" y="2554013"/>
            <a:ext cx="2065282" cy="1324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D840ECB-CB08-2941-816A-7F4F3D5F3D8B}"/>
              </a:ext>
            </a:extLst>
          </p:cNvPr>
          <p:cNvCxnSpPr>
            <a:cxnSpLocks/>
          </p:cNvCxnSpPr>
          <p:nvPr/>
        </p:nvCxnSpPr>
        <p:spPr>
          <a:xfrm>
            <a:off x="2932386" y="2222938"/>
            <a:ext cx="1608083" cy="195886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E92F563-A731-1743-AFBA-D00B7AA4F08A}"/>
              </a:ext>
            </a:extLst>
          </p:cNvPr>
          <p:cNvCxnSpPr/>
          <p:nvPr/>
        </p:nvCxnSpPr>
        <p:spPr>
          <a:xfrm flipV="1">
            <a:off x="4540469" y="2554013"/>
            <a:ext cx="197069" cy="1627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916FA93-954F-BD4C-A48D-1026514C2121}"/>
              </a:ext>
            </a:extLst>
          </p:cNvPr>
          <p:cNvSpPr txBox="1"/>
          <p:nvPr/>
        </p:nvSpPr>
        <p:spPr>
          <a:xfrm>
            <a:off x="2569779" y="189186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EBD6CF-4FFE-E14F-8877-7640C05491ED}"/>
              </a:ext>
            </a:extLst>
          </p:cNvPr>
          <p:cNvSpPr txBox="1"/>
          <p:nvPr/>
        </p:nvSpPr>
        <p:spPr>
          <a:xfrm>
            <a:off x="4508518" y="218468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694867-A7DD-DD44-BA14-E55E8437C167}"/>
              </a:ext>
            </a:extLst>
          </p:cNvPr>
          <p:cNvSpPr txBox="1"/>
          <p:nvPr/>
        </p:nvSpPr>
        <p:spPr>
          <a:xfrm>
            <a:off x="4422437" y="41291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F8F59E-0B2D-A94A-A85B-AFA6FE8A5BFE}"/>
              </a:ext>
            </a:extLst>
          </p:cNvPr>
          <p:cNvSpPr txBox="1"/>
          <p:nvPr/>
        </p:nvSpPr>
        <p:spPr>
          <a:xfrm>
            <a:off x="2270653" y="387831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P4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5AA3770-B2CB-5F4A-988F-A494041E72AB}"/>
              </a:ext>
            </a:extLst>
          </p:cNvPr>
          <p:cNvCxnSpPr>
            <a:cxnSpLocks/>
          </p:cNvCxnSpPr>
          <p:nvPr/>
        </p:nvCxnSpPr>
        <p:spPr>
          <a:xfrm flipH="1" flipV="1">
            <a:off x="2672256" y="3878316"/>
            <a:ext cx="1868214" cy="303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9F2A5638-4F17-0B41-9B56-893DA6D37B2D}"/>
              </a:ext>
            </a:extLst>
          </p:cNvPr>
          <p:cNvSpPr/>
          <p:nvPr/>
        </p:nvSpPr>
        <p:spPr>
          <a:xfrm rot="19412349">
            <a:off x="2212978" y="1623454"/>
            <a:ext cx="2476500" cy="1931670"/>
          </a:xfrm>
          <a:custGeom>
            <a:avLst/>
            <a:gdLst>
              <a:gd name="connsiteX0" fmla="*/ 18167 w 2476752"/>
              <a:gd name="connsiteY0" fmla="*/ 320949 h 1931746"/>
              <a:gd name="connsiteX1" fmla="*/ 1519963 w 2476752"/>
              <a:gd name="connsiteY1" fmla="*/ 0 h 1931746"/>
              <a:gd name="connsiteX2" fmla="*/ 1241404 w 2476752"/>
              <a:gd name="connsiteY2" fmla="*/ 775121 h 1931746"/>
              <a:gd name="connsiteX3" fmla="*/ 2476752 w 2476752"/>
              <a:gd name="connsiteY3" fmla="*/ 1047624 h 1931746"/>
              <a:gd name="connsiteX4" fmla="*/ 1114236 w 2476752"/>
              <a:gd name="connsiteY4" fmla="*/ 1931746 h 1931746"/>
              <a:gd name="connsiteX5" fmla="*/ 0 w 2476752"/>
              <a:gd name="connsiteY5" fmla="*/ 1435184 h 1931746"/>
              <a:gd name="connsiteX6" fmla="*/ 18167 w 2476752"/>
              <a:gd name="connsiteY6" fmla="*/ 320949 h 193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752" h="1931746">
                <a:moveTo>
                  <a:pt x="18167" y="320949"/>
                </a:moveTo>
                <a:lnTo>
                  <a:pt x="1519963" y="0"/>
                </a:lnTo>
                <a:lnTo>
                  <a:pt x="1241404" y="775121"/>
                </a:lnTo>
                <a:lnTo>
                  <a:pt x="2476752" y="1047624"/>
                </a:lnTo>
                <a:lnTo>
                  <a:pt x="1114236" y="1931746"/>
                </a:lnTo>
                <a:lnTo>
                  <a:pt x="0" y="1435184"/>
                </a:lnTo>
                <a:lnTo>
                  <a:pt x="18167" y="320949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FE4A4AB-7C4F-1049-87FF-B83248D64161}"/>
              </a:ext>
            </a:extLst>
          </p:cNvPr>
          <p:cNvCxnSpPr>
            <a:cxnSpLocks/>
          </p:cNvCxnSpPr>
          <p:nvPr/>
        </p:nvCxnSpPr>
        <p:spPr>
          <a:xfrm flipV="1">
            <a:off x="2073165" y="2159876"/>
            <a:ext cx="316886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F63C736-6D6B-A446-AF2F-6D95044F444B}"/>
              </a:ext>
            </a:extLst>
          </p:cNvPr>
          <p:cNvSpPr/>
          <p:nvPr/>
        </p:nvSpPr>
        <p:spPr>
          <a:xfrm>
            <a:off x="1994338" y="2112580"/>
            <a:ext cx="86710" cy="86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998243-1ED1-B049-91FF-72638FFFED52}"/>
              </a:ext>
            </a:extLst>
          </p:cNvPr>
          <p:cNvSpPr txBox="1"/>
          <p:nvPr/>
        </p:nvSpPr>
        <p:spPr>
          <a:xfrm>
            <a:off x="5391806" y="19712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偶数个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2F30934-A9C8-1140-A5E6-A0755A849B68}"/>
              </a:ext>
            </a:extLst>
          </p:cNvPr>
          <p:cNvCxnSpPr>
            <a:cxnSpLocks/>
          </p:cNvCxnSpPr>
          <p:nvPr/>
        </p:nvCxnSpPr>
        <p:spPr>
          <a:xfrm flipV="1">
            <a:off x="3052046" y="1979151"/>
            <a:ext cx="316886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4E847EEC-33D6-4A48-B6B2-95FFC20E283B}"/>
              </a:ext>
            </a:extLst>
          </p:cNvPr>
          <p:cNvSpPr/>
          <p:nvPr/>
        </p:nvSpPr>
        <p:spPr>
          <a:xfrm>
            <a:off x="2973219" y="1931855"/>
            <a:ext cx="86710" cy="86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A96D4B-A16E-B34F-A0CC-FDC15E30F386}"/>
              </a:ext>
            </a:extLst>
          </p:cNvPr>
          <p:cNvSpPr txBox="1"/>
          <p:nvPr/>
        </p:nvSpPr>
        <p:spPr>
          <a:xfrm>
            <a:off x="6220915" y="1794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奇数个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E9389AC8-1CA3-6749-AC3D-9B90AF81366F}"/>
              </a:ext>
            </a:extLst>
          </p:cNvPr>
          <p:cNvCxnSpPr>
            <a:cxnSpLocks/>
          </p:cNvCxnSpPr>
          <p:nvPr/>
        </p:nvCxnSpPr>
        <p:spPr>
          <a:xfrm flipV="1">
            <a:off x="2511746" y="3019028"/>
            <a:ext cx="316886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FAB2E1E-71A1-CE40-9F58-D945DB950C2C}"/>
              </a:ext>
            </a:extLst>
          </p:cNvPr>
          <p:cNvSpPr/>
          <p:nvPr/>
        </p:nvSpPr>
        <p:spPr>
          <a:xfrm>
            <a:off x="2432919" y="2971732"/>
            <a:ext cx="86710" cy="86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F1FECF-9315-CE4B-BD9F-263C64ECD321}"/>
              </a:ext>
            </a:extLst>
          </p:cNvPr>
          <p:cNvSpPr txBox="1"/>
          <p:nvPr/>
        </p:nvSpPr>
        <p:spPr>
          <a:xfrm>
            <a:off x="5830387" y="28304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奇数个</a:t>
            </a: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FDB2AC1-2299-6640-956A-AB39D7A8B027}"/>
              </a:ext>
            </a:extLst>
          </p:cNvPr>
          <p:cNvCxnSpPr>
            <a:cxnSpLocks/>
          </p:cNvCxnSpPr>
          <p:nvPr/>
        </p:nvCxnSpPr>
        <p:spPr>
          <a:xfrm flipV="1">
            <a:off x="4251434" y="3564423"/>
            <a:ext cx="21336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676A291-F6A0-364F-8142-7302BA88E642}"/>
              </a:ext>
            </a:extLst>
          </p:cNvPr>
          <p:cNvSpPr/>
          <p:nvPr/>
        </p:nvSpPr>
        <p:spPr>
          <a:xfrm>
            <a:off x="4172607" y="3517126"/>
            <a:ext cx="86710" cy="86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A5EAF-447B-1347-8045-7D461E308A6B}"/>
              </a:ext>
            </a:extLst>
          </p:cNvPr>
          <p:cNvSpPr txBox="1"/>
          <p:nvPr/>
        </p:nvSpPr>
        <p:spPr>
          <a:xfrm>
            <a:off x="6435142" y="337581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偶数个</a:t>
            </a:r>
          </a:p>
        </p:txBody>
      </p:sp>
    </p:spTree>
    <p:extLst>
      <p:ext uri="{BB962C8B-B14F-4D97-AF65-F5344CB8AC3E}">
        <p14:creationId xmlns:p14="http://schemas.microsoft.com/office/powerpoint/2010/main" val="16881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FE4A4AB-7C4F-1049-87FF-B83248D64161}"/>
              </a:ext>
            </a:extLst>
          </p:cNvPr>
          <p:cNvCxnSpPr>
            <a:cxnSpLocks/>
          </p:cNvCxnSpPr>
          <p:nvPr/>
        </p:nvCxnSpPr>
        <p:spPr>
          <a:xfrm flipV="1">
            <a:off x="3878320" y="5037660"/>
            <a:ext cx="316886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F63C736-6D6B-A446-AF2F-6D95044F444B}"/>
              </a:ext>
            </a:extLst>
          </p:cNvPr>
          <p:cNvSpPr/>
          <p:nvPr/>
        </p:nvSpPr>
        <p:spPr>
          <a:xfrm>
            <a:off x="3799493" y="4990364"/>
            <a:ext cx="86710" cy="86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998243-1ED1-B049-91FF-72638FFFED52}"/>
              </a:ext>
            </a:extLst>
          </p:cNvPr>
          <p:cNvSpPr txBox="1"/>
          <p:nvPr/>
        </p:nvSpPr>
        <p:spPr>
          <a:xfrm>
            <a:off x="7120944" y="402207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过中间连接点（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个）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2F30934-A9C8-1140-A5E6-A0755A849B68}"/>
              </a:ext>
            </a:extLst>
          </p:cNvPr>
          <p:cNvCxnSpPr>
            <a:cxnSpLocks/>
          </p:cNvCxnSpPr>
          <p:nvPr/>
        </p:nvCxnSpPr>
        <p:spPr>
          <a:xfrm flipV="1">
            <a:off x="3052046" y="2019723"/>
            <a:ext cx="316886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4E847EEC-33D6-4A48-B6B2-95FFC20E283B}"/>
              </a:ext>
            </a:extLst>
          </p:cNvPr>
          <p:cNvSpPr/>
          <p:nvPr/>
        </p:nvSpPr>
        <p:spPr>
          <a:xfrm>
            <a:off x="2969277" y="1971848"/>
            <a:ext cx="86710" cy="86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A96D4B-A16E-B34F-A0CC-FDC15E30F386}"/>
              </a:ext>
            </a:extLst>
          </p:cNvPr>
          <p:cNvSpPr txBox="1"/>
          <p:nvPr/>
        </p:nvSpPr>
        <p:spPr>
          <a:xfrm>
            <a:off x="6220915" y="1794485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过上交点（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个）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E9389AC8-1CA3-6749-AC3D-9B90AF81366F}"/>
              </a:ext>
            </a:extLst>
          </p:cNvPr>
          <p:cNvCxnSpPr>
            <a:cxnSpLocks/>
          </p:cNvCxnSpPr>
          <p:nvPr/>
        </p:nvCxnSpPr>
        <p:spPr>
          <a:xfrm flipV="1">
            <a:off x="4511565" y="4208763"/>
            <a:ext cx="2472559" cy="45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FAB2E1E-71A1-CE40-9F58-D945DB950C2C}"/>
              </a:ext>
            </a:extLst>
          </p:cNvPr>
          <p:cNvSpPr/>
          <p:nvPr/>
        </p:nvSpPr>
        <p:spPr>
          <a:xfrm>
            <a:off x="4432738" y="4166038"/>
            <a:ext cx="86710" cy="86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F1FECF-9315-CE4B-BD9F-263C64ECD321}"/>
              </a:ext>
            </a:extLst>
          </p:cNvPr>
          <p:cNvSpPr txBox="1"/>
          <p:nvPr/>
        </p:nvSpPr>
        <p:spPr>
          <a:xfrm>
            <a:off x="7120944" y="4849005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过下交点（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个）</a:t>
            </a: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FDB2AC1-2299-6640-956A-AB39D7A8B027}"/>
              </a:ext>
            </a:extLst>
          </p:cNvPr>
          <p:cNvCxnSpPr>
            <a:cxnSpLocks/>
          </p:cNvCxnSpPr>
          <p:nvPr/>
        </p:nvCxnSpPr>
        <p:spPr>
          <a:xfrm flipV="1">
            <a:off x="4251434" y="3564423"/>
            <a:ext cx="21336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676A291-F6A0-364F-8142-7302BA88E642}"/>
              </a:ext>
            </a:extLst>
          </p:cNvPr>
          <p:cNvSpPr/>
          <p:nvPr/>
        </p:nvSpPr>
        <p:spPr>
          <a:xfrm>
            <a:off x="4172607" y="3517126"/>
            <a:ext cx="86710" cy="86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A5EAF-447B-1347-8045-7D461E308A6B}"/>
              </a:ext>
            </a:extLst>
          </p:cNvPr>
          <p:cNvSpPr txBox="1"/>
          <p:nvPr/>
        </p:nvSpPr>
        <p:spPr>
          <a:xfrm>
            <a:off x="6435142" y="3375815"/>
            <a:ext cx="316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与线重合（与水平线无交点）</a:t>
            </a:r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99B6EEEE-4951-564A-9B24-46F5C2E64652}"/>
              </a:ext>
            </a:extLst>
          </p:cNvPr>
          <p:cNvSpPr/>
          <p:nvPr/>
        </p:nvSpPr>
        <p:spPr>
          <a:xfrm>
            <a:off x="3083429" y="2018565"/>
            <a:ext cx="3224049" cy="3019096"/>
          </a:xfrm>
          <a:custGeom>
            <a:avLst/>
            <a:gdLst>
              <a:gd name="connsiteX0" fmla="*/ 1324304 w 3224049"/>
              <a:gd name="connsiteY0" fmla="*/ 567558 h 3019096"/>
              <a:gd name="connsiteX1" fmla="*/ 1340069 w 3224049"/>
              <a:gd name="connsiteY1" fmla="*/ 1545020 h 3019096"/>
              <a:gd name="connsiteX2" fmla="*/ 2609193 w 3224049"/>
              <a:gd name="connsiteY2" fmla="*/ 1545020 h 3019096"/>
              <a:gd name="connsiteX3" fmla="*/ 3224049 w 3224049"/>
              <a:gd name="connsiteY3" fmla="*/ 2191407 h 3019096"/>
              <a:gd name="connsiteX4" fmla="*/ 2632842 w 3224049"/>
              <a:gd name="connsiteY4" fmla="*/ 2829910 h 3019096"/>
              <a:gd name="connsiteX5" fmla="*/ 1947042 w 3224049"/>
              <a:gd name="connsiteY5" fmla="*/ 3019096 h 3019096"/>
              <a:gd name="connsiteX6" fmla="*/ 1040524 w 3224049"/>
              <a:gd name="connsiteY6" fmla="*/ 2900855 h 3019096"/>
              <a:gd name="connsiteX7" fmla="*/ 536028 w 3224049"/>
              <a:gd name="connsiteY7" fmla="*/ 1939158 h 3019096"/>
              <a:gd name="connsiteX8" fmla="*/ 31531 w 3224049"/>
              <a:gd name="connsiteY8" fmla="*/ 1269124 h 3019096"/>
              <a:gd name="connsiteX9" fmla="*/ 0 w 3224049"/>
              <a:gd name="connsiteY9" fmla="*/ 370489 h 3019096"/>
              <a:gd name="connsiteX10" fmla="*/ 764628 w 3224049"/>
              <a:gd name="connsiteY10" fmla="*/ 0 h 3019096"/>
              <a:gd name="connsiteX11" fmla="*/ 1324304 w 3224049"/>
              <a:gd name="connsiteY11" fmla="*/ 567558 h 301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4049" h="3019096">
                <a:moveTo>
                  <a:pt x="1324304" y="567558"/>
                </a:moveTo>
                <a:lnTo>
                  <a:pt x="1340069" y="1545020"/>
                </a:lnTo>
                <a:lnTo>
                  <a:pt x="2609193" y="1545020"/>
                </a:lnTo>
                <a:lnTo>
                  <a:pt x="3224049" y="2191407"/>
                </a:lnTo>
                <a:lnTo>
                  <a:pt x="2632842" y="2829910"/>
                </a:lnTo>
                <a:lnTo>
                  <a:pt x="1947042" y="3019096"/>
                </a:lnTo>
                <a:lnTo>
                  <a:pt x="1040524" y="2900855"/>
                </a:lnTo>
                <a:lnTo>
                  <a:pt x="536028" y="1939158"/>
                </a:lnTo>
                <a:lnTo>
                  <a:pt x="31531" y="1269124"/>
                </a:lnTo>
                <a:lnTo>
                  <a:pt x="0" y="370489"/>
                </a:lnTo>
                <a:lnTo>
                  <a:pt x="764628" y="0"/>
                </a:lnTo>
                <a:lnTo>
                  <a:pt x="1324304" y="567558"/>
                </a:lnTo>
                <a:close/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93C1989-6141-6B46-94E1-36C460590B5E}"/>
              </a:ext>
            </a:extLst>
          </p:cNvPr>
          <p:cNvCxnSpPr>
            <a:cxnSpLocks/>
          </p:cNvCxnSpPr>
          <p:nvPr/>
        </p:nvCxnSpPr>
        <p:spPr>
          <a:xfrm flipV="1">
            <a:off x="3130873" y="2812037"/>
            <a:ext cx="316886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D33DC18-3649-C64C-9AB8-F7F135178283}"/>
              </a:ext>
            </a:extLst>
          </p:cNvPr>
          <p:cNvSpPr/>
          <p:nvPr/>
        </p:nvSpPr>
        <p:spPr>
          <a:xfrm>
            <a:off x="3052046" y="2764741"/>
            <a:ext cx="86710" cy="86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4CB389-A08F-4241-B240-867CB2CEA082}"/>
              </a:ext>
            </a:extLst>
          </p:cNvPr>
          <p:cNvSpPr txBox="1"/>
          <p:nvPr/>
        </p:nvSpPr>
        <p:spPr>
          <a:xfrm>
            <a:off x="6373497" y="262338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点在边界上（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个）</a:t>
            </a:r>
          </a:p>
        </p:txBody>
      </p:sp>
    </p:spTree>
    <p:extLst>
      <p:ext uri="{BB962C8B-B14F-4D97-AF65-F5344CB8AC3E}">
        <p14:creationId xmlns:p14="http://schemas.microsoft.com/office/powerpoint/2010/main" val="94369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150</Words>
  <Application>Microsoft Macintosh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11</cp:revision>
  <dcterms:created xsi:type="dcterms:W3CDTF">2021-11-16T09:47:18Z</dcterms:created>
  <dcterms:modified xsi:type="dcterms:W3CDTF">2021-11-18T02:38:26Z</dcterms:modified>
</cp:coreProperties>
</file>