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07"/>
    <p:restoredTop sz="94694"/>
  </p:normalViewPr>
  <p:slideViewPr>
    <p:cSldViewPr snapToGrid="0" snapToObjects="1">
      <p:cViewPr varScale="1">
        <p:scale>
          <a:sx n="99" d="100"/>
          <a:sy n="99" d="100"/>
        </p:scale>
        <p:origin x="19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820CF-EF4B-FA4D-BC02-63814637F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D9CB36-3DB0-194F-80E0-D19295EC0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D2FCF-20B5-7547-BE71-B0033D36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D2F281-50D4-0149-882E-CB9D9D44D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E21F1B-C842-A74B-8CB6-3D4C187B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97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97DB0-CD14-1F49-B806-0248B690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5C02BF-43BA-8045-82E9-1FFE0BF3D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0AE60-863E-4544-8971-42E8EE9E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F7482E-CD78-974C-81EE-B1CC46DA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284CFD-6122-564C-A97E-D4306F23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8931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6A6686-B89A-1D43-B023-4AA1A6775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DE108E-08E0-1148-B6A7-51FDB4C99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7175C5-FE6B-7643-B095-C7EA93D6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C782FA-6DC5-C848-9F9E-D75969A6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0CF2A-1850-5D43-A232-45E16C04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496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85DA7-A081-A842-B1D6-D90D45A75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702922-0854-3841-B977-73093E0D4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93ECE3-AF49-1740-BA78-BB7EFBE2F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818C68-0889-2244-BFF9-623CC4DE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DC41A-7245-7D47-BA31-C66CE935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393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EFFC8-F6C4-114E-863E-0CA9D45B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98495D-633A-3045-80BB-8CA3C752D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9425A0-5099-F147-BACE-83F4C778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7C8C44-2B31-3749-9475-F2F546850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A1725-7E31-FE45-BF78-AE199CF8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514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4932C-154F-3C4C-A085-3D1E14FE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6C8832-3D5D-6247-B8CA-5665DF3AA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85EB3B-A865-BD40-9CDF-D14E535B1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FBB1E4-6F7C-8F45-AF1A-1A85C06E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9D74C7-2F8E-D54D-8DA6-F79C2803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F226D7-C7DC-8E4F-8D5C-E5638942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572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7520D-4E74-8E4B-9039-78770BFA4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E16BA6-5368-EE47-AF1B-871D6DFD0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0C4474-4ACD-334A-B740-C41807DB4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47448E-FFED-5F4F-94D7-B0A8D85F6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D7FDAA-3549-9842-8844-0805586F7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278535-C84E-D84B-B116-31449B3D1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38BDE4-AAED-774B-A67F-E627A82B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3A24DF-79F9-5145-8954-F068C326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77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E58BA-F8D5-1344-AB44-628FDF46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FF1BD8-5466-A54B-B16E-0CF7C2FC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7644EC-E131-0B4F-95D9-7E0107B9D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70F88D-4663-8A45-B5CD-483A6426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630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B1D941-CDAE-D841-8774-99D115CA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E0312C-416E-D846-9F42-1C85AA53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9B9D2D-32EC-A041-83A5-109767D1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784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8F424-20B0-6041-AC91-90808CD67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EA8880-44CF-B849-9FA7-214AC47CF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95A1D5-F195-2947-AF11-1491B02B4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873522-64A4-3D4A-9C66-C70C1282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1C8DDB-5894-3842-912C-54C91CA61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2F00AF-3F05-0146-A0D0-7B4DB819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189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1A17B-4E38-CB40-ADBF-5A6F20B2C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FAE76A-9B53-AC4E-97B2-9F5BFD35E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F7B342-2175-364D-A78E-552BCB997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01AEF4-014C-DE4F-9FEA-6C49170FB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9EB8A3-A7E3-F144-8C34-4CB7A62C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70048E-C651-EE4D-B95D-FA62754B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41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A6EF27-E477-0946-A4B4-497084AD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E462A7-0282-5A45-AD8F-1A23D5907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9C46C-3974-544A-B842-7A5E6C596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9EB08-D700-7A4F-82A3-1A72DDA3832D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C84517-6E44-2F43-8F53-D9EC75548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687435-F355-1146-A958-0AD77E444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91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B6C590FC-8A4C-0E46-A0C7-87990AC5B0A5}"/>
              </a:ext>
            </a:extLst>
          </p:cNvPr>
          <p:cNvCxnSpPr>
            <a:cxnSpLocks/>
          </p:cNvCxnSpPr>
          <p:nvPr/>
        </p:nvCxnSpPr>
        <p:spPr>
          <a:xfrm flipV="1">
            <a:off x="1996966" y="3878317"/>
            <a:ext cx="4246179" cy="1"/>
          </a:xfrm>
          <a:prstGeom prst="straightConnector1">
            <a:avLst/>
          </a:prstGeom>
          <a:ln w="412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C8C71F61-7EAE-EB45-BBA1-94D5E6BB6DB8}"/>
              </a:ext>
            </a:extLst>
          </p:cNvPr>
          <p:cNvCxnSpPr>
            <a:cxnSpLocks/>
          </p:cNvCxnSpPr>
          <p:nvPr/>
        </p:nvCxnSpPr>
        <p:spPr>
          <a:xfrm flipV="1">
            <a:off x="3244070" y="2746420"/>
            <a:ext cx="4246179" cy="1"/>
          </a:xfrm>
          <a:prstGeom prst="straightConnector1">
            <a:avLst/>
          </a:prstGeom>
          <a:ln w="412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A472068-F6D2-CE42-B4FF-2C162EC185CA}"/>
              </a:ext>
            </a:extLst>
          </p:cNvPr>
          <p:cNvSpPr txBox="1"/>
          <p:nvPr/>
        </p:nvSpPr>
        <p:spPr>
          <a:xfrm>
            <a:off x="3026536" y="22666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5A926EC-D220-6643-8380-5D945BEAC010}"/>
              </a:ext>
            </a:extLst>
          </p:cNvPr>
          <p:cNvSpPr txBox="1"/>
          <p:nvPr/>
        </p:nvSpPr>
        <p:spPr>
          <a:xfrm>
            <a:off x="7331391" y="225702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p+r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3C8A281-287D-CE41-B1AE-8003D63E39E8}"/>
              </a:ext>
            </a:extLst>
          </p:cNvPr>
          <p:cNvSpPr txBox="1"/>
          <p:nvPr/>
        </p:nvSpPr>
        <p:spPr>
          <a:xfrm>
            <a:off x="1791145" y="393229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DD8DA08-1FC2-BD4D-8065-7C0AFA1D41E1}"/>
              </a:ext>
            </a:extLst>
          </p:cNvPr>
          <p:cNvSpPr txBox="1"/>
          <p:nvPr/>
        </p:nvSpPr>
        <p:spPr>
          <a:xfrm>
            <a:off x="5960054" y="393229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q+s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5400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7310</TotalTime>
  <Words>8</Words>
  <Application>Microsoft Macintosh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陈彬彬</dc:creator>
  <cp:lastModifiedBy>陈彬彬</cp:lastModifiedBy>
  <cp:revision>22</cp:revision>
  <dcterms:created xsi:type="dcterms:W3CDTF">2021-11-16T09:47:18Z</dcterms:created>
  <dcterms:modified xsi:type="dcterms:W3CDTF">2021-11-23T09:04:31Z</dcterms:modified>
</cp:coreProperties>
</file>