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2"/>
    <p:restoredTop sz="94620"/>
  </p:normalViewPr>
  <p:slideViewPr>
    <p:cSldViewPr snapToGrid="0" snapToObjects="1">
      <p:cViewPr varScale="1">
        <p:scale>
          <a:sx n="86" d="100"/>
          <a:sy n="86" d="100"/>
        </p:scale>
        <p:origin x="224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4576E5-743F-D44B-898F-C16FF22EE4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1C2819E-9CCB-2D4C-BC80-905439AE2A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127D9E-A588-1542-BE95-A034F5403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8F07F-7512-1C40-BEF5-AF6A70185F97}" type="datetimeFigureOut">
              <a:rPr kumimoji="1" lang="zh-CN" altLang="en-US" smtClean="0"/>
              <a:t>2020/12/29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5269D3-3C57-5A4D-985C-CE0F5CB2D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AC1CB4-1303-E944-9A97-23E1453D5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658D4-7591-8148-990F-E939923EE7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7894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C94017-5462-C143-BAC3-5DC0829E7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7F89AD6-7957-FE4D-AA28-3E38EE7972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353A6F-FD2C-5146-BFE3-B9479825E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8F07F-7512-1C40-BEF5-AF6A70185F97}" type="datetimeFigureOut">
              <a:rPr kumimoji="1" lang="zh-CN" altLang="en-US" smtClean="0"/>
              <a:t>2020/12/29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A5A455-25E6-AC43-B3CE-10AFA9B1B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45C7D3-31CE-D541-8E5C-09879F904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658D4-7591-8148-990F-E939923EE7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7839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939EEB0-7116-E944-AC13-149903A120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88EC6D4-58AC-0A4E-BB23-4E4FC5E904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EAD204-AE72-3244-8966-E975D7691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8F07F-7512-1C40-BEF5-AF6A70185F97}" type="datetimeFigureOut">
              <a:rPr kumimoji="1" lang="zh-CN" altLang="en-US" smtClean="0"/>
              <a:t>2020/12/29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923A4D-E726-EA4F-B0D5-9052FF68D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4A1CA6-7F81-FB48-BC1A-62DA1114C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658D4-7591-8148-990F-E939923EE7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2401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23C6AB-1D3E-3646-9F9D-0769742F0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66E582-88CD-EA4D-8A35-2BE002075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B599EF-60E3-AC4A-A1FC-0DCB365EE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8F07F-7512-1C40-BEF5-AF6A70185F97}" type="datetimeFigureOut">
              <a:rPr kumimoji="1" lang="zh-CN" altLang="en-US" smtClean="0"/>
              <a:t>2020/12/29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737158-649E-DA40-B9A7-727C98E24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DA63A5-2935-5D49-AECD-45291C957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658D4-7591-8148-990F-E939923EE7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6448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88BAD4-C1B7-7941-818E-32CF3C426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9F0DA9-4187-9C42-84D5-F3ECBCBC5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BCBEB0-1373-8F40-BB2E-A39BB3511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8F07F-7512-1C40-BEF5-AF6A70185F97}" type="datetimeFigureOut">
              <a:rPr kumimoji="1" lang="zh-CN" altLang="en-US" smtClean="0"/>
              <a:t>2020/12/29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572A73-C62B-A049-8AAE-566367DCB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68891C-94A1-B74C-AF8B-429D544C0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658D4-7591-8148-990F-E939923EE7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973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04F538-8521-B849-8181-906E5D1F5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0EC8AA-1CBA-6F47-8C6D-A1E66A0030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CBE1224-DDF6-A945-8065-E8667E104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CF84BB-C539-374C-9C59-5DF252BCF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8F07F-7512-1C40-BEF5-AF6A70185F97}" type="datetimeFigureOut">
              <a:rPr kumimoji="1" lang="zh-CN" altLang="en-US" smtClean="0"/>
              <a:t>2020/12/29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687301-C1A4-1240-A43D-D22F949F7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2EF10B-BFFA-9744-B36D-7AC0C3E14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658D4-7591-8148-990F-E939923EE7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5816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B8A211-6917-BC4A-B7BD-970110296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9D6699-9BCB-DF4D-87A9-A70914473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F61BD71-C100-4942-A096-C54892C496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BB47D1B-9CEC-7646-A195-C51C8BEF5F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87B917A-E157-A04E-925D-A9D2D144F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3425D30-7E51-5C4C-8C97-290E49311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8F07F-7512-1C40-BEF5-AF6A70185F97}" type="datetimeFigureOut">
              <a:rPr kumimoji="1" lang="zh-CN" altLang="en-US" smtClean="0"/>
              <a:t>2020/12/29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4029464-AB96-6343-9F3C-1348AC3B5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0D51A0F-D0E6-984F-9F19-D4975CD21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658D4-7591-8148-990F-E939923EE7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30558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6283E5-C1E2-8F46-8DC0-7DAB16E82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4F28462-6C1E-4D4C-84F6-168BE0E85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8F07F-7512-1C40-BEF5-AF6A70185F97}" type="datetimeFigureOut">
              <a:rPr kumimoji="1" lang="zh-CN" altLang="en-US" smtClean="0"/>
              <a:t>2020/12/29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01E4D5E-7EAD-EA40-B247-08E9E4B87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9C53635-EC1B-734D-9D01-6BAFB0E42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658D4-7591-8148-990F-E939923EE7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1608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FF335B9-1FE6-5F44-B7D0-8C295F89A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8F07F-7512-1C40-BEF5-AF6A70185F97}" type="datetimeFigureOut">
              <a:rPr kumimoji="1" lang="zh-CN" altLang="en-US" smtClean="0"/>
              <a:t>2020/12/29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D8462EE-2B86-1745-8CB0-8EC78C4A6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C75B18C-E343-F647-8F59-C510AE9DF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658D4-7591-8148-990F-E939923EE7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9437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908961-A84C-4140-94F1-EB63847E1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E90E53-B87C-CB45-8539-52BF7D55B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C75BA9-4727-934B-9EBA-4FC0DF9B0E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B30B94-AA8E-E24C-A328-D99C2ED46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8F07F-7512-1C40-BEF5-AF6A70185F97}" type="datetimeFigureOut">
              <a:rPr kumimoji="1" lang="zh-CN" altLang="en-US" smtClean="0"/>
              <a:t>2020/12/29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CCF0B6-D408-E44F-9CF9-37F9AE16C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13DE5E-7077-154E-86DC-7CC1D8536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658D4-7591-8148-990F-E939923EE7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2990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CC7AD6-6943-1A42-A3A9-CCF27D6AC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58B9DC2-941F-334A-80EB-C761235CFA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3FF6D46-11E1-7640-B646-7BA0C3CA67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52E8A3-B6F8-CD42-8418-114F2A862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8F07F-7512-1C40-BEF5-AF6A70185F97}" type="datetimeFigureOut">
              <a:rPr kumimoji="1" lang="zh-CN" altLang="en-US" smtClean="0"/>
              <a:t>2020/12/29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4A6F8E-05B1-434D-817C-A712D57C8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8D1093-078F-7343-AA91-E7AE782F0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658D4-7591-8148-990F-E939923EE7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64426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1B2B911-FD0A-DD49-8B04-4F64F25EB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B00448-4857-9F4D-AAFA-6ACA9E5256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5DAAED-97E4-A14A-AA28-015E5281BC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8F07F-7512-1C40-BEF5-AF6A70185F97}" type="datetimeFigureOut">
              <a:rPr kumimoji="1" lang="zh-CN" altLang="en-US" smtClean="0"/>
              <a:t>2020/12/29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B469E4-12FC-E043-A127-6F3F541E53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E22008-559D-8248-AC22-AA1D123F04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658D4-7591-8148-990F-E939923EE7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30759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C8BFFFA1-3E23-A449-8C50-D7AFC6ED0F97}"/>
              </a:ext>
            </a:extLst>
          </p:cNvPr>
          <p:cNvSpPr/>
          <p:nvPr/>
        </p:nvSpPr>
        <p:spPr>
          <a:xfrm>
            <a:off x="2802468" y="3239476"/>
            <a:ext cx="360000" cy="360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0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225F1BD1-6058-8F44-B989-DBAFB603CB5F}"/>
              </a:ext>
            </a:extLst>
          </p:cNvPr>
          <p:cNvSpPr/>
          <p:nvPr/>
        </p:nvSpPr>
        <p:spPr>
          <a:xfrm>
            <a:off x="5330451" y="3292517"/>
            <a:ext cx="360000" cy="360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1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EFC1B30C-E555-2D43-BF3E-C9AB85951203}"/>
              </a:ext>
            </a:extLst>
          </p:cNvPr>
          <p:cNvSpPr/>
          <p:nvPr/>
        </p:nvSpPr>
        <p:spPr>
          <a:xfrm>
            <a:off x="4243783" y="468476"/>
            <a:ext cx="360000" cy="360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F544E7F-EA67-424B-9980-129D84143AEC}"/>
              </a:ext>
            </a:extLst>
          </p:cNvPr>
          <p:cNvSpPr txBox="1"/>
          <p:nvPr/>
        </p:nvSpPr>
        <p:spPr>
          <a:xfrm>
            <a:off x="2038438" y="46847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根结点，不存数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A7E6661-6225-844B-A0B0-6733D5053A3F}"/>
              </a:ext>
            </a:extLst>
          </p:cNvPr>
          <p:cNvSpPr txBox="1"/>
          <p:nvPr/>
        </p:nvSpPr>
        <p:spPr>
          <a:xfrm>
            <a:off x="4257213" y="1031965"/>
            <a:ext cx="29206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…</a:t>
            </a:r>
          </a:p>
          <a:p>
            <a:r>
              <a:rPr kumimoji="1" lang="en-US" altLang="zh-CN" sz="1200" dirty="0"/>
              <a:t>…</a:t>
            </a:r>
          </a:p>
          <a:p>
            <a:r>
              <a:rPr kumimoji="1" lang="en-US" altLang="zh-CN" sz="1200" dirty="0"/>
              <a:t>…</a:t>
            </a:r>
          </a:p>
          <a:p>
            <a:r>
              <a:rPr kumimoji="1" lang="en-US" altLang="zh-CN" sz="1200" dirty="0"/>
              <a:t>…</a:t>
            </a:r>
          </a:p>
          <a:p>
            <a:r>
              <a:rPr kumimoji="1" lang="en-US" altLang="zh-CN" sz="1200" dirty="0"/>
              <a:t>…</a:t>
            </a:r>
          </a:p>
          <a:p>
            <a:r>
              <a:rPr kumimoji="1" lang="en-US" altLang="zh-CN" sz="1200" dirty="0"/>
              <a:t>…</a:t>
            </a:r>
          </a:p>
          <a:p>
            <a:r>
              <a:rPr kumimoji="1" lang="en-US" altLang="zh-CN" sz="1200" dirty="0"/>
              <a:t>…</a:t>
            </a:r>
            <a:endParaRPr kumimoji="1" lang="zh-CN" altLang="en-US" sz="1200" dirty="0"/>
          </a:p>
        </p:txBody>
      </p:sp>
      <p:sp>
        <p:nvSpPr>
          <p:cNvPr id="9" name="右大括号 8">
            <a:extLst>
              <a:ext uri="{FF2B5EF4-FFF2-40B4-BE49-F238E27FC236}">
                <a16:creationId xmlns:a16="http://schemas.microsoft.com/office/drawing/2014/main" id="{EA53EC0A-B7B8-E143-96CA-45B469A6DC33}"/>
              </a:ext>
            </a:extLst>
          </p:cNvPr>
          <p:cNvSpPr/>
          <p:nvPr/>
        </p:nvSpPr>
        <p:spPr>
          <a:xfrm>
            <a:off x="4783783" y="1031964"/>
            <a:ext cx="292068" cy="1384995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FE35AC9-17E0-F84E-85A8-A0D7F8EF0C3A}"/>
              </a:ext>
            </a:extLst>
          </p:cNvPr>
          <p:cNvSpPr txBox="1"/>
          <p:nvPr/>
        </p:nvSpPr>
        <p:spPr>
          <a:xfrm>
            <a:off x="5310353" y="1539795"/>
            <a:ext cx="3849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此处省略，全是</a:t>
            </a:r>
            <a:r>
              <a:rPr kumimoji="1" lang="en-US" altLang="zh-CN" dirty="0"/>
              <a:t>0</a:t>
            </a:r>
            <a:r>
              <a:rPr kumimoji="1" lang="zh-CN" altLang="en-US" dirty="0"/>
              <a:t>，一共</a:t>
            </a:r>
            <a:r>
              <a:rPr kumimoji="1" lang="en-US" altLang="zh-CN" dirty="0"/>
              <a:t>31-3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28</a:t>
            </a:r>
            <a:r>
              <a:rPr kumimoji="1" lang="zh-CN" altLang="en-US" dirty="0"/>
              <a:t>位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667CF226-D334-8C4D-832B-6EFC6722D237}"/>
              </a:ext>
            </a:extLst>
          </p:cNvPr>
          <p:cNvSpPr/>
          <p:nvPr/>
        </p:nvSpPr>
        <p:spPr>
          <a:xfrm>
            <a:off x="2017629" y="3969743"/>
            <a:ext cx="360000" cy="360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0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0621F05C-4F56-AD4B-8E6F-95633A8C0E6E}"/>
              </a:ext>
            </a:extLst>
          </p:cNvPr>
          <p:cNvSpPr/>
          <p:nvPr/>
        </p:nvSpPr>
        <p:spPr>
          <a:xfrm>
            <a:off x="1252899" y="4652714"/>
            <a:ext cx="360000" cy="360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0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422043C-917D-F644-ABAB-71F935F5AD01}"/>
              </a:ext>
            </a:extLst>
          </p:cNvPr>
          <p:cNvSpPr txBox="1"/>
          <p:nvPr/>
        </p:nvSpPr>
        <p:spPr>
          <a:xfrm>
            <a:off x="5909963" y="3292517"/>
            <a:ext cx="6655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/>
              <a:t>Minval:4</a:t>
            </a:r>
            <a:endParaRPr kumimoji="1" lang="zh-CN" altLang="en-US" sz="105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DC15393-C961-2C40-986F-1135C1B8857F}"/>
              </a:ext>
            </a:extLst>
          </p:cNvPr>
          <p:cNvSpPr txBox="1"/>
          <p:nvPr/>
        </p:nvSpPr>
        <p:spPr>
          <a:xfrm>
            <a:off x="5909963" y="3997239"/>
            <a:ext cx="6655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/>
              <a:t>Minval:4</a:t>
            </a:r>
            <a:endParaRPr kumimoji="1" lang="zh-CN" altLang="en-US" sz="105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EDAAE72-4A2F-ED4F-8CD2-9DCB9588074C}"/>
              </a:ext>
            </a:extLst>
          </p:cNvPr>
          <p:cNvSpPr txBox="1"/>
          <p:nvPr/>
        </p:nvSpPr>
        <p:spPr>
          <a:xfrm>
            <a:off x="5904685" y="4636343"/>
            <a:ext cx="6655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/>
              <a:t>Minval:4</a:t>
            </a:r>
            <a:endParaRPr kumimoji="1" lang="zh-CN" altLang="en-US" sz="1050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84CC5DD5-D4A8-3548-813E-BACC5FBFA975}"/>
              </a:ext>
            </a:extLst>
          </p:cNvPr>
          <p:cNvSpPr/>
          <p:nvPr/>
        </p:nvSpPr>
        <p:spPr>
          <a:xfrm>
            <a:off x="5337926" y="3931622"/>
            <a:ext cx="360000" cy="360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0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5E9DF004-3382-9448-90D9-79A8FFB8D047}"/>
              </a:ext>
            </a:extLst>
          </p:cNvPr>
          <p:cNvSpPr/>
          <p:nvPr/>
        </p:nvSpPr>
        <p:spPr>
          <a:xfrm>
            <a:off x="5330451" y="4570726"/>
            <a:ext cx="360000" cy="360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0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659420EA-2ABD-B643-BA4E-E90878C0108A}"/>
              </a:ext>
            </a:extLst>
          </p:cNvPr>
          <p:cNvSpPr/>
          <p:nvPr/>
        </p:nvSpPr>
        <p:spPr>
          <a:xfrm>
            <a:off x="2296868" y="4652714"/>
            <a:ext cx="360000" cy="360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1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54D0A25D-E913-694C-BA73-42E4E6656CFB}"/>
              </a:ext>
            </a:extLst>
          </p:cNvPr>
          <p:cNvSpPr/>
          <p:nvPr/>
        </p:nvSpPr>
        <p:spPr>
          <a:xfrm>
            <a:off x="3587269" y="3969743"/>
            <a:ext cx="360000" cy="360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1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F446A868-14CE-9544-A75F-2BC377A08A97}"/>
              </a:ext>
            </a:extLst>
          </p:cNvPr>
          <p:cNvSpPr/>
          <p:nvPr/>
        </p:nvSpPr>
        <p:spPr>
          <a:xfrm>
            <a:off x="3259772" y="4652714"/>
            <a:ext cx="360000" cy="360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0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785C66E3-BCF7-B744-A562-657B6A1EB674}"/>
              </a:ext>
            </a:extLst>
          </p:cNvPr>
          <p:cNvSpPr/>
          <p:nvPr/>
        </p:nvSpPr>
        <p:spPr>
          <a:xfrm>
            <a:off x="4276047" y="4664503"/>
            <a:ext cx="360000" cy="360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1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D51BA6C5-FC86-A34B-9434-638FB2BD2F05}"/>
              </a:ext>
            </a:extLst>
          </p:cNvPr>
          <p:cNvSpPr txBox="1"/>
          <p:nvPr/>
        </p:nvSpPr>
        <p:spPr>
          <a:xfrm>
            <a:off x="2092579" y="3316034"/>
            <a:ext cx="6655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/>
              <a:t>Minval:0</a:t>
            </a:r>
            <a:endParaRPr kumimoji="1" lang="zh-CN" altLang="en-US" sz="105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B232C789-56CE-8645-882C-B17717BA7DCC}"/>
              </a:ext>
            </a:extLst>
          </p:cNvPr>
          <p:cNvSpPr txBox="1"/>
          <p:nvPr/>
        </p:nvSpPr>
        <p:spPr>
          <a:xfrm>
            <a:off x="1321389" y="4022785"/>
            <a:ext cx="6655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/>
              <a:t>Minval:0</a:t>
            </a:r>
            <a:endParaRPr kumimoji="1" lang="zh-CN" altLang="en-US" sz="1050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6D702E44-2007-5348-A813-733F541C703C}"/>
              </a:ext>
            </a:extLst>
          </p:cNvPr>
          <p:cNvSpPr txBox="1"/>
          <p:nvPr/>
        </p:nvSpPr>
        <p:spPr>
          <a:xfrm>
            <a:off x="620170" y="4705756"/>
            <a:ext cx="6655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/>
              <a:t>Minval:0</a:t>
            </a:r>
            <a:endParaRPr kumimoji="1" lang="zh-CN" altLang="en-US" sz="1050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ADE2E4E-5D28-2840-9F74-71C9A475CE3C}"/>
              </a:ext>
            </a:extLst>
          </p:cNvPr>
          <p:cNvSpPr txBox="1"/>
          <p:nvPr/>
        </p:nvSpPr>
        <p:spPr>
          <a:xfrm>
            <a:off x="2947469" y="4022785"/>
            <a:ext cx="6655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/>
              <a:t>Minval:2</a:t>
            </a:r>
            <a:endParaRPr kumimoji="1" lang="zh-CN" altLang="en-US" sz="1050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6F2193DB-9D11-374A-AC23-C35DC95EF3CE}"/>
              </a:ext>
            </a:extLst>
          </p:cNvPr>
          <p:cNvSpPr txBox="1"/>
          <p:nvPr/>
        </p:nvSpPr>
        <p:spPr>
          <a:xfrm>
            <a:off x="2092985" y="5080449"/>
            <a:ext cx="6655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/>
              <a:t>Minval:1</a:t>
            </a:r>
            <a:endParaRPr kumimoji="1" lang="zh-CN" altLang="en-US" sz="1050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E99FAE8E-1B80-DA4B-8B47-2D38EE4E9BB8}"/>
              </a:ext>
            </a:extLst>
          </p:cNvPr>
          <p:cNvSpPr txBox="1"/>
          <p:nvPr/>
        </p:nvSpPr>
        <p:spPr>
          <a:xfrm>
            <a:off x="3106988" y="5081550"/>
            <a:ext cx="6655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/>
              <a:t>Minval:2</a:t>
            </a:r>
            <a:endParaRPr kumimoji="1" lang="zh-CN" altLang="en-US" sz="1050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A2598661-C84D-1A42-85DC-A2E3F555DC9E}"/>
              </a:ext>
            </a:extLst>
          </p:cNvPr>
          <p:cNvSpPr txBox="1"/>
          <p:nvPr/>
        </p:nvSpPr>
        <p:spPr>
          <a:xfrm>
            <a:off x="4123263" y="5043328"/>
            <a:ext cx="6655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/>
              <a:t>Minval:3</a:t>
            </a:r>
            <a:endParaRPr kumimoji="1" lang="zh-CN" altLang="en-US" sz="1050" dirty="0"/>
          </a:p>
        </p:txBody>
      </p: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14F91EC8-BA00-764D-B1B1-D1DC55B5C1F8}"/>
              </a:ext>
            </a:extLst>
          </p:cNvPr>
          <p:cNvCxnSpPr>
            <a:cxnSpLocks/>
            <a:endCxn id="4" idx="7"/>
          </p:cNvCxnSpPr>
          <p:nvPr/>
        </p:nvCxnSpPr>
        <p:spPr>
          <a:xfrm flipH="1">
            <a:off x="3109747" y="2593298"/>
            <a:ext cx="1187707" cy="6988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4CD76C30-F4CF-F549-AA1C-BB95EFE8CF3F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4549281" y="2576293"/>
            <a:ext cx="833891" cy="76894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AC61B8C2-C89F-4940-A2D1-BCF93F9F93C7}"/>
              </a:ext>
            </a:extLst>
          </p:cNvPr>
          <p:cNvCxnSpPr>
            <a:cxnSpLocks/>
            <a:stCxn id="5" idx="4"/>
            <a:endCxn id="16" idx="0"/>
          </p:cNvCxnSpPr>
          <p:nvPr/>
        </p:nvCxnSpPr>
        <p:spPr>
          <a:xfrm>
            <a:off x="5510451" y="3652517"/>
            <a:ext cx="7475" cy="279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459BFF3E-4988-6A41-8A1F-148005753A9C}"/>
              </a:ext>
            </a:extLst>
          </p:cNvPr>
          <p:cNvCxnSpPr>
            <a:cxnSpLocks/>
            <a:stCxn id="16" idx="4"/>
            <a:endCxn id="17" idx="0"/>
          </p:cNvCxnSpPr>
          <p:nvPr/>
        </p:nvCxnSpPr>
        <p:spPr>
          <a:xfrm flipH="1">
            <a:off x="5510451" y="4291622"/>
            <a:ext cx="7475" cy="27910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7954B563-2D73-2B43-9C32-8B4FDA8E1A62}"/>
              </a:ext>
            </a:extLst>
          </p:cNvPr>
          <p:cNvCxnSpPr>
            <a:cxnSpLocks/>
            <a:stCxn id="4" idx="3"/>
            <a:endCxn id="11" idx="7"/>
          </p:cNvCxnSpPr>
          <p:nvPr/>
        </p:nvCxnSpPr>
        <p:spPr>
          <a:xfrm flipH="1">
            <a:off x="2324908" y="3546755"/>
            <a:ext cx="530281" cy="47570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E4C36906-AF93-A541-9EF8-16B8B302C4B1}"/>
              </a:ext>
            </a:extLst>
          </p:cNvPr>
          <p:cNvCxnSpPr>
            <a:cxnSpLocks/>
            <a:stCxn id="4" idx="5"/>
            <a:endCxn id="19" idx="1"/>
          </p:cNvCxnSpPr>
          <p:nvPr/>
        </p:nvCxnSpPr>
        <p:spPr>
          <a:xfrm>
            <a:off x="3109747" y="3546755"/>
            <a:ext cx="530243" cy="47570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箭头连接符 49">
            <a:extLst>
              <a:ext uri="{FF2B5EF4-FFF2-40B4-BE49-F238E27FC236}">
                <a16:creationId xmlns:a16="http://schemas.microsoft.com/office/drawing/2014/main" id="{487B12EC-DEB3-BF49-B717-ECC1732C0E79}"/>
              </a:ext>
            </a:extLst>
          </p:cNvPr>
          <p:cNvCxnSpPr>
            <a:cxnSpLocks/>
            <a:stCxn id="19" idx="5"/>
            <a:endCxn id="21" idx="1"/>
          </p:cNvCxnSpPr>
          <p:nvPr/>
        </p:nvCxnSpPr>
        <p:spPr>
          <a:xfrm>
            <a:off x="3894548" y="4277022"/>
            <a:ext cx="434220" cy="44020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C59CABC6-098C-8341-83A4-AC76F74E99F2}"/>
              </a:ext>
            </a:extLst>
          </p:cNvPr>
          <p:cNvCxnSpPr>
            <a:cxnSpLocks/>
            <a:stCxn id="11" idx="5"/>
            <a:endCxn id="18" idx="0"/>
          </p:cNvCxnSpPr>
          <p:nvPr/>
        </p:nvCxnSpPr>
        <p:spPr>
          <a:xfrm>
            <a:off x="2324908" y="4277022"/>
            <a:ext cx="151960" cy="37569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线箭头连接符 59">
            <a:extLst>
              <a:ext uri="{FF2B5EF4-FFF2-40B4-BE49-F238E27FC236}">
                <a16:creationId xmlns:a16="http://schemas.microsoft.com/office/drawing/2014/main" id="{B116FCBA-E3B4-D948-9D68-850AE33AFFCF}"/>
              </a:ext>
            </a:extLst>
          </p:cNvPr>
          <p:cNvCxnSpPr>
            <a:cxnSpLocks/>
            <a:stCxn id="19" idx="3"/>
            <a:endCxn id="20" idx="0"/>
          </p:cNvCxnSpPr>
          <p:nvPr/>
        </p:nvCxnSpPr>
        <p:spPr>
          <a:xfrm flipH="1">
            <a:off x="3439772" y="4277022"/>
            <a:ext cx="200218" cy="37569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线箭头连接符 63">
            <a:extLst>
              <a:ext uri="{FF2B5EF4-FFF2-40B4-BE49-F238E27FC236}">
                <a16:creationId xmlns:a16="http://schemas.microsoft.com/office/drawing/2014/main" id="{0544CFB8-F69C-6348-A220-3C1487DA73F5}"/>
              </a:ext>
            </a:extLst>
          </p:cNvPr>
          <p:cNvCxnSpPr>
            <a:cxnSpLocks/>
            <a:stCxn id="11" idx="3"/>
            <a:endCxn id="12" idx="7"/>
          </p:cNvCxnSpPr>
          <p:nvPr/>
        </p:nvCxnSpPr>
        <p:spPr>
          <a:xfrm flipH="1">
            <a:off x="1560178" y="4277022"/>
            <a:ext cx="510172" cy="42841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94272B98-689F-F14C-9340-C03332D8471D}"/>
              </a:ext>
            </a:extLst>
          </p:cNvPr>
          <p:cNvSpPr txBox="1"/>
          <p:nvPr/>
        </p:nvSpPr>
        <p:spPr>
          <a:xfrm>
            <a:off x="7088583" y="4136589"/>
            <a:ext cx="1925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设</a:t>
            </a:r>
            <a:r>
              <a:rPr kumimoji="1" lang="en-US" altLang="zh-CN" dirty="0"/>
              <a:t>m=[0,0,…,0,1,1]</a:t>
            </a:r>
            <a:endParaRPr kumimoji="1" lang="zh-CN" altLang="en-US" dirty="0"/>
          </a:p>
        </p:txBody>
      </p:sp>
      <p:cxnSp>
        <p:nvCxnSpPr>
          <p:cNvPr id="68" name="直线箭头连接符 67">
            <a:extLst>
              <a:ext uri="{FF2B5EF4-FFF2-40B4-BE49-F238E27FC236}">
                <a16:creationId xmlns:a16="http://schemas.microsoft.com/office/drawing/2014/main" id="{9643606C-4AF6-4D4B-8B54-485E78CEF4BA}"/>
              </a:ext>
            </a:extLst>
          </p:cNvPr>
          <p:cNvCxnSpPr>
            <a:cxnSpLocks/>
          </p:cNvCxnSpPr>
          <p:nvPr/>
        </p:nvCxnSpPr>
        <p:spPr>
          <a:xfrm flipH="1">
            <a:off x="3206790" y="2671518"/>
            <a:ext cx="1187707" cy="69889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线箭头连接符 68">
            <a:extLst>
              <a:ext uri="{FF2B5EF4-FFF2-40B4-BE49-F238E27FC236}">
                <a16:creationId xmlns:a16="http://schemas.microsoft.com/office/drawing/2014/main" id="{927AE27E-D6AB-4544-A495-9A368FAC87FA}"/>
              </a:ext>
            </a:extLst>
          </p:cNvPr>
          <p:cNvCxnSpPr>
            <a:cxnSpLocks/>
          </p:cNvCxnSpPr>
          <p:nvPr/>
        </p:nvCxnSpPr>
        <p:spPr>
          <a:xfrm>
            <a:off x="3205193" y="3444351"/>
            <a:ext cx="530243" cy="47570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线箭头连接符 70">
            <a:extLst>
              <a:ext uri="{FF2B5EF4-FFF2-40B4-BE49-F238E27FC236}">
                <a16:creationId xmlns:a16="http://schemas.microsoft.com/office/drawing/2014/main" id="{AB0A1E95-D6EC-7948-9913-02515C641875}"/>
              </a:ext>
            </a:extLst>
          </p:cNvPr>
          <p:cNvCxnSpPr>
            <a:cxnSpLocks/>
          </p:cNvCxnSpPr>
          <p:nvPr/>
        </p:nvCxnSpPr>
        <p:spPr>
          <a:xfrm>
            <a:off x="4013890" y="4145374"/>
            <a:ext cx="434220" cy="44020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三角形 71">
            <a:extLst>
              <a:ext uri="{FF2B5EF4-FFF2-40B4-BE49-F238E27FC236}">
                <a16:creationId xmlns:a16="http://schemas.microsoft.com/office/drawing/2014/main" id="{DE0FC0C8-DEEB-9149-B898-4BE10E8A0C5F}"/>
              </a:ext>
            </a:extLst>
          </p:cNvPr>
          <p:cNvSpPr/>
          <p:nvPr/>
        </p:nvSpPr>
        <p:spPr>
          <a:xfrm>
            <a:off x="232247" y="2671519"/>
            <a:ext cx="5219407" cy="2625726"/>
          </a:xfrm>
          <a:prstGeom prst="triangle">
            <a:avLst>
              <a:gd name="adj" fmla="val 52580"/>
            </a:avLst>
          </a:prstGeom>
          <a:noFill/>
          <a:ln w="412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38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C8BFFFA1-3E23-A449-8C50-D7AFC6ED0F97}"/>
              </a:ext>
            </a:extLst>
          </p:cNvPr>
          <p:cNvSpPr/>
          <p:nvPr/>
        </p:nvSpPr>
        <p:spPr>
          <a:xfrm>
            <a:off x="3279990" y="2595175"/>
            <a:ext cx="360000" cy="360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EFC1B30C-E555-2D43-BF3E-C9AB85951203}"/>
              </a:ext>
            </a:extLst>
          </p:cNvPr>
          <p:cNvSpPr/>
          <p:nvPr/>
        </p:nvSpPr>
        <p:spPr>
          <a:xfrm>
            <a:off x="4243783" y="468476"/>
            <a:ext cx="360000" cy="360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F544E7F-EA67-424B-9980-129D84143AEC}"/>
              </a:ext>
            </a:extLst>
          </p:cNvPr>
          <p:cNvSpPr txBox="1"/>
          <p:nvPr/>
        </p:nvSpPr>
        <p:spPr>
          <a:xfrm>
            <a:off x="2038438" y="46847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根结点，不存数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A7E6661-6225-844B-A0B0-6733D5053A3F}"/>
              </a:ext>
            </a:extLst>
          </p:cNvPr>
          <p:cNvSpPr txBox="1"/>
          <p:nvPr/>
        </p:nvSpPr>
        <p:spPr>
          <a:xfrm>
            <a:off x="4257213" y="1031965"/>
            <a:ext cx="29206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…</a:t>
            </a:r>
          </a:p>
          <a:p>
            <a:r>
              <a:rPr kumimoji="1" lang="en-US" altLang="zh-CN" sz="1200" dirty="0"/>
              <a:t>…</a:t>
            </a:r>
          </a:p>
          <a:p>
            <a:r>
              <a:rPr kumimoji="1" lang="en-US" altLang="zh-CN" sz="1200" dirty="0"/>
              <a:t>…</a:t>
            </a:r>
          </a:p>
          <a:p>
            <a:r>
              <a:rPr kumimoji="1" lang="en-US" altLang="zh-CN" sz="1200" dirty="0"/>
              <a:t>…</a:t>
            </a:r>
          </a:p>
          <a:p>
            <a:r>
              <a:rPr kumimoji="1" lang="en-US" altLang="zh-CN" sz="1200" dirty="0"/>
              <a:t>…</a:t>
            </a:r>
          </a:p>
          <a:p>
            <a:r>
              <a:rPr kumimoji="1" lang="en-US" altLang="zh-CN" sz="1200" dirty="0"/>
              <a:t>…</a:t>
            </a:r>
          </a:p>
          <a:p>
            <a:r>
              <a:rPr kumimoji="1" lang="en-US" altLang="zh-CN" sz="1200" dirty="0"/>
              <a:t>…</a:t>
            </a:r>
            <a:endParaRPr kumimoji="1" lang="zh-CN" altLang="en-US" sz="1200" dirty="0"/>
          </a:p>
        </p:txBody>
      </p:sp>
      <p:sp>
        <p:nvSpPr>
          <p:cNvPr id="9" name="右大括号 8">
            <a:extLst>
              <a:ext uri="{FF2B5EF4-FFF2-40B4-BE49-F238E27FC236}">
                <a16:creationId xmlns:a16="http://schemas.microsoft.com/office/drawing/2014/main" id="{EA53EC0A-B7B8-E143-96CA-45B469A6DC33}"/>
              </a:ext>
            </a:extLst>
          </p:cNvPr>
          <p:cNvSpPr/>
          <p:nvPr/>
        </p:nvSpPr>
        <p:spPr>
          <a:xfrm>
            <a:off x="4783783" y="1031964"/>
            <a:ext cx="292068" cy="1384995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FE35AC9-17E0-F84E-85A8-A0D7F8EF0C3A}"/>
              </a:ext>
            </a:extLst>
          </p:cNvPr>
          <p:cNvSpPr txBox="1"/>
          <p:nvPr/>
        </p:nvSpPr>
        <p:spPr>
          <a:xfrm>
            <a:off x="5310353" y="1539795"/>
            <a:ext cx="3698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满二叉树，大概</a:t>
            </a:r>
            <a:r>
              <a:rPr kumimoji="1" lang="en-US" altLang="zh-CN" dirty="0"/>
              <a:t>16</a:t>
            </a:r>
            <a:r>
              <a:rPr kumimoji="1" lang="zh-CN" altLang="en-US" dirty="0"/>
              <a:t>层，</a:t>
            </a:r>
            <a:r>
              <a:rPr kumimoji="1" lang="en-US" altLang="zh-CN" dirty="0"/>
              <a:t>2^16&gt;10^5</a:t>
            </a:r>
            <a:endParaRPr kumimoji="1" lang="zh-CN" altLang="en-US" dirty="0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353DDF7B-1A0D-C04F-AA4B-179A7289BDD6}"/>
              </a:ext>
            </a:extLst>
          </p:cNvPr>
          <p:cNvSpPr/>
          <p:nvPr/>
        </p:nvSpPr>
        <p:spPr>
          <a:xfrm>
            <a:off x="3943263" y="2595175"/>
            <a:ext cx="360000" cy="360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53CBE48A-1CDC-BB4C-A679-339368774C08}"/>
              </a:ext>
            </a:extLst>
          </p:cNvPr>
          <p:cNvSpPr txBox="1"/>
          <p:nvPr/>
        </p:nvSpPr>
        <p:spPr>
          <a:xfrm>
            <a:off x="4465998" y="2619672"/>
            <a:ext cx="21802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/>
              <a:t>……………</a:t>
            </a:r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3C46CD7A-3A96-E048-9C53-7CCF44054C5A}"/>
              </a:ext>
            </a:extLst>
          </p:cNvPr>
          <p:cNvSpPr/>
          <p:nvPr/>
        </p:nvSpPr>
        <p:spPr>
          <a:xfrm>
            <a:off x="5306964" y="2542404"/>
            <a:ext cx="360000" cy="360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871009DA-9AA5-6049-B63A-2D745CDA4E9A}"/>
              </a:ext>
            </a:extLst>
          </p:cNvPr>
          <p:cNvSpPr/>
          <p:nvPr/>
        </p:nvSpPr>
        <p:spPr>
          <a:xfrm>
            <a:off x="5970237" y="2536671"/>
            <a:ext cx="360000" cy="360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B31CD7F8-C4C5-C04B-9BB0-68FDFB03F11D}"/>
              </a:ext>
            </a:extLst>
          </p:cNvPr>
          <p:cNvSpPr txBox="1"/>
          <p:nvPr/>
        </p:nvSpPr>
        <p:spPr>
          <a:xfrm>
            <a:off x="6525038" y="2561706"/>
            <a:ext cx="1459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10^5</a:t>
            </a:r>
            <a:r>
              <a:rPr kumimoji="1" lang="zh-CN" altLang="en-US" dirty="0"/>
              <a:t> 个结点</a:t>
            </a:r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E655B477-78D0-684E-8527-07F9923E588A}"/>
              </a:ext>
            </a:extLst>
          </p:cNvPr>
          <p:cNvSpPr/>
          <p:nvPr/>
        </p:nvSpPr>
        <p:spPr>
          <a:xfrm>
            <a:off x="3279990" y="5006745"/>
            <a:ext cx="360000" cy="360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366DD54F-ABC2-D342-9959-83A95F5F915E}"/>
              </a:ext>
            </a:extLst>
          </p:cNvPr>
          <p:cNvSpPr/>
          <p:nvPr/>
        </p:nvSpPr>
        <p:spPr>
          <a:xfrm>
            <a:off x="3943263" y="5006745"/>
            <a:ext cx="360000" cy="360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7D2938D8-CF25-B54D-B686-49A73082D154}"/>
              </a:ext>
            </a:extLst>
          </p:cNvPr>
          <p:cNvSpPr/>
          <p:nvPr/>
        </p:nvSpPr>
        <p:spPr>
          <a:xfrm>
            <a:off x="5306964" y="4953974"/>
            <a:ext cx="360000" cy="360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D9709AB4-1DD7-A141-89C8-C6C64EEBCD62}"/>
              </a:ext>
            </a:extLst>
          </p:cNvPr>
          <p:cNvSpPr/>
          <p:nvPr/>
        </p:nvSpPr>
        <p:spPr>
          <a:xfrm>
            <a:off x="5970237" y="4948241"/>
            <a:ext cx="360000" cy="360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6D156E15-EDA9-C44D-BB08-A786FFA200A9}"/>
              </a:ext>
            </a:extLst>
          </p:cNvPr>
          <p:cNvSpPr txBox="1"/>
          <p:nvPr/>
        </p:nvSpPr>
        <p:spPr>
          <a:xfrm>
            <a:off x="4637749" y="3302872"/>
            <a:ext cx="29206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…</a:t>
            </a:r>
          </a:p>
          <a:p>
            <a:r>
              <a:rPr kumimoji="1" lang="en-US" altLang="zh-CN" sz="1200" dirty="0"/>
              <a:t>…</a:t>
            </a:r>
          </a:p>
          <a:p>
            <a:r>
              <a:rPr kumimoji="1" lang="en-US" altLang="zh-CN" sz="1200" dirty="0"/>
              <a:t>…</a:t>
            </a:r>
          </a:p>
          <a:p>
            <a:r>
              <a:rPr kumimoji="1" lang="en-US" altLang="zh-CN" sz="1200" dirty="0"/>
              <a:t>…</a:t>
            </a:r>
          </a:p>
          <a:p>
            <a:r>
              <a:rPr kumimoji="1" lang="en-US" altLang="zh-CN" sz="1200" dirty="0"/>
              <a:t>…</a:t>
            </a:r>
          </a:p>
          <a:p>
            <a:r>
              <a:rPr kumimoji="1" lang="en-US" altLang="zh-CN" sz="1200" dirty="0"/>
              <a:t>…</a:t>
            </a:r>
          </a:p>
          <a:p>
            <a:r>
              <a:rPr kumimoji="1" lang="en-US" altLang="zh-CN" sz="1200" dirty="0"/>
              <a:t>…</a:t>
            </a:r>
            <a:endParaRPr kumimoji="1" lang="zh-CN" altLang="en-US" sz="1200" dirty="0"/>
          </a:p>
        </p:txBody>
      </p:sp>
      <p:sp>
        <p:nvSpPr>
          <p:cNvPr id="57" name="右大括号 56">
            <a:extLst>
              <a:ext uri="{FF2B5EF4-FFF2-40B4-BE49-F238E27FC236}">
                <a16:creationId xmlns:a16="http://schemas.microsoft.com/office/drawing/2014/main" id="{1D23DEAF-C3A7-1A43-BBAB-427068A74FB9}"/>
              </a:ext>
            </a:extLst>
          </p:cNvPr>
          <p:cNvSpPr/>
          <p:nvPr/>
        </p:nvSpPr>
        <p:spPr>
          <a:xfrm>
            <a:off x="6670665" y="2970313"/>
            <a:ext cx="360000" cy="2216432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DFFE9587-C221-0E46-99E0-E645B6D760B0}"/>
              </a:ext>
            </a:extLst>
          </p:cNvPr>
          <p:cNvSpPr txBox="1"/>
          <p:nvPr/>
        </p:nvSpPr>
        <p:spPr>
          <a:xfrm>
            <a:off x="7159577" y="3893863"/>
            <a:ext cx="4637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每个结点下挂一条链，一共</a:t>
            </a:r>
            <a:r>
              <a:rPr kumimoji="1" lang="en-US" altLang="zh-CN" dirty="0"/>
              <a:t>31-log2(10^5)</a:t>
            </a:r>
            <a:r>
              <a:rPr kumimoji="1" lang="zh-CN" altLang="en-US" dirty="0"/>
              <a:t>层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B65CA0D2-DB18-C046-A95D-E7DC0759BA18}"/>
              </a:ext>
            </a:extLst>
          </p:cNvPr>
          <p:cNvSpPr txBox="1"/>
          <p:nvPr/>
        </p:nvSpPr>
        <p:spPr>
          <a:xfrm>
            <a:off x="2428958" y="5650692"/>
            <a:ext cx="8483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总结点个数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10^5</a:t>
            </a:r>
            <a:r>
              <a:rPr kumimoji="1" lang="zh-CN" altLang="en-US" dirty="0"/>
              <a:t>*</a:t>
            </a:r>
            <a:r>
              <a:rPr kumimoji="1" lang="en-US" altLang="zh-CN" dirty="0"/>
              <a:t>2</a:t>
            </a:r>
            <a:r>
              <a:rPr kumimoji="1" lang="zh-CN" altLang="en-US" dirty="0"/>
              <a:t>（满二叉树结点） </a:t>
            </a:r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r>
              <a:rPr kumimoji="1" lang="en-US" altLang="zh-CN" dirty="0"/>
              <a:t>31-log2(10^5)</a:t>
            </a:r>
            <a:r>
              <a:rPr kumimoji="1" lang="zh-CN" altLang="en-US" dirty="0"/>
              <a:t> * </a:t>
            </a:r>
            <a:r>
              <a:rPr kumimoji="1" lang="en-US" altLang="zh-CN" dirty="0"/>
              <a:t>10^5</a:t>
            </a:r>
            <a:r>
              <a:rPr kumimoji="1" lang="zh-CN" altLang="en-US" dirty="0"/>
              <a:t> </a:t>
            </a:r>
            <a:r>
              <a:rPr kumimoji="1" lang="en-US" altLang="zh-CN" dirty="0"/>
              <a:t>(</a:t>
            </a:r>
            <a:r>
              <a:rPr kumimoji="1" lang="zh-CN" altLang="en-US" dirty="0"/>
              <a:t>底下链条总结点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9754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1017</TotalTime>
  <Words>143</Words>
  <Application>Microsoft Macintosh PowerPoint</Application>
  <PresentationFormat>宽屏</PresentationFormat>
  <Paragraphs>50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6</cp:revision>
  <dcterms:created xsi:type="dcterms:W3CDTF">2020-12-29T10:12:03Z</dcterms:created>
  <dcterms:modified xsi:type="dcterms:W3CDTF">2020-12-30T03:09:59Z</dcterms:modified>
</cp:coreProperties>
</file>