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7"/>
    <p:restoredTop sz="94694"/>
  </p:normalViewPr>
  <p:slideViewPr>
    <p:cSldViewPr snapToGrid="0" snapToObjects="1">
      <p:cViewPr varScale="1">
        <p:scale>
          <a:sx n="99" d="100"/>
          <a:sy n="99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0CF-EF4B-FA4D-BC02-63814637F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9CB36-3DB0-194F-80E0-D19295EC0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D2FCF-20B5-7547-BE71-B0033D36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2F281-50D4-0149-882E-CB9D9D44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21F1B-C842-A74B-8CB6-3D4C187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9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97DB0-CD14-1F49-B806-0248B690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C02BF-43BA-8045-82E9-1FFE0BF3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0AE60-863E-4544-8971-42E8EE9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7482E-CD78-974C-81EE-B1CC46D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84CFD-6122-564C-A97E-D4306F23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93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A6686-B89A-1D43-B023-4AA1A6775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E108E-08E0-1148-B6A7-51FDB4C9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175C5-FE6B-7643-B095-C7EA93D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782FA-6DC5-C848-9F9E-D75969A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0CF2A-1850-5D43-A232-45E16C04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5DA7-A081-A842-B1D6-D90D45A7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02922-0854-3841-B977-73093E0D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3ECE3-AF49-1740-BA78-BB7EFBE2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18C68-0889-2244-BFF9-623CC4D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DC41A-7245-7D47-BA31-C66CE935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93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FFC8-F6C4-114E-863E-0CA9D45B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8495D-633A-3045-80BB-8CA3C752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425A0-5099-F147-BACE-83F4C77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C8C44-2B31-3749-9475-F2F54685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A1725-7E31-FE45-BF78-AE199CF8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1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4932C-154F-3C4C-A085-3D1E14FE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8832-3D5D-6247-B8CA-5665DF3A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5EB3B-A865-BD40-9CDF-D14E535B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B1E4-6F7C-8F45-AF1A-1A85C06E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D74C7-2F8E-D54D-8DA6-F79C280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226D7-C7DC-8E4F-8D5C-E5638942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7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520D-4E74-8E4B-9039-78770BFA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16BA6-5368-EE47-AF1B-871D6DFD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C4474-4ACD-334A-B740-C41807DB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47448E-FFED-5F4F-94D7-B0A8D85F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7FDAA-3549-9842-8844-0805586F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278535-C84E-D84B-B116-31449B3D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38BDE4-AAED-774B-A67F-E627A82B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A24DF-79F9-5145-8954-F068C326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E58BA-F8D5-1344-AB44-628FDF4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FF1BD8-5466-A54B-B16E-0CF7C2F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644EC-E131-0B4F-95D9-7E0107B9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0F88D-4663-8A45-B5CD-483A6426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3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B1D941-CDAE-D841-8774-99D115C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0312C-416E-D846-9F42-1C85AA53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B9D2D-32EC-A041-83A5-109767D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84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F424-20B0-6041-AC91-90808CD6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A8880-44CF-B849-9FA7-214AC47C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5A1D5-F195-2947-AF11-1491B02B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73522-64A4-3D4A-9C66-C70C128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C8DDB-5894-3842-912C-54C91CA6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F00AF-3F05-0146-A0D0-7B4DB819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89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A17B-4E38-CB40-ADBF-5A6F20B2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AE76A-9B53-AC4E-97B2-9F5BFD35E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B342-2175-364D-A78E-552BCB99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1AEF4-014C-DE4F-9FEA-6C49170F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EB8A3-A7E3-F144-8C34-4CB7A62C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0048E-C651-EE4D-B95D-FA62754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A6EF27-E477-0946-A4B4-497084A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462A7-0282-5A45-AD8F-1A23D590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9C46C-3974-544A-B842-7A5E6C596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EB08-D700-7A4F-82A3-1A72DDA3832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84517-6E44-2F43-8F53-D9EC7554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87435-F355-1146-A958-0AD77E44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7586-C210-C644-8882-AABB1DA9C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9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6029F7-7E26-0B41-844B-1CB1E74289B8}"/>
              </a:ext>
            </a:extLst>
          </p:cNvPr>
          <p:cNvSpPr/>
          <p:nvPr/>
        </p:nvSpPr>
        <p:spPr>
          <a:xfrm>
            <a:off x="2207171" y="529365"/>
            <a:ext cx="4837572" cy="3166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94156B-F5BD-CB40-9295-B2ECB6C925BE}"/>
              </a:ext>
            </a:extLst>
          </p:cNvPr>
          <p:cNvSpPr txBox="1"/>
          <p:nvPr/>
        </p:nvSpPr>
        <p:spPr>
          <a:xfrm>
            <a:off x="1772596" y="390229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xWmin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5B2F6-A2CE-694F-A456-E1078D9E4658}"/>
              </a:ext>
            </a:extLst>
          </p:cNvPr>
          <p:cNvSpPr txBox="1"/>
          <p:nvPr/>
        </p:nvSpPr>
        <p:spPr>
          <a:xfrm>
            <a:off x="6610168" y="391953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xWmax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42F906B-957A-C94C-8B46-D14EE1773A74}"/>
              </a:ext>
            </a:extLst>
          </p:cNvPr>
          <p:cNvCxnSpPr/>
          <p:nvPr/>
        </p:nvCxnSpPr>
        <p:spPr>
          <a:xfrm>
            <a:off x="1772596" y="1481070"/>
            <a:ext cx="3404711" cy="631730"/>
          </a:xfrm>
          <a:prstGeom prst="line">
            <a:avLst/>
          </a:prstGeom>
          <a:ln w="25400">
            <a:solidFill>
              <a:srgbClr val="92D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EE46AEA-9AA7-D042-9AF6-1D691AE56756}"/>
              </a:ext>
            </a:extLst>
          </p:cNvPr>
          <p:cNvSpPr txBox="1"/>
          <p:nvPr/>
        </p:nvSpPr>
        <p:spPr>
          <a:xfrm>
            <a:off x="1568854" y="100870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9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</TotalTime>
  <Words>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陈彬彬</dc:creator>
  <cp:lastModifiedBy>陈彬彬</cp:lastModifiedBy>
  <cp:revision>23</cp:revision>
  <dcterms:created xsi:type="dcterms:W3CDTF">2021-11-16T09:47:18Z</dcterms:created>
  <dcterms:modified xsi:type="dcterms:W3CDTF">2021-12-06T12:29:33Z</dcterms:modified>
</cp:coreProperties>
</file>