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886"/>
    <p:restoredTop sz="94643"/>
  </p:normalViewPr>
  <p:slideViewPr>
    <p:cSldViewPr snapToGrid="0" snapToObjects="1">
      <p:cViewPr varScale="1">
        <p:scale>
          <a:sx n="104" d="100"/>
          <a:sy n="104" d="100"/>
        </p:scale>
        <p:origin x="23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D40E1C-2125-5449-8E18-C85F1327D4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51DAE2F-8C1D-7A4D-BBF7-32423FA9B4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369FF1-800B-3141-8566-FBB0B09BF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D07BD-2E6E-A743-BC69-510D54D8EA0F}" type="datetimeFigureOut">
              <a:rPr kumimoji="1" lang="zh-CN" altLang="en-US" smtClean="0"/>
              <a:t>2021/2/8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C161C8-418B-8E49-9B43-EB87B62C7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172570-2430-4846-B98A-43CF04452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D7267-9774-564C-AFF5-8379430C76D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61672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01A586-F71C-774C-8188-6C89A9270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6E26D84-F476-8B44-B785-B12003B256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C14601-90A0-6949-A017-10B3842B5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D07BD-2E6E-A743-BC69-510D54D8EA0F}" type="datetimeFigureOut">
              <a:rPr kumimoji="1" lang="zh-CN" altLang="en-US" smtClean="0"/>
              <a:t>2021/2/8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D82E2D-0DA5-934C-8D9E-C93EA5D29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F3A946-A410-B841-B0E1-50B2436E7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D7267-9774-564C-AFF5-8379430C76D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25457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A85BF30-F74A-3E49-B9E9-74F419DAB8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2258806-09E9-CF47-9657-D83DC0A208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411D84-89EC-0C4F-A9B1-98647C831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D07BD-2E6E-A743-BC69-510D54D8EA0F}" type="datetimeFigureOut">
              <a:rPr kumimoji="1" lang="zh-CN" altLang="en-US" smtClean="0"/>
              <a:t>2021/2/8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C032B5-6571-404F-A65A-E07A64871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B8A60B-40F8-D840-BE66-0D2EE8A89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D7267-9774-564C-AFF5-8379430C76D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6490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356A40-BA63-694E-9284-47678A334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9603E0-298D-6544-86B7-58BF7E042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DD023D-1F98-C749-A9B3-FF4364347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D07BD-2E6E-A743-BC69-510D54D8EA0F}" type="datetimeFigureOut">
              <a:rPr kumimoji="1" lang="zh-CN" altLang="en-US" smtClean="0"/>
              <a:t>2021/2/8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85BC63-92BD-AF4E-9E86-DD43832C8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D660AC-F059-4849-9A96-B2523D410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D7267-9774-564C-AFF5-8379430C76D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52423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1E1651-0C00-5347-AFD4-37EA2FE33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6426E8-8603-7A4F-AEBB-C32DE02411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F9BCA8-3EBA-3449-8184-256017565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D07BD-2E6E-A743-BC69-510D54D8EA0F}" type="datetimeFigureOut">
              <a:rPr kumimoji="1" lang="zh-CN" altLang="en-US" smtClean="0"/>
              <a:t>2021/2/8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98A6BF-0A99-9549-A1AF-7CFDB1C74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C47B49-799C-5A47-B899-47CA0E346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D7267-9774-564C-AFF5-8379430C76D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07446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1FC2C6-6C65-014C-9C23-0DA03479B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1D8A04-23F8-1349-9ACE-788AA60492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70FD51E-492C-7B4E-A15B-031885F0D0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9E8AA97-FF55-FE48-B964-85EC4CFD6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D07BD-2E6E-A743-BC69-510D54D8EA0F}" type="datetimeFigureOut">
              <a:rPr kumimoji="1" lang="zh-CN" altLang="en-US" smtClean="0"/>
              <a:t>2021/2/8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E9A0C35-E85F-154B-AA23-4A904E195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7D8B179-14A8-6F4D-B774-2BA19B78A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D7267-9774-564C-AFF5-8379430C76D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24361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D3749D-E003-C542-B937-DC9DEF24D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72973C-BDBA-8A42-B948-5033638566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D00CF77-3B6A-EC4B-8984-9812654686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F8A4F33-D3AD-9347-A9D6-39423DB7A3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838E0D9-CBED-8C48-94CE-279A6A6EAC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712ECA1-738F-7047-A866-352E54CDB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D07BD-2E6E-A743-BC69-510D54D8EA0F}" type="datetimeFigureOut">
              <a:rPr kumimoji="1" lang="zh-CN" altLang="en-US" smtClean="0"/>
              <a:t>2021/2/8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32CF357-B6A5-5844-9D02-2B8E0C6B7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17E3C21-07CA-A745-8EFA-5B674472E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D7267-9774-564C-AFF5-8379430C76D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42697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932B4F-C92B-D140-BA02-08B1BB8E8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BDA2DC3-F29C-CE48-A805-05485B497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D07BD-2E6E-A743-BC69-510D54D8EA0F}" type="datetimeFigureOut">
              <a:rPr kumimoji="1" lang="zh-CN" altLang="en-US" smtClean="0"/>
              <a:t>2021/2/8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0BDCC72-78F5-664B-AFA4-67A6B892E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0ECF010-8F60-204E-9902-218B107B8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D7267-9774-564C-AFF5-8379430C76D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9159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17971A6-9339-1A48-AAEE-128FF3382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D07BD-2E6E-A743-BC69-510D54D8EA0F}" type="datetimeFigureOut">
              <a:rPr kumimoji="1" lang="zh-CN" altLang="en-US" smtClean="0"/>
              <a:t>2021/2/8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C758BDC-9AD2-B841-AF12-1FCEAE5DC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669065F-3B8C-AA4D-90F7-9B014530A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D7267-9774-564C-AFF5-8379430C76D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6705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763545-8801-FF42-B03D-FDF9E8C48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6FA677-8B34-2C4E-96E1-87C7BD4894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E20BB39-2E79-AF4F-A4A3-20ACF04557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33BF6E-2453-2740-8D76-3770F89CB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D07BD-2E6E-A743-BC69-510D54D8EA0F}" type="datetimeFigureOut">
              <a:rPr kumimoji="1" lang="zh-CN" altLang="en-US" smtClean="0"/>
              <a:t>2021/2/8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92A444-4823-9844-945A-BD40DB483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282243-20AD-E44B-9902-730F55056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D7267-9774-564C-AFF5-8379430C76D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83399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A91041-5C80-E344-894D-565D41034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8C6BB9B-D935-754D-A1B7-06F6520B85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EE5E733-ABEA-3A4F-AA16-F983182688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4A0B3DE-0536-B040-95E7-0D766C07A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D07BD-2E6E-A743-BC69-510D54D8EA0F}" type="datetimeFigureOut">
              <a:rPr kumimoji="1" lang="zh-CN" altLang="en-US" smtClean="0"/>
              <a:t>2021/2/8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93D8CC-50F6-2140-ADA9-E0B57B4C9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4B7E3B-45BE-DB4A-9353-9F522459C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D7267-9774-564C-AFF5-8379430C76D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98323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374601B-BE9A-F849-B7BB-23ADD2803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59F3526-41DD-0640-AB37-3CA67ACFD4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6486BC-3F92-FC45-99F4-8E4C9F5070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FD07BD-2E6E-A743-BC69-510D54D8EA0F}" type="datetimeFigureOut">
              <a:rPr kumimoji="1" lang="zh-CN" altLang="en-US" smtClean="0"/>
              <a:t>2021/2/8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15EFAA-F05C-BA4E-8D5B-EFD986E843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C24470-6BF7-0E44-83E4-9487E37AA5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CD7267-9774-564C-AFF5-8379430C76D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50533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75DEF6F9-8037-5A46-A8E8-E4A9A8B2B7E7}"/>
              </a:ext>
            </a:extLst>
          </p:cNvPr>
          <p:cNvCxnSpPr/>
          <p:nvPr/>
        </p:nvCxnSpPr>
        <p:spPr>
          <a:xfrm>
            <a:off x="1880171" y="1705510"/>
            <a:ext cx="8085762" cy="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613237F1-3FAF-AA47-960C-2E8A10EE1304}"/>
              </a:ext>
            </a:extLst>
          </p:cNvPr>
          <p:cNvSpPr txBox="1"/>
          <p:nvPr/>
        </p:nvSpPr>
        <p:spPr>
          <a:xfrm>
            <a:off x="965771" y="153084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房屋</a:t>
            </a: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E37DA982-6E69-634A-BA95-7CFFFBE9C794}"/>
              </a:ext>
            </a:extLst>
          </p:cNvPr>
          <p:cNvCxnSpPr/>
          <p:nvPr/>
        </p:nvCxnSpPr>
        <p:spPr>
          <a:xfrm>
            <a:off x="813155" y="4201388"/>
            <a:ext cx="8085762" cy="0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2D40D938-086E-AF4E-83D2-EE31D2F64F2E}"/>
              </a:ext>
            </a:extLst>
          </p:cNvPr>
          <p:cNvSpPr txBox="1"/>
          <p:nvPr/>
        </p:nvSpPr>
        <p:spPr>
          <a:xfrm>
            <a:off x="965771" y="210572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暖气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C6E85F60-2B02-9A47-9FDC-BA29AB9829E1}"/>
              </a:ext>
            </a:extLst>
          </p:cNvPr>
          <p:cNvSpPr/>
          <p:nvPr/>
        </p:nvSpPr>
        <p:spPr>
          <a:xfrm>
            <a:off x="2226067" y="1623182"/>
            <a:ext cx="185352" cy="18466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FEC34553-C769-4A4D-B3D4-1B6E9780B3DE}"/>
              </a:ext>
            </a:extLst>
          </p:cNvPr>
          <p:cNvSpPr/>
          <p:nvPr/>
        </p:nvSpPr>
        <p:spPr>
          <a:xfrm>
            <a:off x="3274293" y="1623460"/>
            <a:ext cx="185352" cy="18466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8CE54EE3-00AF-F746-A5D1-C517E4969C0D}"/>
              </a:ext>
            </a:extLst>
          </p:cNvPr>
          <p:cNvSpPr/>
          <p:nvPr/>
        </p:nvSpPr>
        <p:spPr>
          <a:xfrm>
            <a:off x="4856036" y="1623182"/>
            <a:ext cx="185352" cy="18466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83C93EDA-202F-4445-807F-D895820F71BB}"/>
              </a:ext>
            </a:extLst>
          </p:cNvPr>
          <p:cNvSpPr/>
          <p:nvPr/>
        </p:nvSpPr>
        <p:spPr>
          <a:xfrm>
            <a:off x="6437779" y="1613177"/>
            <a:ext cx="185352" cy="18466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0E09D69F-6518-0E43-B61F-2E51E0816B31}"/>
              </a:ext>
            </a:extLst>
          </p:cNvPr>
          <p:cNvSpPr/>
          <p:nvPr/>
        </p:nvSpPr>
        <p:spPr>
          <a:xfrm>
            <a:off x="7834170" y="1613177"/>
            <a:ext cx="185352" cy="18466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7EFE7F5-0B00-D442-819F-F5213DD77027}"/>
              </a:ext>
            </a:extLst>
          </p:cNvPr>
          <p:cNvSpPr/>
          <p:nvPr/>
        </p:nvSpPr>
        <p:spPr>
          <a:xfrm>
            <a:off x="9045209" y="1623182"/>
            <a:ext cx="185352" cy="18466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8FBDA852-1D83-164E-A8BC-FFFBE3D69B4F}"/>
              </a:ext>
            </a:extLst>
          </p:cNvPr>
          <p:cNvCxnSpPr>
            <a:cxnSpLocks/>
          </p:cNvCxnSpPr>
          <p:nvPr/>
        </p:nvCxnSpPr>
        <p:spPr>
          <a:xfrm>
            <a:off x="2318743" y="1149178"/>
            <a:ext cx="0" cy="381671"/>
          </a:xfrm>
          <a:prstGeom prst="straightConnector1">
            <a:avLst/>
          </a:prstGeom>
          <a:ln w="539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>
            <a:extLst>
              <a:ext uri="{FF2B5EF4-FFF2-40B4-BE49-F238E27FC236}">
                <a16:creationId xmlns:a16="http://schemas.microsoft.com/office/drawing/2014/main" id="{5FD07A92-2810-304D-A453-BFAA8588CF6C}"/>
              </a:ext>
            </a:extLst>
          </p:cNvPr>
          <p:cNvSpPr/>
          <p:nvPr/>
        </p:nvSpPr>
        <p:spPr>
          <a:xfrm>
            <a:off x="2588532" y="2208067"/>
            <a:ext cx="185352" cy="18466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1557B8EC-A7FC-D74B-84D2-A28CC8493DC1}"/>
              </a:ext>
            </a:extLst>
          </p:cNvPr>
          <p:cNvSpPr/>
          <p:nvPr/>
        </p:nvSpPr>
        <p:spPr>
          <a:xfrm>
            <a:off x="3630619" y="2198062"/>
            <a:ext cx="185352" cy="18466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C0D3F9A0-C66F-D048-A732-3B982948C05B}"/>
              </a:ext>
            </a:extLst>
          </p:cNvPr>
          <p:cNvSpPr/>
          <p:nvPr/>
        </p:nvSpPr>
        <p:spPr>
          <a:xfrm>
            <a:off x="5218501" y="2208067"/>
            <a:ext cx="185352" cy="18466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0085026C-8FCB-AF4E-9FEC-18D3B51A258F}"/>
              </a:ext>
            </a:extLst>
          </p:cNvPr>
          <p:cNvSpPr/>
          <p:nvPr/>
        </p:nvSpPr>
        <p:spPr>
          <a:xfrm>
            <a:off x="9407674" y="2208067"/>
            <a:ext cx="185352" cy="18466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4DB6489E-C3EE-FD48-B1FF-C0EA31C9B071}"/>
              </a:ext>
            </a:extLst>
          </p:cNvPr>
          <p:cNvCxnSpPr>
            <a:cxnSpLocks/>
          </p:cNvCxnSpPr>
          <p:nvPr/>
        </p:nvCxnSpPr>
        <p:spPr>
          <a:xfrm flipV="1">
            <a:off x="2681208" y="2445424"/>
            <a:ext cx="208" cy="327519"/>
          </a:xfrm>
          <a:prstGeom prst="straightConnector1">
            <a:avLst/>
          </a:prstGeom>
          <a:ln w="53975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CE9723A8-9A79-EF4B-BC45-807933EE5006}"/>
              </a:ext>
            </a:extLst>
          </p:cNvPr>
          <p:cNvSpPr txBox="1"/>
          <p:nvPr/>
        </p:nvSpPr>
        <p:spPr>
          <a:xfrm>
            <a:off x="2200762" y="820283"/>
            <a:ext cx="245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err="1"/>
              <a:t>i</a:t>
            </a:r>
            <a:endParaRPr kumimoji="1" lang="zh-CN" altLang="en-US" b="1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27D29AC3-F3EA-FF45-AF91-F597C2DB96E3}"/>
              </a:ext>
            </a:extLst>
          </p:cNvPr>
          <p:cNvSpPr txBox="1"/>
          <p:nvPr/>
        </p:nvSpPr>
        <p:spPr>
          <a:xfrm>
            <a:off x="2563227" y="2792951"/>
            <a:ext cx="245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/>
              <a:t>j</a:t>
            </a:r>
            <a:endParaRPr kumimoji="1" lang="zh-CN" altLang="en-US" b="1" dirty="0"/>
          </a:p>
        </p:txBody>
      </p: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0C89CBE6-7A00-F846-B840-0249EDC90B2F}"/>
              </a:ext>
            </a:extLst>
          </p:cNvPr>
          <p:cNvCxnSpPr>
            <a:cxnSpLocks/>
          </p:cNvCxnSpPr>
          <p:nvPr/>
        </p:nvCxnSpPr>
        <p:spPr>
          <a:xfrm>
            <a:off x="2518303" y="1340013"/>
            <a:ext cx="3404749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5B892513-7C99-DD40-9620-BDA48BA1012F}"/>
              </a:ext>
            </a:extLst>
          </p:cNvPr>
          <p:cNvSpPr txBox="1"/>
          <p:nvPr/>
        </p:nvSpPr>
        <p:spPr>
          <a:xfrm>
            <a:off x="2595667" y="843627"/>
            <a:ext cx="3716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/>
              <a:t>当</a:t>
            </a:r>
            <a:r>
              <a:rPr kumimoji="1" lang="en-US" altLang="zh-CN" b="1" dirty="0"/>
              <a:t>|House[</a:t>
            </a:r>
            <a:r>
              <a:rPr kumimoji="1" lang="en-US" altLang="zh-CN" b="1" dirty="0" err="1"/>
              <a:t>i</a:t>
            </a:r>
            <a:r>
              <a:rPr kumimoji="1" lang="en-US" altLang="zh-CN" b="1" dirty="0"/>
              <a:t>]-heater[j]|&lt;=mid,</a:t>
            </a:r>
            <a:r>
              <a:rPr kumimoji="1" lang="zh-CN" altLang="en-US" b="1" dirty="0"/>
              <a:t>  </a:t>
            </a:r>
            <a:r>
              <a:rPr kumimoji="1" lang="en-US" altLang="zh-CN" b="1" dirty="0" err="1"/>
              <a:t>i</a:t>
            </a:r>
            <a:r>
              <a:rPr kumimoji="1" lang="en-US" altLang="zh-CN" b="1" dirty="0"/>
              <a:t>++</a:t>
            </a:r>
            <a:endParaRPr kumimoji="1" lang="zh-CN" altLang="en-US" b="1" dirty="0"/>
          </a:p>
        </p:txBody>
      </p: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408B2B97-BC75-C544-9B42-8AFD409FB97E}"/>
              </a:ext>
            </a:extLst>
          </p:cNvPr>
          <p:cNvCxnSpPr>
            <a:cxnSpLocks/>
          </p:cNvCxnSpPr>
          <p:nvPr/>
        </p:nvCxnSpPr>
        <p:spPr>
          <a:xfrm>
            <a:off x="3003702" y="2609183"/>
            <a:ext cx="3404749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51B75731-35E8-2347-9EF0-74FD273FBD87}"/>
              </a:ext>
            </a:extLst>
          </p:cNvPr>
          <p:cNvSpPr txBox="1"/>
          <p:nvPr/>
        </p:nvSpPr>
        <p:spPr>
          <a:xfrm>
            <a:off x="2933727" y="2711520"/>
            <a:ext cx="3555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/>
              <a:t>当</a:t>
            </a:r>
            <a:r>
              <a:rPr kumimoji="1" lang="en-US" altLang="zh-CN" b="1" dirty="0"/>
              <a:t>|House[</a:t>
            </a:r>
            <a:r>
              <a:rPr kumimoji="1" lang="en-US" altLang="zh-CN" b="1" dirty="0" err="1"/>
              <a:t>i</a:t>
            </a:r>
            <a:r>
              <a:rPr kumimoji="1" lang="en-US" altLang="zh-CN" b="1" dirty="0"/>
              <a:t>]-heater[j]|&gt;mid,</a:t>
            </a:r>
            <a:r>
              <a:rPr kumimoji="1" lang="zh-CN" altLang="en-US" b="1" dirty="0"/>
              <a:t>  </a:t>
            </a:r>
            <a:r>
              <a:rPr kumimoji="1" lang="en-US" altLang="zh-CN" b="1" dirty="0" err="1"/>
              <a:t>j++</a:t>
            </a:r>
            <a:endParaRPr kumimoji="1"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417374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613237F1-3FAF-AA47-960C-2E8A10EE1304}"/>
              </a:ext>
            </a:extLst>
          </p:cNvPr>
          <p:cNvSpPr txBox="1"/>
          <p:nvPr/>
        </p:nvSpPr>
        <p:spPr>
          <a:xfrm>
            <a:off x="379859" y="89504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原串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D40D938-086E-AF4E-83D2-EE31D2F64F2E}"/>
              </a:ext>
            </a:extLst>
          </p:cNvPr>
          <p:cNvSpPr txBox="1"/>
          <p:nvPr/>
        </p:nvSpPr>
        <p:spPr>
          <a:xfrm>
            <a:off x="379859" y="284022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预处理</a:t>
            </a:r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897F516C-C61F-AE41-BFAC-AB506D3ADD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0310047"/>
              </p:ext>
            </p:extLst>
          </p:nvPr>
        </p:nvGraphicFramePr>
        <p:xfrm>
          <a:off x="1600084" y="749968"/>
          <a:ext cx="370075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195">
                  <a:extLst>
                    <a:ext uri="{9D8B030D-6E8A-4147-A177-3AD203B41FA5}">
                      <a16:colId xmlns:a16="http://schemas.microsoft.com/office/drawing/2014/main" val="3120396768"/>
                    </a:ext>
                  </a:extLst>
                </a:gridCol>
                <a:gridCol w="411195">
                  <a:extLst>
                    <a:ext uri="{9D8B030D-6E8A-4147-A177-3AD203B41FA5}">
                      <a16:colId xmlns:a16="http://schemas.microsoft.com/office/drawing/2014/main" val="1330998012"/>
                    </a:ext>
                  </a:extLst>
                </a:gridCol>
                <a:gridCol w="411195">
                  <a:extLst>
                    <a:ext uri="{9D8B030D-6E8A-4147-A177-3AD203B41FA5}">
                      <a16:colId xmlns:a16="http://schemas.microsoft.com/office/drawing/2014/main" val="131975160"/>
                    </a:ext>
                  </a:extLst>
                </a:gridCol>
                <a:gridCol w="411195">
                  <a:extLst>
                    <a:ext uri="{9D8B030D-6E8A-4147-A177-3AD203B41FA5}">
                      <a16:colId xmlns:a16="http://schemas.microsoft.com/office/drawing/2014/main" val="2171734679"/>
                    </a:ext>
                  </a:extLst>
                </a:gridCol>
                <a:gridCol w="411195">
                  <a:extLst>
                    <a:ext uri="{9D8B030D-6E8A-4147-A177-3AD203B41FA5}">
                      <a16:colId xmlns:a16="http://schemas.microsoft.com/office/drawing/2014/main" val="2071278291"/>
                    </a:ext>
                  </a:extLst>
                </a:gridCol>
                <a:gridCol w="411195">
                  <a:extLst>
                    <a:ext uri="{9D8B030D-6E8A-4147-A177-3AD203B41FA5}">
                      <a16:colId xmlns:a16="http://schemas.microsoft.com/office/drawing/2014/main" val="334454492"/>
                    </a:ext>
                  </a:extLst>
                </a:gridCol>
                <a:gridCol w="411195">
                  <a:extLst>
                    <a:ext uri="{9D8B030D-6E8A-4147-A177-3AD203B41FA5}">
                      <a16:colId xmlns:a16="http://schemas.microsoft.com/office/drawing/2014/main" val="2226080791"/>
                    </a:ext>
                  </a:extLst>
                </a:gridCol>
                <a:gridCol w="411195">
                  <a:extLst>
                    <a:ext uri="{9D8B030D-6E8A-4147-A177-3AD203B41FA5}">
                      <a16:colId xmlns:a16="http://schemas.microsoft.com/office/drawing/2014/main" val="319696765"/>
                    </a:ext>
                  </a:extLst>
                </a:gridCol>
                <a:gridCol w="411195">
                  <a:extLst>
                    <a:ext uri="{9D8B030D-6E8A-4147-A177-3AD203B41FA5}">
                      <a16:colId xmlns:a16="http://schemas.microsoft.com/office/drawing/2014/main" val="35238059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0705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3248518"/>
                  </a:ext>
                </a:extLst>
              </a:tr>
            </a:tbl>
          </a:graphicData>
        </a:graphic>
      </p:graphicFrame>
      <p:graphicFrame>
        <p:nvGraphicFramePr>
          <p:cNvPr id="31" name="表格 2">
            <a:extLst>
              <a:ext uri="{FF2B5EF4-FFF2-40B4-BE49-F238E27FC236}">
                <a16:creationId xmlns:a16="http://schemas.microsoft.com/office/drawing/2014/main" id="{267C6288-E56E-0D4F-85A7-3969F9A4C9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661579"/>
              </p:ext>
            </p:extLst>
          </p:nvPr>
        </p:nvGraphicFramePr>
        <p:xfrm>
          <a:off x="1600084" y="2548268"/>
          <a:ext cx="966456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9969">
                  <a:extLst>
                    <a:ext uri="{9D8B030D-6E8A-4147-A177-3AD203B41FA5}">
                      <a16:colId xmlns:a16="http://schemas.microsoft.com/office/drawing/2014/main" val="4093782650"/>
                    </a:ext>
                  </a:extLst>
                </a:gridCol>
                <a:gridCol w="288631">
                  <a:extLst>
                    <a:ext uri="{9D8B030D-6E8A-4147-A177-3AD203B41FA5}">
                      <a16:colId xmlns:a16="http://schemas.microsoft.com/office/drawing/2014/main" val="3120396768"/>
                    </a:ext>
                  </a:extLst>
                </a:gridCol>
                <a:gridCol w="439298">
                  <a:extLst>
                    <a:ext uri="{9D8B030D-6E8A-4147-A177-3AD203B41FA5}">
                      <a16:colId xmlns:a16="http://schemas.microsoft.com/office/drawing/2014/main" val="1330998012"/>
                    </a:ext>
                  </a:extLst>
                </a:gridCol>
                <a:gridCol w="439298">
                  <a:extLst>
                    <a:ext uri="{9D8B030D-6E8A-4147-A177-3AD203B41FA5}">
                      <a16:colId xmlns:a16="http://schemas.microsoft.com/office/drawing/2014/main" val="131975160"/>
                    </a:ext>
                  </a:extLst>
                </a:gridCol>
                <a:gridCol w="439298">
                  <a:extLst>
                    <a:ext uri="{9D8B030D-6E8A-4147-A177-3AD203B41FA5}">
                      <a16:colId xmlns:a16="http://schemas.microsoft.com/office/drawing/2014/main" val="2171734679"/>
                    </a:ext>
                  </a:extLst>
                </a:gridCol>
                <a:gridCol w="439298">
                  <a:extLst>
                    <a:ext uri="{9D8B030D-6E8A-4147-A177-3AD203B41FA5}">
                      <a16:colId xmlns:a16="http://schemas.microsoft.com/office/drawing/2014/main" val="2071278291"/>
                    </a:ext>
                  </a:extLst>
                </a:gridCol>
                <a:gridCol w="439298">
                  <a:extLst>
                    <a:ext uri="{9D8B030D-6E8A-4147-A177-3AD203B41FA5}">
                      <a16:colId xmlns:a16="http://schemas.microsoft.com/office/drawing/2014/main" val="334454492"/>
                    </a:ext>
                  </a:extLst>
                </a:gridCol>
                <a:gridCol w="439298">
                  <a:extLst>
                    <a:ext uri="{9D8B030D-6E8A-4147-A177-3AD203B41FA5}">
                      <a16:colId xmlns:a16="http://schemas.microsoft.com/office/drawing/2014/main" val="2226080791"/>
                    </a:ext>
                  </a:extLst>
                </a:gridCol>
                <a:gridCol w="439298">
                  <a:extLst>
                    <a:ext uri="{9D8B030D-6E8A-4147-A177-3AD203B41FA5}">
                      <a16:colId xmlns:a16="http://schemas.microsoft.com/office/drawing/2014/main" val="319696765"/>
                    </a:ext>
                  </a:extLst>
                </a:gridCol>
                <a:gridCol w="439298">
                  <a:extLst>
                    <a:ext uri="{9D8B030D-6E8A-4147-A177-3AD203B41FA5}">
                      <a16:colId xmlns:a16="http://schemas.microsoft.com/office/drawing/2014/main" val="3523805988"/>
                    </a:ext>
                  </a:extLst>
                </a:gridCol>
                <a:gridCol w="439298">
                  <a:extLst>
                    <a:ext uri="{9D8B030D-6E8A-4147-A177-3AD203B41FA5}">
                      <a16:colId xmlns:a16="http://schemas.microsoft.com/office/drawing/2014/main" val="162926021"/>
                    </a:ext>
                  </a:extLst>
                </a:gridCol>
                <a:gridCol w="439298">
                  <a:extLst>
                    <a:ext uri="{9D8B030D-6E8A-4147-A177-3AD203B41FA5}">
                      <a16:colId xmlns:a16="http://schemas.microsoft.com/office/drawing/2014/main" val="3805715533"/>
                    </a:ext>
                  </a:extLst>
                </a:gridCol>
                <a:gridCol w="439298">
                  <a:extLst>
                    <a:ext uri="{9D8B030D-6E8A-4147-A177-3AD203B41FA5}">
                      <a16:colId xmlns:a16="http://schemas.microsoft.com/office/drawing/2014/main" val="11423945"/>
                    </a:ext>
                  </a:extLst>
                </a:gridCol>
                <a:gridCol w="439298">
                  <a:extLst>
                    <a:ext uri="{9D8B030D-6E8A-4147-A177-3AD203B41FA5}">
                      <a16:colId xmlns:a16="http://schemas.microsoft.com/office/drawing/2014/main" val="560441248"/>
                    </a:ext>
                  </a:extLst>
                </a:gridCol>
                <a:gridCol w="439298">
                  <a:extLst>
                    <a:ext uri="{9D8B030D-6E8A-4147-A177-3AD203B41FA5}">
                      <a16:colId xmlns:a16="http://schemas.microsoft.com/office/drawing/2014/main" val="3770333449"/>
                    </a:ext>
                  </a:extLst>
                </a:gridCol>
                <a:gridCol w="439298">
                  <a:extLst>
                    <a:ext uri="{9D8B030D-6E8A-4147-A177-3AD203B41FA5}">
                      <a16:colId xmlns:a16="http://schemas.microsoft.com/office/drawing/2014/main" val="3845031109"/>
                    </a:ext>
                  </a:extLst>
                </a:gridCol>
                <a:gridCol w="439298">
                  <a:extLst>
                    <a:ext uri="{9D8B030D-6E8A-4147-A177-3AD203B41FA5}">
                      <a16:colId xmlns:a16="http://schemas.microsoft.com/office/drawing/2014/main" val="2823759938"/>
                    </a:ext>
                  </a:extLst>
                </a:gridCol>
                <a:gridCol w="439298">
                  <a:extLst>
                    <a:ext uri="{9D8B030D-6E8A-4147-A177-3AD203B41FA5}">
                      <a16:colId xmlns:a16="http://schemas.microsoft.com/office/drawing/2014/main" val="4055376030"/>
                    </a:ext>
                  </a:extLst>
                </a:gridCol>
                <a:gridCol w="439298">
                  <a:extLst>
                    <a:ext uri="{9D8B030D-6E8A-4147-A177-3AD203B41FA5}">
                      <a16:colId xmlns:a16="http://schemas.microsoft.com/office/drawing/2014/main" val="3416897987"/>
                    </a:ext>
                  </a:extLst>
                </a:gridCol>
                <a:gridCol w="439298">
                  <a:extLst>
                    <a:ext uri="{9D8B030D-6E8A-4147-A177-3AD203B41FA5}">
                      <a16:colId xmlns:a16="http://schemas.microsoft.com/office/drawing/2014/main" val="2871679231"/>
                    </a:ext>
                  </a:extLst>
                </a:gridCol>
                <a:gridCol w="439298">
                  <a:extLst>
                    <a:ext uri="{9D8B030D-6E8A-4147-A177-3AD203B41FA5}">
                      <a16:colId xmlns:a16="http://schemas.microsoft.com/office/drawing/2014/main" val="3860785625"/>
                    </a:ext>
                  </a:extLst>
                </a:gridCol>
                <a:gridCol w="439298">
                  <a:extLst>
                    <a:ext uri="{9D8B030D-6E8A-4147-A177-3AD203B41FA5}">
                      <a16:colId xmlns:a16="http://schemas.microsoft.com/office/drawing/2014/main" val="36037036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19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20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0705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(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#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#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#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#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#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#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#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#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#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#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3248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rad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5154265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F8173BA5-08AF-2142-9856-611D00C066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6342062"/>
              </p:ext>
            </p:extLst>
          </p:nvPr>
        </p:nvGraphicFramePr>
        <p:xfrm>
          <a:off x="1600084" y="4333966"/>
          <a:ext cx="96645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8913">
                  <a:extLst>
                    <a:ext uri="{9D8B030D-6E8A-4147-A177-3AD203B41FA5}">
                      <a16:colId xmlns:a16="http://schemas.microsoft.com/office/drawing/2014/main" val="3434641060"/>
                    </a:ext>
                  </a:extLst>
                </a:gridCol>
                <a:gridCol w="419687">
                  <a:extLst>
                    <a:ext uri="{9D8B030D-6E8A-4147-A177-3AD203B41FA5}">
                      <a16:colId xmlns:a16="http://schemas.microsoft.com/office/drawing/2014/main" val="848750575"/>
                    </a:ext>
                  </a:extLst>
                </a:gridCol>
                <a:gridCol w="439298">
                  <a:extLst>
                    <a:ext uri="{9D8B030D-6E8A-4147-A177-3AD203B41FA5}">
                      <a16:colId xmlns:a16="http://schemas.microsoft.com/office/drawing/2014/main" val="394744997"/>
                    </a:ext>
                  </a:extLst>
                </a:gridCol>
                <a:gridCol w="439298">
                  <a:extLst>
                    <a:ext uri="{9D8B030D-6E8A-4147-A177-3AD203B41FA5}">
                      <a16:colId xmlns:a16="http://schemas.microsoft.com/office/drawing/2014/main" val="4241151191"/>
                    </a:ext>
                  </a:extLst>
                </a:gridCol>
                <a:gridCol w="439298">
                  <a:extLst>
                    <a:ext uri="{9D8B030D-6E8A-4147-A177-3AD203B41FA5}">
                      <a16:colId xmlns:a16="http://schemas.microsoft.com/office/drawing/2014/main" val="997101238"/>
                    </a:ext>
                  </a:extLst>
                </a:gridCol>
                <a:gridCol w="439298">
                  <a:extLst>
                    <a:ext uri="{9D8B030D-6E8A-4147-A177-3AD203B41FA5}">
                      <a16:colId xmlns:a16="http://schemas.microsoft.com/office/drawing/2014/main" val="1487585181"/>
                    </a:ext>
                  </a:extLst>
                </a:gridCol>
                <a:gridCol w="439298">
                  <a:extLst>
                    <a:ext uri="{9D8B030D-6E8A-4147-A177-3AD203B41FA5}">
                      <a16:colId xmlns:a16="http://schemas.microsoft.com/office/drawing/2014/main" val="4104829933"/>
                    </a:ext>
                  </a:extLst>
                </a:gridCol>
                <a:gridCol w="439298">
                  <a:extLst>
                    <a:ext uri="{9D8B030D-6E8A-4147-A177-3AD203B41FA5}">
                      <a16:colId xmlns:a16="http://schemas.microsoft.com/office/drawing/2014/main" val="1165118538"/>
                    </a:ext>
                  </a:extLst>
                </a:gridCol>
                <a:gridCol w="439298">
                  <a:extLst>
                    <a:ext uri="{9D8B030D-6E8A-4147-A177-3AD203B41FA5}">
                      <a16:colId xmlns:a16="http://schemas.microsoft.com/office/drawing/2014/main" val="2412045008"/>
                    </a:ext>
                  </a:extLst>
                </a:gridCol>
                <a:gridCol w="439298">
                  <a:extLst>
                    <a:ext uri="{9D8B030D-6E8A-4147-A177-3AD203B41FA5}">
                      <a16:colId xmlns:a16="http://schemas.microsoft.com/office/drawing/2014/main" val="3008273980"/>
                    </a:ext>
                  </a:extLst>
                </a:gridCol>
                <a:gridCol w="439298">
                  <a:extLst>
                    <a:ext uri="{9D8B030D-6E8A-4147-A177-3AD203B41FA5}">
                      <a16:colId xmlns:a16="http://schemas.microsoft.com/office/drawing/2014/main" val="1255790585"/>
                    </a:ext>
                  </a:extLst>
                </a:gridCol>
                <a:gridCol w="439298">
                  <a:extLst>
                    <a:ext uri="{9D8B030D-6E8A-4147-A177-3AD203B41FA5}">
                      <a16:colId xmlns:a16="http://schemas.microsoft.com/office/drawing/2014/main" val="1656920614"/>
                    </a:ext>
                  </a:extLst>
                </a:gridCol>
                <a:gridCol w="439298">
                  <a:extLst>
                    <a:ext uri="{9D8B030D-6E8A-4147-A177-3AD203B41FA5}">
                      <a16:colId xmlns:a16="http://schemas.microsoft.com/office/drawing/2014/main" val="1568983293"/>
                    </a:ext>
                  </a:extLst>
                </a:gridCol>
                <a:gridCol w="439298">
                  <a:extLst>
                    <a:ext uri="{9D8B030D-6E8A-4147-A177-3AD203B41FA5}">
                      <a16:colId xmlns:a16="http://schemas.microsoft.com/office/drawing/2014/main" val="782928291"/>
                    </a:ext>
                  </a:extLst>
                </a:gridCol>
                <a:gridCol w="439298">
                  <a:extLst>
                    <a:ext uri="{9D8B030D-6E8A-4147-A177-3AD203B41FA5}">
                      <a16:colId xmlns:a16="http://schemas.microsoft.com/office/drawing/2014/main" val="1077793475"/>
                    </a:ext>
                  </a:extLst>
                </a:gridCol>
                <a:gridCol w="439298">
                  <a:extLst>
                    <a:ext uri="{9D8B030D-6E8A-4147-A177-3AD203B41FA5}">
                      <a16:colId xmlns:a16="http://schemas.microsoft.com/office/drawing/2014/main" val="3802058076"/>
                    </a:ext>
                  </a:extLst>
                </a:gridCol>
                <a:gridCol w="439298">
                  <a:extLst>
                    <a:ext uri="{9D8B030D-6E8A-4147-A177-3AD203B41FA5}">
                      <a16:colId xmlns:a16="http://schemas.microsoft.com/office/drawing/2014/main" val="1072894685"/>
                    </a:ext>
                  </a:extLst>
                </a:gridCol>
                <a:gridCol w="439298">
                  <a:extLst>
                    <a:ext uri="{9D8B030D-6E8A-4147-A177-3AD203B41FA5}">
                      <a16:colId xmlns:a16="http://schemas.microsoft.com/office/drawing/2014/main" val="863549615"/>
                    </a:ext>
                  </a:extLst>
                </a:gridCol>
                <a:gridCol w="439298">
                  <a:extLst>
                    <a:ext uri="{9D8B030D-6E8A-4147-A177-3AD203B41FA5}">
                      <a16:colId xmlns:a16="http://schemas.microsoft.com/office/drawing/2014/main" val="2046177827"/>
                    </a:ext>
                  </a:extLst>
                </a:gridCol>
                <a:gridCol w="439298">
                  <a:extLst>
                    <a:ext uri="{9D8B030D-6E8A-4147-A177-3AD203B41FA5}">
                      <a16:colId xmlns:a16="http://schemas.microsoft.com/office/drawing/2014/main" val="146250465"/>
                    </a:ext>
                  </a:extLst>
                </a:gridCol>
                <a:gridCol w="439298">
                  <a:extLst>
                    <a:ext uri="{9D8B030D-6E8A-4147-A177-3AD203B41FA5}">
                      <a16:colId xmlns:a16="http://schemas.microsoft.com/office/drawing/2014/main" val="3330386265"/>
                    </a:ext>
                  </a:extLst>
                </a:gridCol>
                <a:gridCol w="439298">
                  <a:extLst>
                    <a:ext uri="{9D8B030D-6E8A-4147-A177-3AD203B41FA5}">
                      <a16:colId xmlns:a16="http://schemas.microsoft.com/office/drawing/2014/main" val="24348479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(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#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#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#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#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#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#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#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#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#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#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0258441"/>
                  </a:ext>
                </a:extLst>
              </a:tr>
            </a:tbl>
          </a:graphicData>
        </a:graphic>
      </p:graphicFrame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0D6B59BA-0B15-AB41-A2E9-35531D6A9C3E}"/>
              </a:ext>
            </a:extLst>
          </p:cNvPr>
          <p:cNvCxnSpPr>
            <a:cxnSpLocks/>
          </p:cNvCxnSpPr>
          <p:nvPr/>
        </p:nvCxnSpPr>
        <p:spPr>
          <a:xfrm>
            <a:off x="4429726" y="4066951"/>
            <a:ext cx="0" cy="243627"/>
          </a:xfrm>
          <a:prstGeom prst="straightConnector1">
            <a:avLst/>
          </a:prstGeom>
          <a:ln w="25400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361081AE-B014-294F-B55F-720C4A53B4D7}"/>
              </a:ext>
            </a:extLst>
          </p:cNvPr>
          <p:cNvSpPr txBox="1"/>
          <p:nvPr/>
        </p:nvSpPr>
        <p:spPr>
          <a:xfrm>
            <a:off x="3501301" y="3866048"/>
            <a:ext cx="10358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/>
              <a:t>扩展</a:t>
            </a:r>
            <a:r>
              <a:rPr kumimoji="1" lang="en-US" altLang="zh-CN" sz="1200" dirty="0"/>
              <a:t>2</a:t>
            </a:r>
            <a:r>
              <a:rPr kumimoji="1" lang="zh-CN" altLang="en-US" sz="1200" dirty="0"/>
              <a:t>个字符</a:t>
            </a:r>
          </a:p>
        </p:txBody>
      </p:sp>
      <p:cxnSp>
        <p:nvCxnSpPr>
          <p:cNvPr id="37" name="直线箭头连接符 36">
            <a:extLst>
              <a:ext uri="{FF2B5EF4-FFF2-40B4-BE49-F238E27FC236}">
                <a16:creationId xmlns:a16="http://schemas.microsoft.com/office/drawing/2014/main" id="{140F5E45-F2CD-854D-AE6B-B0A7D8A0591A}"/>
              </a:ext>
            </a:extLst>
          </p:cNvPr>
          <p:cNvCxnSpPr>
            <a:cxnSpLocks/>
          </p:cNvCxnSpPr>
          <p:nvPr/>
        </p:nvCxnSpPr>
        <p:spPr>
          <a:xfrm>
            <a:off x="3608739" y="4197847"/>
            <a:ext cx="820987" cy="0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5AEFC37A-F4D4-D84D-9A55-2BB36F14E5BA}"/>
              </a:ext>
            </a:extLst>
          </p:cNvPr>
          <p:cNvCxnSpPr>
            <a:cxnSpLocks/>
          </p:cNvCxnSpPr>
          <p:nvPr/>
        </p:nvCxnSpPr>
        <p:spPr>
          <a:xfrm>
            <a:off x="2716256" y="4083908"/>
            <a:ext cx="0" cy="243627"/>
          </a:xfrm>
          <a:prstGeom prst="straightConnector1">
            <a:avLst/>
          </a:prstGeom>
          <a:ln w="25400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5A8F9A52-7CD6-C34F-987A-D73C27495886}"/>
              </a:ext>
            </a:extLst>
          </p:cNvPr>
          <p:cNvCxnSpPr>
            <a:cxnSpLocks/>
          </p:cNvCxnSpPr>
          <p:nvPr/>
        </p:nvCxnSpPr>
        <p:spPr>
          <a:xfrm flipH="1">
            <a:off x="2716256" y="4202186"/>
            <a:ext cx="892483" cy="1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线箭头连接符 45">
            <a:extLst>
              <a:ext uri="{FF2B5EF4-FFF2-40B4-BE49-F238E27FC236}">
                <a16:creationId xmlns:a16="http://schemas.microsoft.com/office/drawing/2014/main" id="{D2BE13A4-C213-4348-946E-35747D241D78}"/>
              </a:ext>
            </a:extLst>
          </p:cNvPr>
          <p:cNvCxnSpPr>
            <a:cxnSpLocks/>
          </p:cNvCxnSpPr>
          <p:nvPr/>
        </p:nvCxnSpPr>
        <p:spPr>
          <a:xfrm>
            <a:off x="1784058" y="1529387"/>
            <a:ext cx="1342201" cy="1018881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箭头连接符 47">
            <a:extLst>
              <a:ext uri="{FF2B5EF4-FFF2-40B4-BE49-F238E27FC236}">
                <a16:creationId xmlns:a16="http://schemas.microsoft.com/office/drawing/2014/main" id="{6611DA22-A0DC-F046-8D4D-544AB8257099}"/>
              </a:ext>
            </a:extLst>
          </p:cNvPr>
          <p:cNvCxnSpPr>
            <a:cxnSpLocks/>
          </p:cNvCxnSpPr>
          <p:nvPr/>
        </p:nvCxnSpPr>
        <p:spPr>
          <a:xfrm>
            <a:off x="2181583" y="1497429"/>
            <a:ext cx="1837648" cy="1027451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线箭头连接符 49">
            <a:extLst>
              <a:ext uri="{FF2B5EF4-FFF2-40B4-BE49-F238E27FC236}">
                <a16:creationId xmlns:a16="http://schemas.microsoft.com/office/drawing/2014/main" id="{C83FE87F-24F1-8244-8B43-F3776B1CC5CE}"/>
              </a:ext>
            </a:extLst>
          </p:cNvPr>
          <p:cNvCxnSpPr>
            <a:cxnSpLocks/>
          </p:cNvCxnSpPr>
          <p:nvPr/>
        </p:nvCxnSpPr>
        <p:spPr>
          <a:xfrm>
            <a:off x="2677030" y="1490998"/>
            <a:ext cx="2156490" cy="1033882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5652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613237F1-3FAF-AA47-960C-2E8A10EE1304}"/>
              </a:ext>
            </a:extLst>
          </p:cNvPr>
          <p:cNvSpPr txBox="1"/>
          <p:nvPr/>
        </p:nvSpPr>
        <p:spPr>
          <a:xfrm>
            <a:off x="379859" y="89504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原串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D40D938-086E-AF4E-83D2-EE31D2F64F2E}"/>
              </a:ext>
            </a:extLst>
          </p:cNvPr>
          <p:cNvSpPr txBox="1"/>
          <p:nvPr/>
        </p:nvSpPr>
        <p:spPr>
          <a:xfrm>
            <a:off x="379859" y="284022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预处理</a:t>
            </a:r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897F516C-C61F-AE41-BFAC-AB506D3ADDCE}"/>
              </a:ext>
            </a:extLst>
          </p:cNvPr>
          <p:cNvGraphicFramePr>
            <a:graphicFrameLocks noGrp="1"/>
          </p:cNvGraphicFramePr>
          <p:nvPr/>
        </p:nvGraphicFramePr>
        <p:xfrm>
          <a:off x="1600084" y="749968"/>
          <a:ext cx="370075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195">
                  <a:extLst>
                    <a:ext uri="{9D8B030D-6E8A-4147-A177-3AD203B41FA5}">
                      <a16:colId xmlns:a16="http://schemas.microsoft.com/office/drawing/2014/main" val="3120396768"/>
                    </a:ext>
                  </a:extLst>
                </a:gridCol>
                <a:gridCol w="411195">
                  <a:extLst>
                    <a:ext uri="{9D8B030D-6E8A-4147-A177-3AD203B41FA5}">
                      <a16:colId xmlns:a16="http://schemas.microsoft.com/office/drawing/2014/main" val="1330998012"/>
                    </a:ext>
                  </a:extLst>
                </a:gridCol>
                <a:gridCol w="411195">
                  <a:extLst>
                    <a:ext uri="{9D8B030D-6E8A-4147-A177-3AD203B41FA5}">
                      <a16:colId xmlns:a16="http://schemas.microsoft.com/office/drawing/2014/main" val="131975160"/>
                    </a:ext>
                  </a:extLst>
                </a:gridCol>
                <a:gridCol w="411195">
                  <a:extLst>
                    <a:ext uri="{9D8B030D-6E8A-4147-A177-3AD203B41FA5}">
                      <a16:colId xmlns:a16="http://schemas.microsoft.com/office/drawing/2014/main" val="2171734679"/>
                    </a:ext>
                  </a:extLst>
                </a:gridCol>
                <a:gridCol w="411195">
                  <a:extLst>
                    <a:ext uri="{9D8B030D-6E8A-4147-A177-3AD203B41FA5}">
                      <a16:colId xmlns:a16="http://schemas.microsoft.com/office/drawing/2014/main" val="2071278291"/>
                    </a:ext>
                  </a:extLst>
                </a:gridCol>
                <a:gridCol w="411195">
                  <a:extLst>
                    <a:ext uri="{9D8B030D-6E8A-4147-A177-3AD203B41FA5}">
                      <a16:colId xmlns:a16="http://schemas.microsoft.com/office/drawing/2014/main" val="334454492"/>
                    </a:ext>
                  </a:extLst>
                </a:gridCol>
                <a:gridCol w="411195">
                  <a:extLst>
                    <a:ext uri="{9D8B030D-6E8A-4147-A177-3AD203B41FA5}">
                      <a16:colId xmlns:a16="http://schemas.microsoft.com/office/drawing/2014/main" val="2226080791"/>
                    </a:ext>
                  </a:extLst>
                </a:gridCol>
                <a:gridCol w="411195">
                  <a:extLst>
                    <a:ext uri="{9D8B030D-6E8A-4147-A177-3AD203B41FA5}">
                      <a16:colId xmlns:a16="http://schemas.microsoft.com/office/drawing/2014/main" val="319696765"/>
                    </a:ext>
                  </a:extLst>
                </a:gridCol>
                <a:gridCol w="411195">
                  <a:extLst>
                    <a:ext uri="{9D8B030D-6E8A-4147-A177-3AD203B41FA5}">
                      <a16:colId xmlns:a16="http://schemas.microsoft.com/office/drawing/2014/main" val="35238059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0705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3248518"/>
                  </a:ext>
                </a:extLst>
              </a:tr>
            </a:tbl>
          </a:graphicData>
        </a:graphic>
      </p:graphicFrame>
      <p:graphicFrame>
        <p:nvGraphicFramePr>
          <p:cNvPr id="31" name="表格 2">
            <a:extLst>
              <a:ext uri="{FF2B5EF4-FFF2-40B4-BE49-F238E27FC236}">
                <a16:creationId xmlns:a16="http://schemas.microsoft.com/office/drawing/2014/main" id="{267C6288-E56E-0D4F-85A7-3969F9A4C91D}"/>
              </a:ext>
            </a:extLst>
          </p:cNvPr>
          <p:cNvGraphicFramePr>
            <a:graphicFrameLocks noGrp="1"/>
          </p:cNvGraphicFramePr>
          <p:nvPr/>
        </p:nvGraphicFramePr>
        <p:xfrm>
          <a:off x="1600084" y="2548268"/>
          <a:ext cx="966456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9969">
                  <a:extLst>
                    <a:ext uri="{9D8B030D-6E8A-4147-A177-3AD203B41FA5}">
                      <a16:colId xmlns:a16="http://schemas.microsoft.com/office/drawing/2014/main" val="4093782650"/>
                    </a:ext>
                  </a:extLst>
                </a:gridCol>
                <a:gridCol w="288631">
                  <a:extLst>
                    <a:ext uri="{9D8B030D-6E8A-4147-A177-3AD203B41FA5}">
                      <a16:colId xmlns:a16="http://schemas.microsoft.com/office/drawing/2014/main" val="3120396768"/>
                    </a:ext>
                  </a:extLst>
                </a:gridCol>
                <a:gridCol w="439298">
                  <a:extLst>
                    <a:ext uri="{9D8B030D-6E8A-4147-A177-3AD203B41FA5}">
                      <a16:colId xmlns:a16="http://schemas.microsoft.com/office/drawing/2014/main" val="1330998012"/>
                    </a:ext>
                  </a:extLst>
                </a:gridCol>
                <a:gridCol w="439298">
                  <a:extLst>
                    <a:ext uri="{9D8B030D-6E8A-4147-A177-3AD203B41FA5}">
                      <a16:colId xmlns:a16="http://schemas.microsoft.com/office/drawing/2014/main" val="131975160"/>
                    </a:ext>
                  </a:extLst>
                </a:gridCol>
                <a:gridCol w="439298">
                  <a:extLst>
                    <a:ext uri="{9D8B030D-6E8A-4147-A177-3AD203B41FA5}">
                      <a16:colId xmlns:a16="http://schemas.microsoft.com/office/drawing/2014/main" val="2171734679"/>
                    </a:ext>
                  </a:extLst>
                </a:gridCol>
                <a:gridCol w="439298">
                  <a:extLst>
                    <a:ext uri="{9D8B030D-6E8A-4147-A177-3AD203B41FA5}">
                      <a16:colId xmlns:a16="http://schemas.microsoft.com/office/drawing/2014/main" val="2071278291"/>
                    </a:ext>
                  </a:extLst>
                </a:gridCol>
                <a:gridCol w="439298">
                  <a:extLst>
                    <a:ext uri="{9D8B030D-6E8A-4147-A177-3AD203B41FA5}">
                      <a16:colId xmlns:a16="http://schemas.microsoft.com/office/drawing/2014/main" val="334454492"/>
                    </a:ext>
                  </a:extLst>
                </a:gridCol>
                <a:gridCol w="439298">
                  <a:extLst>
                    <a:ext uri="{9D8B030D-6E8A-4147-A177-3AD203B41FA5}">
                      <a16:colId xmlns:a16="http://schemas.microsoft.com/office/drawing/2014/main" val="2226080791"/>
                    </a:ext>
                  </a:extLst>
                </a:gridCol>
                <a:gridCol w="439298">
                  <a:extLst>
                    <a:ext uri="{9D8B030D-6E8A-4147-A177-3AD203B41FA5}">
                      <a16:colId xmlns:a16="http://schemas.microsoft.com/office/drawing/2014/main" val="319696765"/>
                    </a:ext>
                  </a:extLst>
                </a:gridCol>
                <a:gridCol w="439298">
                  <a:extLst>
                    <a:ext uri="{9D8B030D-6E8A-4147-A177-3AD203B41FA5}">
                      <a16:colId xmlns:a16="http://schemas.microsoft.com/office/drawing/2014/main" val="3523805988"/>
                    </a:ext>
                  </a:extLst>
                </a:gridCol>
                <a:gridCol w="439298">
                  <a:extLst>
                    <a:ext uri="{9D8B030D-6E8A-4147-A177-3AD203B41FA5}">
                      <a16:colId xmlns:a16="http://schemas.microsoft.com/office/drawing/2014/main" val="162926021"/>
                    </a:ext>
                  </a:extLst>
                </a:gridCol>
                <a:gridCol w="439298">
                  <a:extLst>
                    <a:ext uri="{9D8B030D-6E8A-4147-A177-3AD203B41FA5}">
                      <a16:colId xmlns:a16="http://schemas.microsoft.com/office/drawing/2014/main" val="3805715533"/>
                    </a:ext>
                  </a:extLst>
                </a:gridCol>
                <a:gridCol w="439298">
                  <a:extLst>
                    <a:ext uri="{9D8B030D-6E8A-4147-A177-3AD203B41FA5}">
                      <a16:colId xmlns:a16="http://schemas.microsoft.com/office/drawing/2014/main" val="11423945"/>
                    </a:ext>
                  </a:extLst>
                </a:gridCol>
                <a:gridCol w="439298">
                  <a:extLst>
                    <a:ext uri="{9D8B030D-6E8A-4147-A177-3AD203B41FA5}">
                      <a16:colId xmlns:a16="http://schemas.microsoft.com/office/drawing/2014/main" val="560441248"/>
                    </a:ext>
                  </a:extLst>
                </a:gridCol>
                <a:gridCol w="439298">
                  <a:extLst>
                    <a:ext uri="{9D8B030D-6E8A-4147-A177-3AD203B41FA5}">
                      <a16:colId xmlns:a16="http://schemas.microsoft.com/office/drawing/2014/main" val="3770333449"/>
                    </a:ext>
                  </a:extLst>
                </a:gridCol>
                <a:gridCol w="439298">
                  <a:extLst>
                    <a:ext uri="{9D8B030D-6E8A-4147-A177-3AD203B41FA5}">
                      <a16:colId xmlns:a16="http://schemas.microsoft.com/office/drawing/2014/main" val="3845031109"/>
                    </a:ext>
                  </a:extLst>
                </a:gridCol>
                <a:gridCol w="439298">
                  <a:extLst>
                    <a:ext uri="{9D8B030D-6E8A-4147-A177-3AD203B41FA5}">
                      <a16:colId xmlns:a16="http://schemas.microsoft.com/office/drawing/2014/main" val="2823759938"/>
                    </a:ext>
                  </a:extLst>
                </a:gridCol>
                <a:gridCol w="439298">
                  <a:extLst>
                    <a:ext uri="{9D8B030D-6E8A-4147-A177-3AD203B41FA5}">
                      <a16:colId xmlns:a16="http://schemas.microsoft.com/office/drawing/2014/main" val="4055376030"/>
                    </a:ext>
                  </a:extLst>
                </a:gridCol>
                <a:gridCol w="439298">
                  <a:extLst>
                    <a:ext uri="{9D8B030D-6E8A-4147-A177-3AD203B41FA5}">
                      <a16:colId xmlns:a16="http://schemas.microsoft.com/office/drawing/2014/main" val="3416897987"/>
                    </a:ext>
                  </a:extLst>
                </a:gridCol>
                <a:gridCol w="439298">
                  <a:extLst>
                    <a:ext uri="{9D8B030D-6E8A-4147-A177-3AD203B41FA5}">
                      <a16:colId xmlns:a16="http://schemas.microsoft.com/office/drawing/2014/main" val="2871679231"/>
                    </a:ext>
                  </a:extLst>
                </a:gridCol>
                <a:gridCol w="439298">
                  <a:extLst>
                    <a:ext uri="{9D8B030D-6E8A-4147-A177-3AD203B41FA5}">
                      <a16:colId xmlns:a16="http://schemas.microsoft.com/office/drawing/2014/main" val="3860785625"/>
                    </a:ext>
                  </a:extLst>
                </a:gridCol>
                <a:gridCol w="439298">
                  <a:extLst>
                    <a:ext uri="{9D8B030D-6E8A-4147-A177-3AD203B41FA5}">
                      <a16:colId xmlns:a16="http://schemas.microsoft.com/office/drawing/2014/main" val="36037036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19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20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0705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(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#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#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#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#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#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#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#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#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#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#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3248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rad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5154265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F8173BA5-08AF-2142-9856-611D00C066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9712466"/>
              </p:ext>
            </p:extLst>
          </p:nvPr>
        </p:nvGraphicFramePr>
        <p:xfrm>
          <a:off x="1600084" y="4333966"/>
          <a:ext cx="96645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8913">
                  <a:extLst>
                    <a:ext uri="{9D8B030D-6E8A-4147-A177-3AD203B41FA5}">
                      <a16:colId xmlns:a16="http://schemas.microsoft.com/office/drawing/2014/main" val="3434641060"/>
                    </a:ext>
                  </a:extLst>
                </a:gridCol>
                <a:gridCol w="419687">
                  <a:extLst>
                    <a:ext uri="{9D8B030D-6E8A-4147-A177-3AD203B41FA5}">
                      <a16:colId xmlns:a16="http://schemas.microsoft.com/office/drawing/2014/main" val="848750575"/>
                    </a:ext>
                  </a:extLst>
                </a:gridCol>
                <a:gridCol w="439298">
                  <a:extLst>
                    <a:ext uri="{9D8B030D-6E8A-4147-A177-3AD203B41FA5}">
                      <a16:colId xmlns:a16="http://schemas.microsoft.com/office/drawing/2014/main" val="394744997"/>
                    </a:ext>
                  </a:extLst>
                </a:gridCol>
                <a:gridCol w="439298">
                  <a:extLst>
                    <a:ext uri="{9D8B030D-6E8A-4147-A177-3AD203B41FA5}">
                      <a16:colId xmlns:a16="http://schemas.microsoft.com/office/drawing/2014/main" val="4241151191"/>
                    </a:ext>
                  </a:extLst>
                </a:gridCol>
                <a:gridCol w="439298">
                  <a:extLst>
                    <a:ext uri="{9D8B030D-6E8A-4147-A177-3AD203B41FA5}">
                      <a16:colId xmlns:a16="http://schemas.microsoft.com/office/drawing/2014/main" val="997101238"/>
                    </a:ext>
                  </a:extLst>
                </a:gridCol>
                <a:gridCol w="439298">
                  <a:extLst>
                    <a:ext uri="{9D8B030D-6E8A-4147-A177-3AD203B41FA5}">
                      <a16:colId xmlns:a16="http://schemas.microsoft.com/office/drawing/2014/main" val="1487585181"/>
                    </a:ext>
                  </a:extLst>
                </a:gridCol>
                <a:gridCol w="439298">
                  <a:extLst>
                    <a:ext uri="{9D8B030D-6E8A-4147-A177-3AD203B41FA5}">
                      <a16:colId xmlns:a16="http://schemas.microsoft.com/office/drawing/2014/main" val="4104829933"/>
                    </a:ext>
                  </a:extLst>
                </a:gridCol>
                <a:gridCol w="439298">
                  <a:extLst>
                    <a:ext uri="{9D8B030D-6E8A-4147-A177-3AD203B41FA5}">
                      <a16:colId xmlns:a16="http://schemas.microsoft.com/office/drawing/2014/main" val="1165118538"/>
                    </a:ext>
                  </a:extLst>
                </a:gridCol>
                <a:gridCol w="439298">
                  <a:extLst>
                    <a:ext uri="{9D8B030D-6E8A-4147-A177-3AD203B41FA5}">
                      <a16:colId xmlns:a16="http://schemas.microsoft.com/office/drawing/2014/main" val="2412045008"/>
                    </a:ext>
                  </a:extLst>
                </a:gridCol>
                <a:gridCol w="439298">
                  <a:extLst>
                    <a:ext uri="{9D8B030D-6E8A-4147-A177-3AD203B41FA5}">
                      <a16:colId xmlns:a16="http://schemas.microsoft.com/office/drawing/2014/main" val="3008273980"/>
                    </a:ext>
                  </a:extLst>
                </a:gridCol>
                <a:gridCol w="439298">
                  <a:extLst>
                    <a:ext uri="{9D8B030D-6E8A-4147-A177-3AD203B41FA5}">
                      <a16:colId xmlns:a16="http://schemas.microsoft.com/office/drawing/2014/main" val="1255790585"/>
                    </a:ext>
                  </a:extLst>
                </a:gridCol>
                <a:gridCol w="439298">
                  <a:extLst>
                    <a:ext uri="{9D8B030D-6E8A-4147-A177-3AD203B41FA5}">
                      <a16:colId xmlns:a16="http://schemas.microsoft.com/office/drawing/2014/main" val="1656920614"/>
                    </a:ext>
                  </a:extLst>
                </a:gridCol>
                <a:gridCol w="439298">
                  <a:extLst>
                    <a:ext uri="{9D8B030D-6E8A-4147-A177-3AD203B41FA5}">
                      <a16:colId xmlns:a16="http://schemas.microsoft.com/office/drawing/2014/main" val="1568983293"/>
                    </a:ext>
                  </a:extLst>
                </a:gridCol>
                <a:gridCol w="439298">
                  <a:extLst>
                    <a:ext uri="{9D8B030D-6E8A-4147-A177-3AD203B41FA5}">
                      <a16:colId xmlns:a16="http://schemas.microsoft.com/office/drawing/2014/main" val="782928291"/>
                    </a:ext>
                  </a:extLst>
                </a:gridCol>
                <a:gridCol w="439298">
                  <a:extLst>
                    <a:ext uri="{9D8B030D-6E8A-4147-A177-3AD203B41FA5}">
                      <a16:colId xmlns:a16="http://schemas.microsoft.com/office/drawing/2014/main" val="1077793475"/>
                    </a:ext>
                  </a:extLst>
                </a:gridCol>
                <a:gridCol w="439298">
                  <a:extLst>
                    <a:ext uri="{9D8B030D-6E8A-4147-A177-3AD203B41FA5}">
                      <a16:colId xmlns:a16="http://schemas.microsoft.com/office/drawing/2014/main" val="3802058076"/>
                    </a:ext>
                  </a:extLst>
                </a:gridCol>
                <a:gridCol w="439298">
                  <a:extLst>
                    <a:ext uri="{9D8B030D-6E8A-4147-A177-3AD203B41FA5}">
                      <a16:colId xmlns:a16="http://schemas.microsoft.com/office/drawing/2014/main" val="1072894685"/>
                    </a:ext>
                  </a:extLst>
                </a:gridCol>
                <a:gridCol w="439298">
                  <a:extLst>
                    <a:ext uri="{9D8B030D-6E8A-4147-A177-3AD203B41FA5}">
                      <a16:colId xmlns:a16="http://schemas.microsoft.com/office/drawing/2014/main" val="863549615"/>
                    </a:ext>
                  </a:extLst>
                </a:gridCol>
                <a:gridCol w="439298">
                  <a:extLst>
                    <a:ext uri="{9D8B030D-6E8A-4147-A177-3AD203B41FA5}">
                      <a16:colId xmlns:a16="http://schemas.microsoft.com/office/drawing/2014/main" val="2046177827"/>
                    </a:ext>
                  </a:extLst>
                </a:gridCol>
                <a:gridCol w="439298">
                  <a:extLst>
                    <a:ext uri="{9D8B030D-6E8A-4147-A177-3AD203B41FA5}">
                      <a16:colId xmlns:a16="http://schemas.microsoft.com/office/drawing/2014/main" val="146250465"/>
                    </a:ext>
                  </a:extLst>
                </a:gridCol>
                <a:gridCol w="439298">
                  <a:extLst>
                    <a:ext uri="{9D8B030D-6E8A-4147-A177-3AD203B41FA5}">
                      <a16:colId xmlns:a16="http://schemas.microsoft.com/office/drawing/2014/main" val="3330386265"/>
                    </a:ext>
                  </a:extLst>
                </a:gridCol>
                <a:gridCol w="439298">
                  <a:extLst>
                    <a:ext uri="{9D8B030D-6E8A-4147-A177-3AD203B41FA5}">
                      <a16:colId xmlns:a16="http://schemas.microsoft.com/office/drawing/2014/main" val="24348479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(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#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#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#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#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#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#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#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#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#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#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0258441"/>
                  </a:ext>
                </a:extLst>
              </a:tr>
            </a:tbl>
          </a:graphicData>
        </a:graphic>
      </p:graphicFrame>
      <p:sp>
        <p:nvSpPr>
          <p:cNvPr id="35" name="文本框 34">
            <a:extLst>
              <a:ext uri="{FF2B5EF4-FFF2-40B4-BE49-F238E27FC236}">
                <a16:creationId xmlns:a16="http://schemas.microsoft.com/office/drawing/2014/main" id="{361081AE-B014-294F-B55F-720C4A53B4D7}"/>
              </a:ext>
            </a:extLst>
          </p:cNvPr>
          <p:cNvSpPr txBox="1"/>
          <p:nvPr/>
        </p:nvSpPr>
        <p:spPr>
          <a:xfrm>
            <a:off x="4649155" y="5472271"/>
            <a:ext cx="5469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2</a:t>
            </a:r>
            <a:r>
              <a:rPr kumimoji="1" lang="zh-CN" altLang="en-US" sz="1200" dirty="0"/>
              <a:t>*</a:t>
            </a:r>
            <a:r>
              <a:rPr kumimoji="1" lang="en-US" altLang="zh-CN" sz="1200" dirty="0"/>
              <a:t>i+2</a:t>
            </a:r>
            <a:endParaRPr kumimoji="1" lang="zh-CN" altLang="en-US" sz="1200" dirty="0"/>
          </a:p>
        </p:txBody>
      </p:sp>
      <p:cxnSp>
        <p:nvCxnSpPr>
          <p:cNvPr id="46" name="直线箭头连接符 45">
            <a:extLst>
              <a:ext uri="{FF2B5EF4-FFF2-40B4-BE49-F238E27FC236}">
                <a16:creationId xmlns:a16="http://schemas.microsoft.com/office/drawing/2014/main" id="{D2BE13A4-C213-4348-946E-35747D241D78}"/>
              </a:ext>
            </a:extLst>
          </p:cNvPr>
          <p:cNvCxnSpPr>
            <a:cxnSpLocks/>
          </p:cNvCxnSpPr>
          <p:nvPr/>
        </p:nvCxnSpPr>
        <p:spPr>
          <a:xfrm>
            <a:off x="1784058" y="1529387"/>
            <a:ext cx="1342201" cy="1018881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箭头连接符 47">
            <a:extLst>
              <a:ext uri="{FF2B5EF4-FFF2-40B4-BE49-F238E27FC236}">
                <a16:creationId xmlns:a16="http://schemas.microsoft.com/office/drawing/2014/main" id="{6611DA22-A0DC-F046-8D4D-544AB8257099}"/>
              </a:ext>
            </a:extLst>
          </p:cNvPr>
          <p:cNvCxnSpPr>
            <a:cxnSpLocks/>
          </p:cNvCxnSpPr>
          <p:nvPr/>
        </p:nvCxnSpPr>
        <p:spPr>
          <a:xfrm>
            <a:off x="2181583" y="1497429"/>
            <a:ext cx="1837648" cy="1027451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线箭头连接符 49">
            <a:extLst>
              <a:ext uri="{FF2B5EF4-FFF2-40B4-BE49-F238E27FC236}">
                <a16:creationId xmlns:a16="http://schemas.microsoft.com/office/drawing/2014/main" id="{C83FE87F-24F1-8244-8B43-F3776B1CC5CE}"/>
              </a:ext>
            </a:extLst>
          </p:cNvPr>
          <p:cNvCxnSpPr>
            <a:cxnSpLocks/>
          </p:cNvCxnSpPr>
          <p:nvPr/>
        </p:nvCxnSpPr>
        <p:spPr>
          <a:xfrm>
            <a:off x="2677030" y="1490998"/>
            <a:ext cx="2156490" cy="1033882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27D1DC4F-10E1-5A41-A33E-DD3C7002BD72}"/>
              </a:ext>
            </a:extLst>
          </p:cNvPr>
          <p:cNvCxnSpPr>
            <a:cxnSpLocks/>
          </p:cNvCxnSpPr>
          <p:nvPr/>
        </p:nvCxnSpPr>
        <p:spPr>
          <a:xfrm flipV="1">
            <a:off x="4922628" y="4815862"/>
            <a:ext cx="0" cy="527678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1D1BF089-3CC6-2D4C-8A3E-32FCB27B8E5C}"/>
              </a:ext>
            </a:extLst>
          </p:cNvPr>
          <p:cNvSpPr txBox="1"/>
          <p:nvPr/>
        </p:nvSpPr>
        <p:spPr>
          <a:xfrm>
            <a:off x="7272907" y="5472271"/>
            <a:ext cx="5549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2</a:t>
            </a:r>
            <a:r>
              <a:rPr kumimoji="1" lang="zh-CN" altLang="en-US" sz="1200" dirty="0"/>
              <a:t>*</a:t>
            </a:r>
            <a:r>
              <a:rPr kumimoji="1" lang="en-US" altLang="zh-CN" sz="1200" dirty="0"/>
              <a:t>j+2</a:t>
            </a:r>
            <a:endParaRPr kumimoji="1" lang="zh-CN" altLang="en-US" sz="1200" dirty="0"/>
          </a:p>
        </p:txBody>
      </p: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90BF8899-5981-8243-AA30-DC8873223A74}"/>
              </a:ext>
            </a:extLst>
          </p:cNvPr>
          <p:cNvCxnSpPr>
            <a:cxnSpLocks/>
          </p:cNvCxnSpPr>
          <p:nvPr/>
        </p:nvCxnSpPr>
        <p:spPr>
          <a:xfrm flipV="1">
            <a:off x="7546380" y="4815862"/>
            <a:ext cx="0" cy="527678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93F0BF38-CF57-964B-9584-6C84DC063758}"/>
              </a:ext>
            </a:extLst>
          </p:cNvPr>
          <p:cNvSpPr txBox="1"/>
          <p:nvPr/>
        </p:nvSpPr>
        <p:spPr>
          <a:xfrm>
            <a:off x="5746229" y="5459862"/>
            <a:ext cx="976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mid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=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i+j+2</a:t>
            </a:r>
            <a:endParaRPr kumimoji="1" lang="zh-CN" altLang="en-US" sz="1200" dirty="0"/>
          </a:p>
        </p:txBody>
      </p: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D92CD0A3-329E-C749-9A35-34F19C2080BE}"/>
              </a:ext>
            </a:extLst>
          </p:cNvPr>
          <p:cNvCxnSpPr>
            <a:cxnSpLocks/>
          </p:cNvCxnSpPr>
          <p:nvPr/>
        </p:nvCxnSpPr>
        <p:spPr>
          <a:xfrm flipV="1">
            <a:off x="6234504" y="4815862"/>
            <a:ext cx="0" cy="527678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2095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F8173BA5-08AF-2142-9856-611D00C066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5438182"/>
              </p:ext>
            </p:extLst>
          </p:nvPr>
        </p:nvGraphicFramePr>
        <p:xfrm>
          <a:off x="982246" y="1294204"/>
          <a:ext cx="96645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8913">
                  <a:extLst>
                    <a:ext uri="{9D8B030D-6E8A-4147-A177-3AD203B41FA5}">
                      <a16:colId xmlns:a16="http://schemas.microsoft.com/office/drawing/2014/main" val="3434641060"/>
                    </a:ext>
                  </a:extLst>
                </a:gridCol>
                <a:gridCol w="419687">
                  <a:extLst>
                    <a:ext uri="{9D8B030D-6E8A-4147-A177-3AD203B41FA5}">
                      <a16:colId xmlns:a16="http://schemas.microsoft.com/office/drawing/2014/main" val="848750575"/>
                    </a:ext>
                  </a:extLst>
                </a:gridCol>
                <a:gridCol w="439298">
                  <a:extLst>
                    <a:ext uri="{9D8B030D-6E8A-4147-A177-3AD203B41FA5}">
                      <a16:colId xmlns:a16="http://schemas.microsoft.com/office/drawing/2014/main" val="394744997"/>
                    </a:ext>
                  </a:extLst>
                </a:gridCol>
                <a:gridCol w="439298">
                  <a:extLst>
                    <a:ext uri="{9D8B030D-6E8A-4147-A177-3AD203B41FA5}">
                      <a16:colId xmlns:a16="http://schemas.microsoft.com/office/drawing/2014/main" val="4241151191"/>
                    </a:ext>
                  </a:extLst>
                </a:gridCol>
                <a:gridCol w="439298">
                  <a:extLst>
                    <a:ext uri="{9D8B030D-6E8A-4147-A177-3AD203B41FA5}">
                      <a16:colId xmlns:a16="http://schemas.microsoft.com/office/drawing/2014/main" val="997101238"/>
                    </a:ext>
                  </a:extLst>
                </a:gridCol>
                <a:gridCol w="439298">
                  <a:extLst>
                    <a:ext uri="{9D8B030D-6E8A-4147-A177-3AD203B41FA5}">
                      <a16:colId xmlns:a16="http://schemas.microsoft.com/office/drawing/2014/main" val="1487585181"/>
                    </a:ext>
                  </a:extLst>
                </a:gridCol>
                <a:gridCol w="439298">
                  <a:extLst>
                    <a:ext uri="{9D8B030D-6E8A-4147-A177-3AD203B41FA5}">
                      <a16:colId xmlns:a16="http://schemas.microsoft.com/office/drawing/2014/main" val="4104829933"/>
                    </a:ext>
                  </a:extLst>
                </a:gridCol>
                <a:gridCol w="439298">
                  <a:extLst>
                    <a:ext uri="{9D8B030D-6E8A-4147-A177-3AD203B41FA5}">
                      <a16:colId xmlns:a16="http://schemas.microsoft.com/office/drawing/2014/main" val="1165118538"/>
                    </a:ext>
                  </a:extLst>
                </a:gridCol>
                <a:gridCol w="439298">
                  <a:extLst>
                    <a:ext uri="{9D8B030D-6E8A-4147-A177-3AD203B41FA5}">
                      <a16:colId xmlns:a16="http://schemas.microsoft.com/office/drawing/2014/main" val="2412045008"/>
                    </a:ext>
                  </a:extLst>
                </a:gridCol>
                <a:gridCol w="439298">
                  <a:extLst>
                    <a:ext uri="{9D8B030D-6E8A-4147-A177-3AD203B41FA5}">
                      <a16:colId xmlns:a16="http://schemas.microsoft.com/office/drawing/2014/main" val="3008273980"/>
                    </a:ext>
                  </a:extLst>
                </a:gridCol>
                <a:gridCol w="439298">
                  <a:extLst>
                    <a:ext uri="{9D8B030D-6E8A-4147-A177-3AD203B41FA5}">
                      <a16:colId xmlns:a16="http://schemas.microsoft.com/office/drawing/2014/main" val="1255790585"/>
                    </a:ext>
                  </a:extLst>
                </a:gridCol>
                <a:gridCol w="439298">
                  <a:extLst>
                    <a:ext uri="{9D8B030D-6E8A-4147-A177-3AD203B41FA5}">
                      <a16:colId xmlns:a16="http://schemas.microsoft.com/office/drawing/2014/main" val="1656920614"/>
                    </a:ext>
                  </a:extLst>
                </a:gridCol>
                <a:gridCol w="439298">
                  <a:extLst>
                    <a:ext uri="{9D8B030D-6E8A-4147-A177-3AD203B41FA5}">
                      <a16:colId xmlns:a16="http://schemas.microsoft.com/office/drawing/2014/main" val="1568983293"/>
                    </a:ext>
                  </a:extLst>
                </a:gridCol>
                <a:gridCol w="439298">
                  <a:extLst>
                    <a:ext uri="{9D8B030D-6E8A-4147-A177-3AD203B41FA5}">
                      <a16:colId xmlns:a16="http://schemas.microsoft.com/office/drawing/2014/main" val="782928291"/>
                    </a:ext>
                  </a:extLst>
                </a:gridCol>
                <a:gridCol w="439298">
                  <a:extLst>
                    <a:ext uri="{9D8B030D-6E8A-4147-A177-3AD203B41FA5}">
                      <a16:colId xmlns:a16="http://schemas.microsoft.com/office/drawing/2014/main" val="1077793475"/>
                    </a:ext>
                  </a:extLst>
                </a:gridCol>
                <a:gridCol w="439298">
                  <a:extLst>
                    <a:ext uri="{9D8B030D-6E8A-4147-A177-3AD203B41FA5}">
                      <a16:colId xmlns:a16="http://schemas.microsoft.com/office/drawing/2014/main" val="3802058076"/>
                    </a:ext>
                  </a:extLst>
                </a:gridCol>
                <a:gridCol w="439298">
                  <a:extLst>
                    <a:ext uri="{9D8B030D-6E8A-4147-A177-3AD203B41FA5}">
                      <a16:colId xmlns:a16="http://schemas.microsoft.com/office/drawing/2014/main" val="1072894685"/>
                    </a:ext>
                  </a:extLst>
                </a:gridCol>
                <a:gridCol w="439298">
                  <a:extLst>
                    <a:ext uri="{9D8B030D-6E8A-4147-A177-3AD203B41FA5}">
                      <a16:colId xmlns:a16="http://schemas.microsoft.com/office/drawing/2014/main" val="863549615"/>
                    </a:ext>
                  </a:extLst>
                </a:gridCol>
                <a:gridCol w="439298">
                  <a:extLst>
                    <a:ext uri="{9D8B030D-6E8A-4147-A177-3AD203B41FA5}">
                      <a16:colId xmlns:a16="http://schemas.microsoft.com/office/drawing/2014/main" val="2046177827"/>
                    </a:ext>
                  </a:extLst>
                </a:gridCol>
                <a:gridCol w="439298">
                  <a:extLst>
                    <a:ext uri="{9D8B030D-6E8A-4147-A177-3AD203B41FA5}">
                      <a16:colId xmlns:a16="http://schemas.microsoft.com/office/drawing/2014/main" val="146250465"/>
                    </a:ext>
                  </a:extLst>
                </a:gridCol>
                <a:gridCol w="439298">
                  <a:extLst>
                    <a:ext uri="{9D8B030D-6E8A-4147-A177-3AD203B41FA5}">
                      <a16:colId xmlns:a16="http://schemas.microsoft.com/office/drawing/2014/main" val="3330386265"/>
                    </a:ext>
                  </a:extLst>
                </a:gridCol>
                <a:gridCol w="439298">
                  <a:extLst>
                    <a:ext uri="{9D8B030D-6E8A-4147-A177-3AD203B41FA5}">
                      <a16:colId xmlns:a16="http://schemas.microsoft.com/office/drawing/2014/main" val="24348479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(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#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#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#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#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#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#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#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#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#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#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0258441"/>
                  </a:ext>
                </a:extLst>
              </a:tr>
            </a:tbl>
          </a:graphicData>
        </a:graphic>
      </p:graphicFrame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DFF08C1A-6466-E742-9714-0CE971E75FB7}"/>
              </a:ext>
            </a:extLst>
          </p:cNvPr>
          <p:cNvCxnSpPr>
            <a:cxnSpLocks/>
          </p:cNvCxnSpPr>
          <p:nvPr/>
        </p:nvCxnSpPr>
        <p:spPr>
          <a:xfrm>
            <a:off x="6518017" y="971583"/>
            <a:ext cx="0" cy="243627"/>
          </a:xfrm>
          <a:prstGeom prst="straightConnector1">
            <a:avLst/>
          </a:prstGeom>
          <a:ln w="25400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3B1C56EA-91C4-194A-90FC-D90327825F72}"/>
              </a:ext>
            </a:extLst>
          </p:cNvPr>
          <p:cNvCxnSpPr>
            <a:cxnSpLocks/>
          </p:cNvCxnSpPr>
          <p:nvPr/>
        </p:nvCxnSpPr>
        <p:spPr>
          <a:xfrm>
            <a:off x="4350144" y="1083944"/>
            <a:ext cx="2167873" cy="4339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7C7AC9FD-67EE-D140-9DB7-40A5824FBC2E}"/>
              </a:ext>
            </a:extLst>
          </p:cNvPr>
          <p:cNvCxnSpPr>
            <a:cxnSpLocks/>
          </p:cNvCxnSpPr>
          <p:nvPr/>
        </p:nvCxnSpPr>
        <p:spPr>
          <a:xfrm>
            <a:off x="2123131" y="971583"/>
            <a:ext cx="0" cy="243627"/>
          </a:xfrm>
          <a:prstGeom prst="straightConnector1">
            <a:avLst/>
          </a:prstGeom>
          <a:ln w="25400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1AC5AA55-FD06-FE4C-8629-1E57357DC5FB}"/>
              </a:ext>
            </a:extLst>
          </p:cNvPr>
          <p:cNvCxnSpPr>
            <a:cxnSpLocks/>
          </p:cNvCxnSpPr>
          <p:nvPr/>
        </p:nvCxnSpPr>
        <p:spPr>
          <a:xfrm flipH="1">
            <a:off x="2123131" y="1088283"/>
            <a:ext cx="2227014" cy="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右大括号 25">
            <a:extLst>
              <a:ext uri="{FF2B5EF4-FFF2-40B4-BE49-F238E27FC236}">
                <a16:creationId xmlns:a16="http://schemas.microsoft.com/office/drawing/2014/main" id="{BD95C6C9-1EDC-AC43-9383-C45157F86641}"/>
              </a:ext>
            </a:extLst>
          </p:cNvPr>
          <p:cNvSpPr/>
          <p:nvPr/>
        </p:nvSpPr>
        <p:spPr>
          <a:xfrm rot="5400000">
            <a:off x="3039762" y="718427"/>
            <a:ext cx="160638" cy="221185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C75FD44B-B285-3341-8A5C-E9646DED747E}"/>
              </a:ext>
            </a:extLst>
          </p:cNvPr>
          <p:cNvSpPr txBox="1"/>
          <p:nvPr/>
        </p:nvSpPr>
        <p:spPr>
          <a:xfrm>
            <a:off x="2644346" y="198366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前一半</a:t>
            </a:r>
          </a:p>
        </p:txBody>
      </p:sp>
      <p:sp>
        <p:nvSpPr>
          <p:cNvPr id="33" name="右大括号 32">
            <a:extLst>
              <a:ext uri="{FF2B5EF4-FFF2-40B4-BE49-F238E27FC236}">
                <a16:creationId xmlns:a16="http://schemas.microsoft.com/office/drawing/2014/main" id="{AE32CE97-A155-C146-87BC-EBAE829C14DD}"/>
              </a:ext>
            </a:extLst>
          </p:cNvPr>
          <p:cNvSpPr/>
          <p:nvPr/>
        </p:nvSpPr>
        <p:spPr>
          <a:xfrm rot="5400000">
            <a:off x="5375756" y="718427"/>
            <a:ext cx="160638" cy="221185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4DBB5898-2EDB-2E4B-AFF0-786DD0C4A68B}"/>
              </a:ext>
            </a:extLst>
          </p:cNvPr>
          <p:cNvSpPr txBox="1"/>
          <p:nvPr/>
        </p:nvSpPr>
        <p:spPr>
          <a:xfrm>
            <a:off x="4980340" y="198366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后一半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6176067-42D4-BF4F-A35A-57DCED2EE53D}"/>
              </a:ext>
            </a:extLst>
          </p:cNvPr>
          <p:cNvSpPr txBox="1"/>
          <p:nvPr/>
        </p:nvSpPr>
        <p:spPr>
          <a:xfrm>
            <a:off x="1583653" y="2431994"/>
            <a:ext cx="51219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以</a:t>
            </a:r>
            <a:r>
              <a:rPr kumimoji="1" lang="en-US" altLang="zh-CN" dirty="0"/>
              <a:t>b</a:t>
            </a:r>
            <a:r>
              <a:rPr kumimoji="1" lang="zh-CN" altLang="en-US" dirty="0"/>
              <a:t>向外延伸，把这个延伸分成前一半和后一半</a:t>
            </a:r>
            <a:endParaRPr kumimoji="1" lang="en-US" altLang="zh-CN" dirty="0"/>
          </a:p>
          <a:p>
            <a:r>
              <a:rPr kumimoji="1" lang="zh-CN" altLang="en-US" dirty="0"/>
              <a:t>由回文性质可以知前一半和后一半是对称的。</a:t>
            </a:r>
            <a:endParaRPr kumimoji="1" lang="en-US" altLang="zh-CN" dirty="0"/>
          </a:p>
          <a:p>
            <a:r>
              <a:rPr kumimoji="1" lang="zh-CN" altLang="en-US" dirty="0"/>
              <a:t>那如果知道前一半里的某个</a:t>
            </a:r>
            <a:r>
              <a:rPr kumimoji="1" lang="en-US" altLang="zh-CN" dirty="0"/>
              <a:t>rad[x]</a:t>
            </a:r>
            <a:r>
              <a:rPr kumimoji="1" lang="zh-CN" altLang="en-US" dirty="0"/>
              <a:t> 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-rad[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]&lt;=x&lt;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),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r>
              <a:rPr kumimoji="1" lang="zh-CN" altLang="en-US" dirty="0"/>
              <a:t>是不是可以推测出后一半</a:t>
            </a:r>
            <a:r>
              <a:rPr kumimoji="1" lang="en-US" altLang="zh-CN" dirty="0"/>
              <a:t>rad[j]</a:t>
            </a:r>
            <a:r>
              <a:rPr kumimoji="1" lang="zh-CN" altLang="en-US" dirty="0"/>
              <a:t> 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&lt;j&lt;=</a:t>
            </a:r>
            <a:r>
              <a:rPr kumimoji="1" lang="en-US" altLang="zh-CN" dirty="0" err="1"/>
              <a:t>i+rad</a:t>
            </a:r>
            <a:r>
              <a:rPr kumimoji="1" lang="en-US" altLang="zh-CN" dirty="0"/>
              <a:t>[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])</a:t>
            </a:r>
            <a:endParaRPr kumimoji="1" lang="zh-CN" altLang="en-US" dirty="0"/>
          </a:p>
        </p:txBody>
      </p:sp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D1DFA307-8F93-4F40-A6C4-D37350C978DA}"/>
              </a:ext>
            </a:extLst>
          </p:cNvPr>
          <p:cNvCxnSpPr>
            <a:cxnSpLocks/>
          </p:cNvCxnSpPr>
          <p:nvPr/>
        </p:nvCxnSpPr>
        <p:spPr>
          <a:xfrm>
            <a:off x="4343992" y="595182"/>
            <a:ext cx="0" cy="381671"/>
          </a:xfrm>
          <a:prstGeom prst="straightConnector1">
            <a:avLst/>
          </a:prstGeom>
          <a:ln w="539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DC53182C-A13A-7A48-9E9D-A419B6E2331F}"/>
              </a:ext>
            </a:extLst>
          </p:cNvPr>
          <p:cNvSpPr txBox="1"/>
          <p:nvPr/>
        </p:nvSpPr>
        <p:spPr>
          <a:xfrm>
            <a:off x="4226011" y="266287"/>
            <a:ext cx="245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err="1"/>
              <a:t>i</a:t>
            </a:r>
            <a:endParaRPr kumimoji="1" lang="zh-CN" altLang="en-US" b="1" dirty="0"/>
          </a:p>
        </p:txBody>
      </p:sp>
      <p:cxnSp>
        <p:nvCxnSpPr>
          <p:cNvPr id="38" name="直线箭头连接符 37">
            <a:extLst>
              <a:ext uri="{FF2B5EF4-FFF2-40B4-BE49-F238E27FC236}">
                <a16:creationId xmlns:a16="http://schemas.microsoft.com/office/drawing/2014/main" id="{D237271B-6A4C-EC4C-A29F-8E22717645AE}"/>
              </a:ext>
            </a:extLst>
          </p:cNvPr>
          <p:cNvCxnSpPr>
            <a:cxnSpLocks/>
          </p:cNvCxnSpPr>
          <p:nvPr/>
        </p:nvCxnSpPr>
        <p:spPr>
          <a:xfrm>
            <a:off x="2118322" y="533528"/>
            <a:ext cx="0" cy="381671"/>
          </a:xfrm>
          <a:prstGeom prst="straightConnector1">
            <a:avLst/>
          </a:prstGeom>
          <a:ln w="539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A6E3ABD6-8AEB-154E-B1A7-38D5FA9A3E94}"/>
              </a:ext>
            </a:extLst>
          </p:cNvPr>
          <p:cNvSpPr txBox="1"/>
          <p:nvPr/>
        </p:nvSpPr>
        <p:spPr>
          <a:xfrm>
            <a:off x="1711544" y="191253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err="1"/>
              <a:t>i</a:t>
            </a:r>
            <a:r>
              <a:rPr kumimoji="1" lang="en-US" altLang="zh-CN" b="1" dirty="0"/>
              <a:t>-rad[</a:t>
            </a:r>
            <a:r>
              <a:rPr kumimoji="1" lang="en-US" altLang="zh-CN" b="1" dirty="0" err="1"/>
              <a:t>i</a:t>
            </a:r>
            <a:r>
              <a:rPr kumimoji="1" lang="en-US" altLang="zh-CN" b="1" dirty="0"/>
              <a:t>]</a:t>
            </a:r>
            <a:endParaRPr kumimoji="1" lang="zh-CN" altLang="en-US" b="1" dirty="0"/>
          </a:p>
        </p:txBody>
      </p:sp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F153A634-2077-F54F-A971-C459C29E4D30}"/>
              </a:ext>
            </a:extLst>
          </p:cNvPr>
          <p:cNvCxnSpPr>
            <a:cxnSpLocks/>
          </p:cNvCxnSpPr>
          <p:nvPr/>
        </p:nvCxnSpPr>
        <p:spPr>
          <a:xfrm>
            <a:off x="6502778" y="538887"/>
            <a:ext cx="0" cy="381671"/>
          </a:xfrm>
          <a:prstGeom prst="straightConnector1">
            <a:avLst/>
          </a:prstGeom>
          <a:ln w="539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F5668D64-3401-EF4D-8399-0EC16A8780C8}"/>
              </a:ext>
            </a:extLst>
          </p:cNvPr>
          <p:cNvSpPr txBox="1"/>
          <p:nvPr/>
        </p:nvSpPr>
        <p:spPr>
          <a:xfrm>
            <a:off x="6096000" y="196612"/>
            <a:ext cx="96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err="1"/>
              <a:t>i+rad</a:t>
            </a:r>
            <a:r>
              <a:rPr kumimoji="1" lang="en-US" altLang="zh-CN" b="1" dirty="0"/>
              <a:t>[</a:t>
            </a:r>
            <a:r>
              <a:rPr kumimoji="1" lang="en-US" altLang="zh-CN" b="1" dirty="0" err="1"/>
              <a:t>i</a:t>
            </a:r>
            <a:r>
              <a:rPr kumimoji="1" lang="en-US" altLang="zh-CN" b="1" dirty="0"/>
              <a:t>]</a:t>
            </a:r>
            <a:endParaRPr kumimoji="1"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4209973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F8173BA5-08AF-2142-9856-611D00C066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7953361"/>
              </p:ext>
            </p:extLst>
          </p:nvPr>
        </p:nvGraphicFramePr>
        <p:xfrm>
          <a:off x="982246" y="1294204"/>
          <a:ext cx="96645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8913">
                  <a:extLst>
                    <a:ext uri="{9D8B030D-6E8A-4147-A177-3AD203B41FA5}">
                      <a16:colId xmlns:a16="http://schemas.microsoft.com/office/drawing/2014/main" val="3434641060"/>
                    </a:ext>
                  </a:extLst>
                </a:gridCol>
                <a:gridCol w="419687">
                  <a:extLst>
                    <a:ext uri="{9D8B030D-6E8A-4147-A177-3AD203B41FA5}">
                      <a16:colId xmlns:a16="http://schemas.microsoft.com/office/drawing/2014/main" val="848750575"/>
                    </a:ext>
                  </a:extLst>
                </a:gridCol>
                <a:gridCol w="439298">
                  <a:extLst>
                    <a:ext uri="{9D8B030D-6E8A-4147-A177-3AD203B41FA5}">
                      <a16:colId xmlns:a16="http://schemas.microsoft.com/office/drawing/2014/main" val="394744997"/>
                    </a:ext>
                  </a:extLst>
                </a:gridCol>
                <a:gridCol w="439298">
                  <a:extLst>
                    <a:ext uri="{9D8B030D-6E8A-4147-A177-3AD203B41FA5}">
                      <a16:colId xmlns:a16="http://schemas.microsoft.com/office/drawing/2014/main" val="4241151191"/>
                    </a:ext>
                  </a:extLst>
                </a:gridCol>
                <a:gridCol w="439298">
                  <a:extLst>
                    <a:ext uri="{9D8B030D-6E8A-4147-A177-3AD203B41FA5}">
                      <a16:colId xmlns:a16="http://schemas.microsoft.com/office/drawing/2014/main" val="997101238"/>
                    </a:ext>
                  </a:extLst>
                </a:gridCol>
                <a:gridCol w="439298">
                  <a:extLst>
                    <a:ext uri="{9D8B030D-6E8A-4147-A177-3AD203B41FA5}">
                      <a16:colId xmlns:a16="http://schemas.microsoft.com/office/drawing/2014/main" val="1487585181"/>
                    </a:ext>
                  </a:extLst>
                </a:gridCol>
                <a:gridCol w="439298">
                  <a:extLst>
                    <a:ext uri="{9D8B030D-6E8A-4147-A177-3AD203B41FA5}">
                      <a16:colId xmlns:a16="http://schemas.microsoft.com/office/drawing/2014/main" val="4104829933"/>
                    </a:ext>
                  </a:extLst>
                </a:gridCol>
                <a:gridCol w="439298">
                  <a:extLst>
                    <a:ext uri="{9D8B030D-6E8A-4147-A177-3AD203B41FA5}">
                      <a16:colId xmlns:a16="http://schemas.microsoft.com/office/drawing/2014/main" val="1165118538"/>
                    </a:ext>
                  </a:extLst>
                </a:gridCol>
                <a:gridCol w="439298">
                  <a:extLst>
                    <a:ext uri="{9D8B030D-6E8A-4147-A177-3AD203B41FA5}">
                      <a16:colId xmlns:a16="http://schemas.microsoft.com/office/drawing/2014/main" val="2412045008"/>
                    </a:ext>
                  </a:extLst>
                </a:gridCol>
                <a:gridCol w="439298">
                  <a:extLst>
                    <a:ext uri="{9D8B030D-6E8A-4147-A177-3AD203B41FA5}">
                      <a16:colId xmlns:a16="http://schemas.microsoft.com/office/drawing/2014/main" val="3008273980"/>
                    </a:ext>
                  </a:extLst>
                </a:gridCol>
                <a:gridCol w="439298">
                  <a:extLst>
                    <a:ext uri="{9D8B030D-6E8A-4147-A177-3AD203B41FA5}">
                      <a16:colId xmlns:a16="http://schemas.microsoft.com/office/drawing/2014/main" val="1255790585"/>
                    </a:ext>
                  </a:extLst>
                </a:gridCol>
                <a:gridCol w="439298">
                  <a:extLst>
                    <a:ext uri="{9D8B030D-6E8A-4147-A177-3AD203B41FA5}">
                      <a16:colId xmlns:a16="http://schemas.microsoft.com/office/drawing/2014/main" val="1656920614"/>
                    </a:ext>
                  </a:extLst>
                </a:gridCol>
                <a:gridCol w="439298">
                  <a:extLst>
                    <a:ext uri="{9D8B030D-6E8A-4147-A177-3AD203B41FA5}">
                      <a16:colId xmlns:a16="http://schemas.microsoft.com/office/drawing/2014/main" val="1568983293"/>
                    </a:ext>
                  </a:extLst>
                </a:gridCol>
                <a:gridCol w="439298">
                  <a:extLst>
                    <a:ext uri="{9D8B030D-6E8A-4147-A177-3AD203B41FA5}">
                      <a16:colId xmlns:a16="http://schemas.microsoft.com/office/drawing/2014/main" val="782928291"/>
                    </a:ext>
                  </a:extLst>
                </a:gridCol>
                <a:gridCol w="439298">
                  <a:extLst>
                    <a:ext uri="{9D8B030D-6E8A-4147-A177-3AD203B41FA5}">
                      <a16:colId xmlns:a16="http://schemas.microsoft.com/office/drawing/2014/main" val="1077793475"/>
                    </a:ext>
                  </a:extLst>
                </a:gridCol>
                <a:gridCol w="439298">
                  <a:extLst>
                    <a:ext uri="{9D8B030D-6E8A-4147-A177-3AD203B41FA5}">
                      <a16:colId xmlns:a16="http://schemas.microsoft.com/office/drawing/2014/main" val="3802058076"/>
                    </a:ext>
                  </a:extLst>
                </a:gridCol>
                <a:gridCol w="439298">
                  <a:extLst>
                    <a:ext uri="{9D8B030D-6E8A-4147-A177-3AD203B41FA5}">
                      <a16:colId xmlns:a16="http://schemas.microsoft.com/office/drawing/2014/main" val="1072894685"/>
                    </a:ext>
                  </a:extLst>
                </a:gridCol>
                <a:gridCol w="439298">
                  <a:extLst>
                    <a:ext uri="{9D8B030D-6E8A-4147-A177-3AD203B41FA5}">
                      <a16:colId xmlns:a16="http://schemas.microsoft.com/office/drawing/2014/main" val="863549615"/>
                    </a:ext>
                  </a:extLst>
                </a:gridCol>
                <a:gridCol w="439298">
                  <a:extLst>
                    <a:ext uri="{9D8B030D-6E8A-4147-A177-3AD203B41FA5}">
                      <a16:colId xmlns:a16="http://schemas.microsoft.com/office/drawing/2014/main" val="2046177827"/>
                    </a:ext>
                  </a:extLst>
                </a:gridCol>
                <a:gridCol w="439298">
                  <a:extLst>
                    <a:ext uri="{9D8B030D-6E8A-4147-A177-3AD203B41FA5}">
                      <a16:colId xmlns:a16="http://schemas.microsoft.com/office/drawing/2014/main" val="146250465"/>
                    </a:ext>
                  </a:extLst>
                </a:gridCol>
                <a:gridCol w="439298">
                  <a:extLst>
                    <a:ext uri="{9D8B030D-6E8A-4147-A177-3AD203B41FA5}">
                      <a16:colId xmlns:a16="http://schemas.microsoft.com/office/drawing/2014/main" val="3330386265"/>
                    </a:ext>
                  </a:extLst>
                </a:gridCol>
                <a:gridCol w="439298">
                  <a:extLst>
                    <a:ext uri="{9D8B030D-6E8A-4147-A177-3AD203B41FA5}">
                      <a16:colId xmlns:a16="http://schemas.microsoft.com/office/drawing/2014/main" val="24348479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(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#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#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#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#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#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#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#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#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#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#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0258441"/>
                  </a:ext>
                </a:extLst>
              </a:tr>
            </a:tbl>
          </a:graphicData>
        </a:graphic>
      </p:graphicFrame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DFF08C1A-6466-E742-9714-0CE971E75FB7}"/>
              </a:ext>
            </a:extLst>
          </p:cNvPr>
          <p:cNvCxnSpPr>
            <a:cxnSpLocks/>
          </p:cNvCxnSpPr>
          <p:nvPr/>
        </p:nvCxnSpPr>
        <p:spPr>
          <a:xfrm>
            <a:off x="6518017" y="971583"/>
            <a:ext cx="0" cy="243627"/>
          </a:xfrm>
          <a:prstGeom prst="straightConnector1">
            <a:avLst/>
          </a:prstGeom>
          <a:ln w="25400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3B1C56EA-91C4-194A-90FC-D90327825F72}"/>
              </a:ext>
            </a:extLst>
          </p:cNvPr>
          <p:cNvCxnSpPr>
            <a:cxnSpLocks/>
          </p:cNvCxnSpPr>
          <p:nvPr/>
        </p:nvCxnSpPr>
        <p:spPr>
          <a:xfrm>
            <a:off x="4350144" y="1083944"/>
            <a:ext cx="2167873" cy="4339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7C7AC9FD-67EE-D140-9DB7-40A5824FBC2E}"/>
              </a:ext>
            </a:extLst>
          </p:cNvPr>
          <p:cNvCxnSpPr>
            <a:cxnSpLocks/>
          </p:cNvCxnSpPr>
          <p:nvPr/>
        </p:nvCxnSpPr>
        <p:spPr>
          <a:xfrm>
            <a:off x="2123131" y="971583"/>
            <a:ext cx="0" cy="243627"/>
          </a:xfrm>
          <a:prstGeom prst="straightConnector1">
            <a:avLst/>
          </a:prstGeom>
          <a:ln w="25400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1AC5AA55-FD06-FE4C-8629-1E57357DC5FB}"/>
              </a:ext>
            </a:extLst>
          </p:cNvPr>
          <p:cNvCxnSpPr>
            <a:cxnSpLocks/>
          </p:cNvCxnSpPr>
          <p:nvPr/>
        </p:nvCxnSpPr>
        <p:spPr>
          <a:xfrm flipH="1">
            <a:off x="2123131" y="1088283"/>
            <a:ext cx="2227014" cy="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D1DFA307-8F93-4F40-A6C4-D37350C978DA}"/>
              </a:ext>
            </a:extLst>
          </p:cNvPr>
          <p:cNvCxnSpPr>
            <a:cxnSpLocks/>
          </p:cNvCxnSpPr>
          <p:nvPr/>
        </p:nvCxnSpPr>
        <p:spPr>
          <a:xfrm>
            <a:off x="4343992" y="595182"/>
            <a:ext cx="0" cy="381671"/>
          </a:xfrm>
          <a:prstGeom prst="straightConnector1">
            <a:avLst/>
          </a:prstGeom>
          <a:ln w="539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DC53182C-A13A-7A48-9E9D-A419B6E2331F}"/>
              </a:ext>
            </a:extLst>
          </p:cNvPr>
          <p:cNvSpPr txBox="1"/>
          <p:nvPr/>
        </p:nvSpPr>
        <p:spPr>
          <a:xfrm>
            <a:off x="4226011" y="266287"/>
            <a:ext cx="245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err="1"/>
              <a:t>i</a:t>
            </a:r>
            <a:endParaRPr kumimoji="1" lang="zh-CN" altLang="en-US" b="1" dirty="0"/>
          </a:p>
        </p:txBody>
      </p:sp>
      <p:cxnSp>
        <p:nvCxnSpPr>
          <p:cNvPr id="38" name="直线箭头连接符 37">
            <a:extLst>
              <a:ext uri="{FF2B5EF4-FFF2-40B4-BE49-F238E27FC236}">
                <a16:creationId xmlns:a16="http://schemas.microsoft.com/office/drawing/2014/main" id="{D237271B-6A4C-EC4C-A29F-8E22717645AE}"/>
              </a:ext>
            </a:extLst>
          </p:cNvPr>
          <p:cNvCxnSpPr>
            <a:cxnSpLocks/>
          </p:cNvCxnSpPr>
          <p:nvPr/>
        </p:nvCxnSpPr>
        <p:spPr>
          <a:xfrm>
            <a:off x="2118322" y="533528"/>
            <a:ext cx="0" cy="381671"/>
          </a:xfrm>
          <a:prstGeom prst="straightConnector1">
            <a:avLst/>
          </a:prstGeom>
          <a:ln w="539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A6E3ABD6-8AEB-154E-B1A7-38D5FA9A3E94}"/>
              </a:ext>
            </a:extLst>
          </p:cNvPr>
          <p:cNvSpPr txBox="1"/>
          <p:nvPr/>
        </p:nvSpPr>
        <p:spPr>
          <a:xfrm>
            <a:off x="1711544" y="191253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err="1"/>
              <a:t>i</a:t>
            </a:r>
            <a:r>
              <a:rPr kumimoji="1" lang="en-US" altLang="zh-CN" b="1" dirty="0"/>
              <a:t>-rad[</a:t>
            </a:r>
            <a:r>
              <a:rPr kumimoji="1" lang="en-US" altLang="zh-CN" b="1" dirty="0" err="1"/>
              <a:t>i</a:t>
            </a:r>
            <a:r>
              <a:rPr kumimoji="1" lang="en-US" altLang="zh-CN" b="1" dirty="0"/>
              <a:t>]</a:t>
            </a:r>
            <a:endParaRPr kumimoji="1" lang="zh-CN" altLang="en-US" b="1" dirty="0"/>
          </a:p>
        </p:txBody>
      </p:sp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F153A634-2077-F54F-A971-C459C29E4D30}"/>
              </a:ext>
            </a:extLst>
          </p:cNvPr>
          <p:cNvCxnSpPr>
            <a:cxnSpLocks/>
          </p:cNvCxnSpPr>
          <p:nvPr/>
        </p:nvCxnSpPr>
        <p:spPr>
          <a:xfrm>
            <a:off x="6502778" y="538887"/>
            <a:ext cx="0" cy="381671"/>
          </a:xfrm>
          <a:prstGeom prst="straightConnector1">
            <a:avLst/>
          </a:prstGeom>
          <a:ln w="539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F5668D64-3401-EF4D-8399-0EC16A8780C8}"/>
              </a:ext>
            </a:extLst>
          </p:cNvPr>
          <p:cNvSpPr txBox="1"/>
          <p:nvPr/>
        </p:nvSpPr>
        <p:spPr>
          <a:xfrm>
            <a:off x="6096000" y="196612"/>
            <a:ext cx="96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err="1"/>
              <a:t>i+rad</a:t>
            </a:r>
            <a:r>
              <a:rPr kumimoji="1" lang="en-US" altLang="zh-CN" b="1" dirty="0"/>
              <a:t>[</a:t>
            </a:r>
            <a:r>
              <a:rPr kumimoji="1" lang="en-US" altLang="zh-CN" b="1" dirty="0" err="1"/>
              <a:t>i</a:t>
            </a:r>
            <a:r>
              <a:rPr kumimoji="1" lang="en-US" altLang="zh-CN" b="1" dirty="0"/>
              <a:t>]</a:t>
            </a:r>
            <a:endParaRPr kumimoji="1" lang="zh-CN" altLang="en-US" b="1" dirty="0"/>
          </a:p>
        </p:txBody>
      </p: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E208675D-5C4D-2F46-865E-B4AE695CAB07}"/>
              </a:ext>
            </a:extLst>
          </p:cNvPr>
          <p:cNvCxnSpPr>
            <a:cxnSpLocks/>
          </p:cNvCxnSpPr>
          <p:nvPr/>
        </p:nvCxnSpPr>
        <p:spPr>
          <a:xfrm>
            <a:off x="3848392" y="1779748"/>
            <a:ext cx="0" cy="243627"/>
          </a:xfrm>
          <a:prstGeom prst="straightConnector1">
            <a:avLst/>
          </a:prstGeom>
          <a:ln w="25400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D2BF2445-0914-314B-9C1D-98E3D4191E33}"/>
              </a:ext>
            </a:extLst>
          </p:cNvPr>
          <p:cNvCxnSpPr>
            <a:cxnSpLocks/>
          </p:cNvCxnSpPr>
          <p:nvPr/>
        </p:nvCxnSpPr>
        <p:spPr>
          <a:xfrm>
            <a:off x="3387654" y="1901563"/>
            <a:ext cx="455297" cy="0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22F681A1-3AF3-D946-A16E-803BDEC6FAD7}"/>
              </a:ext>
            </a:extLst>
          </p:cNvPr>
          <p:cNvCxnSpPr>
            <a:cxnSpLocks/>
          </p:cNvCxnSpPr>
          <p:nvPr/>
        </p:nvCxnSpPr>
        <p:spPr>
          <a:xfrm>
            <a:off x="2940908" y="1779749"/>
            <a:ext cx="0" cy="243627"/>
          </a:xfrm>
          <a:prstGeom prst="straightConnector1">
            <a:avLst/>
          </a:prstGeom>
          <a:ln w="25400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04C182D6-804C-7F4A-938A-067F2735C936}"/>
              </a:ext>
            </a:extLst>
          </p:cNvPr>
          <p:cNvCxnSpPr>
            <a:cxnSpLocks/>
          </p:cNvCxnSpPr>
          <p:nvPr/>
        </p:nvCxnSpPr>
        <p:spPr>
          <a:xfrm flipH="1" flipV="1">
            <a:off x="2940908" y="1901563"/>
            <a:ext cx="446746" cy="5008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9375A171-7B10-5A49-A575-ABA33C289B98}"/>
              </a:ext>
            </a:extLst>
          </p:cNvPr>
          <p:cNvCxnSpPr>
            <a:cxnSpLocks/>
          </p:cNvCxnSpPr>
          <p:nvPr/>
        </p:nvCxnSpPr>
        <p:spPr>
          <a:xfrm flipV="1">
            <a:off x="3387654" y="2023375"/>
            <a:ext cx="0" cy="477125"/>
          </a:xfrm>
          <a:prstGeom prst="straightConnector1">
            <a:avLst/>
          </a:prstGeom>
          <a:ln w="539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A6AA63D1-A885-4248-94ED-F1150856D88A}"/>
              </a:ext>
            </a:extLst>
          </p:cNvPr>
          <p:cNvSpPr txBox="1"/>
          <p:nvPr/>
        </p:nvSpPr>
        <p:spPr>
          <a:xfrm>
            <a:off x="2675830" y="2590262"/>
            <a:ext cx="1398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/>
              <a:t>rad[</a:t>
            </a:r>
            <a:r>
              <a:rPr kumimoji="1" lang="en-US" altLang="zh-CN" b="1" dirty="0" err="1"/>
              <a:t>i</a:t>
            </a:r>
            <a:r>
              <a:rPr kumimoji="1" lang="en-US" altLang="zh-CN" b="1" dirty="0"/>
              <a:t>-k]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=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1</a:t>
            </a:r>
            <a:endParaRPr kumimoji="1" lang="zh-CN" altLang="en-US" b="1" dirty="0"/>
          </a:p>
        </p:txBody>
      </p:sp>
      <p:cxnSp>
        <p:nvCxnSpPr>
          <p:cNvPr id="42" name="直线箭头连接符 41">
            <a:extLst>
              <a:ext uri="{FF2B5EF4-FFF2-40B4-BE49-F238E27FC236}">
                <a16:creationId xmlns:a16="http://schemas.microsoft.com/office/drawing/2014/main" id="{0ABC21E4-E037-0B49-A941-9C754D3CA55B}"/>
              </a:ext>
            </a:extLst>
          </p:cNvPr>
          <p:cNvCxnSpPr>
            <a:cxnSpLocks/>
          </p:cNvCxnSpPr>
          <p:nvPr/>
        </p:nvCxnSpPr>
        <p:spPr>
          <a:xfrm>
            <a:off x="5607082" y="1768520"/>
            <a:ext cx="0" cy="243627"/>
          </a:xfrm>
          <a:prstGeom prst="straightConnector1">
            <a:avLst/>
          </a:prstGeom>
          <a:ln w="25400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4256F664-8BC4-054E-BE08-1D31C9BBCE9B}"/>
              </a:ext>
            </a:extLst>
          </p:cNvPr>
          <p:cNvCxnSpPr>
            <a:cxnSpLocks/>
          </p:cNvCxnSpPr>
          <p:nvPr/>
        </p:nvCxnSpPr>
        <p:spPr>
          <a:xfrm>
            <a:off x="5146344" y="1890335"/>
            <a:ext cx="455297" cy="0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线箭头连接符 43">
            <a:extLst>
              <a:ext uri="{FF2B5EF4-FFF2-40B4-BE49-F238E27FC236}">
                <a16:creationId xmlns:a16="http://schemas.microsoft.com/office/drawing/2014/main" id="{5308CC70-D5B5-DE48-8D53-52E242399DFC}"/>
              </a:ext>
            </a:extLst>
          </p:cNvPr>
          <p:cNvCxnSpPr>
            <a:cxnSpLocks/>
          </p:cNvCxnSpPr>
          <p:nvPr/>
        </p:nvCxnSpPr>
        <p:spPr>
          <a:xfrm>
            <a:off x="4699598" y="1768521"/>
            <a:ext cx="0" cy="243627"/>
          </a:xfrm>
          <a:prstGeom prst="straightConnector1">
            <a:avLst/>
          </a:prstGeom>
          <a:ln w="25400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4A4B6B28-651C-A648-8104-591E847EF547}"/>
              </a:ext>
            </a:extLst>
          </p:cNvPr>
          <p:cNvCxnSpPr>
            <a:cxnSpLocks/>
          </p:cNvCxnSpPr>
          <p:nvPr/>
        </p:nvCxnSpPr>
        <p:spPr>
          <a:xfrm flipH="1" flipV="1">
            <a:off x="4699598" y="1890335"/>
            <a:ext cx="446746" cy="5008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线箭头连接符 45">
            <a:extLst>
              <a:ext uri="{FF2B5EF4-FFF2-40B4-BE49-F238E27FC236}">
                <a16:creationId xmlns:a16="http://schemas.microsoft.com/office/drawing/2014/main" id="{76D4EFD7-B8C3-5340-9149-0DF247A797FC}"/>
              </a:ext>
            </a:extLst>
          </p:cNvPr>
          <p:cNvCxnSpPr>
            <a:cxnSpLocks/>
          </p:cNvCxnSpPr>
          <p:nvPr/>
        </p:nvCxnSpPr>
        <p:spPr>
          <a:xfrm flipV="1">
            <a:off x="5146344" y="2012147"/>
            <a:ext cx="0" cy="477125"/>
          </a:xfrm>
          <a:prstGeom prst="straightConnector1">
            <a:avLst/>
          </a:prstGeom>
          <a:ln w="539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24DAB642-FFD7-4041-B717-3045E17A81FD}"/>
              </a:ext>
            </a:extLst>
          </p:cNvPr>
          <p:cNvSpPr txBox="1"/>
          <p:nvPr/>
        </p:nvSpPr>
        <p:spPr>
          <a:xfrm>
            <a:off x="4434520" y="2579034"/>
            <a:ext cx="1443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/>
              <a:t>rad[</a:t>
            </a:r>
            <a:r>
              <a:rPr kumimoji="1" lang="en-US" altLang="zh-CN" b="1" dirty="0" err="1"/>
              <a:t>i+k</a:t>
            </a:r>
            <a:r>
              <a:rPr kumimoji="1" lang="en-US" altLang="zh-CN" b="1" dirty="0"/>
              <a:t>]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=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1</a:t>
            </a:r>
            <a:endParaRPr kumimoji="1"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77652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DFF08C1A-6466-E742-9714-0CE971E75FB7}"/>
              </a:ext>
            </a:extLst>
          </p:cNvPr>
          <p:cNvCxnSpPr>
            <a:cxnSpLocks/>
          </p:cNvCxnSpPr>
          <p:nvPr/>
        </p:nvCxnSpPr>
        <p:spPr>
          <a:xfrm>
            <a:off x="7247904" y="3847146"/>
            <a:ext cx="0" cy="243627"/>
          </a:xfrm>
          <a:prstGeom prst="straightConnector1">
            <a:avLst/>
          </a:prstGeom>
          <a:ln w="25400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3B1C56EA-91C4-194A-90FC-D90327825F72}"/>
              </a:ext>
            </a:extLst>
          </p:cNvPr>
          <p:cNvCxnSpPr>
            <a:cxnSpLocks/>
          </p:cNvCxnSpPr>
          <p:nvPr/>
        </p:nvCxnSpPr>
        <p:spPr>
          <a:xfrm>
            <a:off x="4683777" y="3950711"/>
            <a:ext cx="2528927" cy="19492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7C7AC9FD-67EE-D140-9DB7-40A5824FBC2E}"/>
              </a:ext>
            </a:extLst>
          </p:cNvPr>
          <p:cNvCxnSpPr>
            <a:cxnSpLocks/>
          </p:cNvCxnSpPr>
          <p:nvPr/>
        </p:nvCxnSpPr>
        <p:spPr>
          <a:xfrm>
            <a:off x="2054837" y="3852505"/>
            <a:ext cx="0" cy="243627"/>
          </a:xfrm>
          <a:prstGeom prst="straightConnector1">
            <a:avLst/>
          </a:prstGeom>
          <a:ln w="25400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1AC5AA55-FD06-FE4C-8629-1E57357DC5FB}"/>
              </a:ext>
            </a:extLst>
          </p:cNvPr>
          <p:cNvCxnSpPr>
            <a:cxnSpLocks/>
          </p:cNvCxnSpPr>
          <p:nvPr/>
        </p:nvCxnSpPr>
        <p:spPr>
          <a:xfrm flipH="1" flipV="1">
            <a:off x="2063578" y="3950711"/>
            <a:ext cx="2583129" cy="4339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D1DFA307-8F93-4F40-A6C4-D37350C978DA}"/>
              </a:ext>
            </a:extLst>
          </p:cNvPr>
          <p:cNvCxnSpPr>
            <a:cxnSpLocks/>
          </p:cNvCxnSpPr>
          <p:nvPr/>
        </p:nvCxnSpPr>
        <p:spPr>
          <a:xfrm>
            <a:off x="4652911" y="3461949"/>
            <a:ext cx="0" cy="381671"/>
          </a:xfrm>
          <a:prstGeom prst="straightConnector1">
            <a:avLst/>
          </a:prstGeom>
          <a:ln w="539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DC53182C-A13A-7A48-9E9D-A419B6E2331F}"/>
              </a:ext>
            </a:extLst>
          </p:cNvPr>
          <p:cNvSpPr txBox="1"/>
          <p:nvPr/>
        </p:nvSpPr>
        <p:spPr>
          <a:xfrm>
            <a:off x="4534930" y="3133054"/>
            <a:ext cx="245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err="1"/>
              <a:t>i</a:t>
            </a:r>
            <a:endParaRPr kumimoji="1" lang="zh-CN" altLang="en-US" b="1" dirty="0"/>
          </a:p>
        </p:txBody>
      </p:sp>
      <p:cxnSp>
        <p:nvCxnSpPr>
          <p:cNvPr id="38" name="直线箭头连接符 37">
            <a:extLst>
              <a:ext uri="{FF2B5EF4-FFF2-40B4-BE49-F238E27FC236}">
                <a16:creationId xmlns:a16="http://schemas.microsoft.com/office/drawing/2014/main" id="{D237271B-6A4C-EC4C-A29F-8E22717645AE}"/>
              </a:ext>
            </a:extLst>
          </p:cNvPr>
          <p:cNvCxnSpPr>
            <a:cxnSpLocks/>
          </p:cNvCxnSpPr>
          <p:nvPr/>
        </p:nvCxnSpPr>
        <p:spPr>
          <a:xfrm>
            <a:off x="2050028" y="3414450"/>
            <a:ext cx="0" cy="381671"/>
          </a:xfrm>
          <a:prstGeom prst="straightConnector1">
            <a:avLst/>
          </a:prstGeom>
          <a:ln w="539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A6E3ABD6-8AEB-154E-B1A7-38D5FA9A3E94}"/>
              </a:ext>
            </a:extLst>
          </p:cNvPr>
          <p:cNvSpPr txBox="1"/>
          <p:nvPr/>
        </p:nvSpPr>
        <p:spPr>
          <a:xfrm>
            <a:off x="1655607" y="3072175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err="1"/>
              <a:t>i</a:t>
            </a:r>
            <a:r>
              <a:rPr kumimoji="1" lang="en-US" altLang="zh-CN" b="1" dirty="0"/>
              <a:t>-rad[</a:t>
            </a:r>
            <a:r>
              <a:rPr kumimoji="1" lang="en-US" altLang="zh-CN" b="1" dirty="0" err="1"/>
              <a:t>i</a:t>
            </a:r>
            <a:r>
              <a:rPr kumimoji="1" lang="en-US" altLang="zh-CN" b="1" dirty="0"/>
              <a:t>]</a:t>
            </a:r>
            <a:endParaRPr kumimoji="1" lang="zh-CN" altLang="en-US" b="1" dirty="0"/>
          </a:p>
        </p:txBody>
      </p:sp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F153A634-2077-F54F-A971-C459C29E4D30}"/>
              </a:ext>
            </a:extLst>
          </p:cNvPr>
          <p:cNvCxnSpPr>
            <a:cxnSpLocks/>
          </p:cNvCxnSpPr>
          <p:nvPr/>
        </p:nvCxnSpPr>
        <p:spPr>
          <a:xfrm>
            <a:off x="7232665" y="3414450"/>
            <a:ext cx="0" cy="381671"/>
          </a:xfrm>
          <a:prstGeom prst="straightConnector1">
            <a:avLst/>
          </a:prstGeom>
          <a:ln w="539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F5668D64-3401-EF4D-8399-0EC16A8780C8}"/>
              </a:ext>
            </a:extLst>
          </p:cNvPr>
          <p:cNvSpPr txBox="1"/>
          <p:nvPr/>
        </p:nvSpPr>
        <p:spPr>
          <a:xfrm>
            <a:off x="6825887" y="3072175"/>
            <a:ext cx="96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err="1"/>
              <a:t>i+rad</a:t>
            </a:r>
            <a:r>
              <a:rPr kumimoji="1" lang="en-US" altLang="zh-CN" b="1" dirty="0"/>
              <a:t>[</a:t>
            </a:r>
            <a:r>
              <a:rPr kumimoji="1" lang="en-US" altLang="zh-CN" b="1" dirty="0" err="1"/>
              <a:t>i</a:t>
            </a:r>
            <a:r>
              <a:rPr kumimoji="1" lang="en-US" altLang="zh-CN" b="1" dirty="0"/>
              <a:t>]</a:t>
            </a:r>
            <a:endParaRPr kumimoji="1" lang="zh-CN" altLang="en-US" b="1" dirty="0"/>
          </a:p>
        </p:txBody>
      </p: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E208675D-5C4D-2F46-865E-B4AE695CAB07}"/>
              </a:ext>
            </a:extLst>
          </p:cNvPr>
          <p:cNvCxnSpPr>
            <a:cxnSpLocks/>
          </p:cNvCxnSpPr>
          <p:nvPr/>
        </p:nvCxnSpPr>
        <p:spPr>
          <a:xfrm>
            <a:off x="5032731" y="4524829"/>
            <a:ext cx="0" cy="243627"/>
          </a:xfrm>
          <a:prstGeom prst="straightConnector1">
            <a:avLst/>
          </a:prstGeom>
          <a:ln w="25400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D2BF2445-0914-314B-9C1D-98E3D4191E33}"/>
              </a:ext>
            </a:extLst>
          </p:cNvPr>
          <p:cNvCxnSpPr>
            <a:cxnSpLocks/>
          </p:cNvCxnSpPr>
          <p:nvPr/>
        </p:nvCxnSpPr>
        <p:spPr>
          <a:xfrm>
            <a:off x="3160160" y="4646642"/>
            <a:ext cx="1872571" cy="0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22F681A1-3AF3-D946-A16E-803BDEC6FAD7}"/>
              </a:ext>
            </a:extLst>
          </p:cNvPr>
          <p:cNvCxnSpPr>
            <a:cxnSpLocks/>
          </p:cNvCxnSpPr>
          <p:nvPr/>
        </p:nvCxnSpPr>
        <p:spPr>
          <a:xfrm>
            <a:off x="1345690" y="4511237"/>
            <a:ext cx="0" cy="243627"/>
          </a:xfrm>
          <a:prstGeom prst="straightConnector1">
            <a:avLst/>
          </a:prstGeom>
          <a:ln w="25400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04C182D6-804C-7F4A-938A-067F2735C936}"/>
              </a:ext>
            </a:extLst>
          </p:cNvPr>
          <p:cNvCxnSpPr>
            <a:cxnSpLocks/>
          </p:cNvCxnSpPr>
          <p:nvPr/>
        </p:nvCxnSpPr>
        <p:spPr>
          <a:xfrm flipH="1">
            <a:off x="1345690" y="4646643"/>
            <a:ext cx="1814470" cy="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9375A171-7B10-5A49-A575-ABA33C289B98}"/>
              </a:ext>
            </a:extLst>
          </p:cNvPr>
          <p:cNvCxnSpPr>
            <a:cxnSpLocks/>
          </p:cNvCxnSpPr>
          <p:nvPr/>
        </p:nvCxnSpPr>
        <p:spPr>
          <a:xfrm flipV="1">
            <a:off x="3160160" y="4776280"/>
            <a:ext cx="0" cy="477125"/>
          </a:xfrm>
          <a:prstGeom prst="straightConnector1">
            <a:avLst/>
          </a:prstGeom>
          <a:ln w="539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A6AA63D1-A885-4248-94ED-F1150856D88A}"/>
              </a:ext>
            </a:extLst>
          </p:cNvPr>
          <p:cNvSpPr txBox="1"/>
          <p:nvPr/>
        </p:nvSpPr>
        <p:spPr>
          <a:xfrm>
            <a:off x="2448336" y="5343167"/>
            <a:ext cx="1398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/>
              <a:t>rad[</a:t>
            </a:r>
            <a:r>
              <a:rPr kumimoji="1" lang="en-US" altLang="zh-CN" b="1" dirty="0" err="1"/>
              <a:t>i</a:t>
            </a:r>
            <a:r>
              <a:rPr kumimoji="1" lang="en-US" altLang="zh-CN" b="1" dirty="0"/>
              <a:t>-k]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=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5</a:t>
            </a:r>
            <a:endParaRPr kumimoji="1" lang="zh-CN" altLang="en-US" b="1" dirty="0"/>
          </a:p>
        </p:txBody>
      </p:sp>
      <p:cxnSp>
        <p:nvCxnSpPr>
          <p:cNvPr id="42" name="直线箭头连接符 41">
            <a:extLst>
              <a:ext uri="{FF2B5EF4-FFF2-40B4-BE49-F238E27FC236}">
                <a16:creationId xmlns:a16="http://schemas.microsoft.com/office/drawing/2014/main" id="{0ABC21E4-E037-0B49-A941-9C754D3CA55B}"/>
              </a:ext>
            </a:extLst>
          </p:cNvPr>
          <p:cNvCxnSpPr>
            <a:cxnSpLocks/>
          </p:cNvCxnSpPr>
          <p:nvPr/>
        </p:nvCxnSpPr>
        <p:spPr>
          <a:xfrm>
            <a:off x="7263620" y="4856183"/>
            <a:ext cx="0" cy="243627"/>
          </a:xfrm>
          <a:prstGeom prst="straightConnector1">
            <a:avLst/>
          </a:prstGeom>
          <a:ln w="25400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4256F664-8BC4-054E-BE08-1D31C9BBCE9B}"/>
              </a:ext>
            </a:extLst>
          </p:cNvPr>
          <p:cNvCxnSpPr>
            <a:cxnSpLocks/>
          </p:cNvCxnSpPr>
          <p:nvPr/>
        </p:nvCxnSpPr>
        <p:spPr>
          <a:xfrm flipV="1">
            <a:off x="6184097" y="4977997"/>
            <a:ext cx="1063807" cy="737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线箭头连接符 43">
            <a:extLst>
              <a:ext uri="{FF2B5EF4-FFF2-40B4-BE49-F238E27FC236}">
                <a16:creationId xmlns:a16="http://schemas.microsoft.com/office/drawing/2014/main" id="{5308CC70-D5B5-DE48-8D53-52E242399DFC}"/>
              </a:ext>
            </a:extLst>
          </p:cNvPr>
          <p:cNvCxnSpPr>
            <a:cxnSpLocks/>
          </p:cNvCxnSpPr>
          <p:nvPr/>
        </p:nvCxnSpPr>
        <p:spPr>
          <a:xfrm>
            <a:off x="5032731" y="4856183"/>
            <a:ext cx="0" cy="243627"/>
          </a:xfrm>
          <a:prstGeom prst="straightConnector1">
            <a:avLst/>
          </a:prstGeom>
          <a:ln w="25400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4A4B6B28-651C-A648-8104-591E847EF547}"/>
              </a:ext>
            </a:extLst>
          </p:cNvPr>
          <p:cNvCxnSpPr>
            <a:cxnSpLocks/>
          </p:cNvCxnSpPr>
          <p:nvPr/>
        </p:nvCxnSpPr>
        <p:spPr>
          <a:xfrm flipH="1">
            <a:off x="5032731" y="4977997"/>
            <a:ext cx="1129022" cy="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线箭头连接符 45">
            <a:extLst>
              <a:ext uri="{FF2B5EF4-FFF2-40B4-BE49-F238E27FC236}">
                <a16:creationId xmlns:a16="http://schemas.microsoft.com/office/drawing/2014/main" id="{76D4EFD7-B8C3-5340-9149-0DF247A797FC}"/>
              </a:ext>
            </a:extLst>
          </p:cNvPr>
          <p:cNvCxnSpPr>
            <a:cxnSpLocks/>
          </p:cNvCxnSpPr>
          <p:nvPr/>
        </p:nvCxnSpPr>
        <p:spPr>
          <a:xfrm flipV="1">
            <a:off x="6184097" y="5088189"/>
            <a:ext cx="0" cy="477125"/>
          </a:xfrm>
          <a:prstGeom prst="straightConnector1">
            <a:avLst/>
          </a:prstGeom>
          <a:ln w="539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24DAB642-FFD7-4041-B717-3045E17A81FD}"/>
              </a:ext>
            </a:extLst>
          </p:cNvPr>
          <p:cNvSpPr txBox="1"/>
          <p:nvPr/>
        </p:nvSpPr>
        <p:spPr>
          <a:xfrm>
            <a:off x="5472273" y="5618005"/>
            <a:ext cx="1443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/>
              <a:t>rad[</a:t>
            </a:r>
            <a:r>
              <a:rPr kumimoji="1" lang="en-US" altLang="zh-CN" b="1" dirty="0" err="1"/>
              <a:t>i+k</a:t>
            </a:r>
            <a:r>
              <a:rPr kumimoji="1" lang="en-US" altLang="zh-CN" b="1" dirty="0"/>
              <a:t>]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=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3</a:t>
            </a:r>
            <a:endParaRPr kumimoji="1" lang="zh-CN" altLang="en-US" b="1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938A5EB-ADCA-4147-8C72-6CDC35C3E130}"/>
              </a:ext>
            </a:extLst>
          </p:cNvPr>
          <p:cNvSpPr txBox="1"/>
          <p:nvPr/>
        </p:nvSpPr>
        <p:spPr>
          <a:xfrm>
            <a:off x="843121" y="4118382"/>
            <a:ext cx="8515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（  </a:t>
            </a:r>
            <a:r>
              <a:rPr kumimoji="1" lang="en-US" altLang="zh-CN" dirty="0"/>
              <a:t>#</a:t>
            </a:r>
            <a:r>
              <a:rPr kumimoji="1" lang="zh-CN" altLang="en-US" dirty="0"/>
              <a:t>   </a:t>
            </a:r>
            <a:r>
              <a:rPr kumimoji="1" lang="en-US" altLang="zh-CN" dirty="0"/>
              <a:t>c</a:t>
            </a:r>
            <a:r>
              <a:rPr kumimoji="1" lang="zh-CN" altLang="en-US" dirty="0"/>
              <a:t>    </a:t>
            </a:r>
            <a:r>
              <a:rPr kumimoji="1" lang="en-US" altLang="zh-CN" dirty="0"/>
              <a:t>#</a:t>
            </a:r>
            <a:r>
              <a:rPr kumimoji="1" lang="zh-CN" altLang="en-US" dirty="0"/>
              <a:t>    </a:t>
            </a:r>
            <a:r>
              <a:rPr kumimoji="1" lang="en-US" altLang="zh-CN" dirty="0"/>
              <a:t>b</a:t>
            </a:r>
            <a:r>
              <a:rPr kumimoji="1" lang="zh-CN" altLang="en-US" dirty="0"/>
              <a:t>    </a:t>
            </a:r>
            <a:r>
              <a:rPr kumimoji="1" lang="en-US" altLang="zh-CN" dirty="0"/>
              <a:t>#</a:t>
            </a:r>
            <a:r>
              <a:rPr kumimoji="1" lang="zh-CN" altLang="en-US" dirty="0"/>
              <a:t>    </a:t>
            </a:r>
            <a:r>
              <a:rPr kumimoji="1" lang="en-US" altLang="zh-CN" dirty="0"/>
              <a:t>a</a:t>
            </a:r>
            <a:r>
              <a:rPr kumimoji="1" lang="zh-CN" altLang="en-US" dirty="0"/>
              <a:t>    </a:t>
            </a:r>
            <a:r>
              <a:rPr kumimoji="1" lang="en-US" altLang="zh-CN" dirty="0"/>
              <a:t>#</a:t>
            </a:r>
            <a:r>
              <a:rPr kumimoji="1" lang="zh-CN" altLang="en-US" dirty="0"/>
              <a:t>    </a:t>
            </a:r>
            <a:r>
              <a:rPr kumimoji="1" lang="en-US" altLang="zh-CN" dirty="0"/>
              <a:t>b</a:t>
            </a:r>
            <a:r>
              <a:rPr kumimoji="1" lang="zh-CN" altLang="en-US" dirty="0"/>
              <a:t>    </a:t>
            </a:r>
            <a:r>
              <a:rPr kumimoji="1" lang="en-US" altLang="zh-CN" dirty="0"/>
              <a:t>#</a:t>
            </a:r>
            <a:r>
              <a:rPr kumimoji="1" lang="zh-CN" altLang="en-US" dirty="0"/>
              <a:t>    </a:t>
            </a:r>
            <a:r>
              <a:rPr kumimoji="1" lang="en-US" altLang="zh-CN" dirty="0"/>
              <a:t>c</a:t>
            </a:r>
            <a:r>
              <a:rPr kumimoji="1" lang="zh-CN" altLang="en-US" dirty="0"/>
              <a:t>    </a:t>
            </a:r>
            <a:r>
              <a:rPr kumimoji="1" lang="en-US" altLang="zh-CN" dirty="0"/>
              <a:t>#</a:t>
            </a:r>
            <a:r>
              <a:rPr kumimoji="1" lang="zh-CN" altLang="en-US" dirty="0"/>
              <a:t>    </a:t>
            </a:r>
            <a:r>
              <a:rPr kumimoji="1" lang="en-US" altLang="zh-CN" dirty="0"/>
              <a:t>b</a:t>
            </a:r>
            <a:r>
              <a:rPr kumimoji="1" lang="zh-CN" altLang="en-US" dirty="0"/>
              <a:t>    </a:t>
            </a:r>
            <a:r>
              <a:rPr kumimoji="1" lang="en-US" altLang="zh-CN" dirty="0"/>
              <a:t>#</a:t>
            </a:r>
            <a:r>
              <a:rPr kumimoji="1" lang="zh-CN" altLang="en-US" dirty="0"/>
              <a:t>    </a:t>
            </a:r>
            <a:r>
              <a:rPr kumimoji="1" lang="en-US" altLang="zh-CN" dirty="0"/>
              <a:t>a</a:t>
            </a:r>
            <a:r>
              <a:rPr kumimoji="1" lang="zh-CN" altLang="en-US" dirty="0"/>
              <a:t>    </a:t>
            </a:r>
            <a:r>
              <a:rPr kumimoji="1" lang="en-US" altLang="zh-CN" dirty="0"/>
              <a:t>#</a:t>
            </a:r>
            <a:r>
              <a:rPr kumimoji="1" lang="zh-CN" altLang="en-US" dirty="0"/>
              <a:t>    </a:t>
            </a:r>
            <a:r>
              <a:rPr kumimoji="1" lang="en-US" altLang="zh-CN" dirty="0"/>
              <a:t>b</a:t>
            </a:r>
            <a:r>
              <a:rPr kumimoji="1" lang="zh-CN" altLang="en-US" dirty="0"/>
              <a:t>    </a:t>
            </a:r>
            <a:r>
              <a:rPr kumimoji="1" lang="en-US" altLang="zh-CN" dirty="0"/>
              <a:t>#</a:t>
            </a:r>
            <a:r>
              <a:rPr kumimoji="1" lang="zh-CN" altLang="en-US" dirty="0"/>
              <a:t>    </a:t>
            </a:r>
            <a:r>
              <a:rPr kumimoji="1" lang="en-US" altLang="zh-CN" dirty="0"/>
              <a:t>a</a:t>
            </a:r>
            <a:r>
              <a:rPr kumimoji="1" lang="zh-CN" altLang="en-US" dirty="0"/>
              <a:t>    </a:t>
            </a:r>
            <a:r>
              <a:rPr kumimoji="1" lang="en-US" altLang="zh-CN" dirty="0"/>
              <a:t>#</a:t>
            </a:r>
            <a:r>
              <a:rPr kumimoji="1" lang="zh-CN" altLang="en-US" dirty="0"/>
              <a:t>    </a:t>
            </a:r>
            <a:r>
              <a:rPr kumimoji="1" lang="en-US" altLang="zh-CN" dirty="0"/>
              <a:t>a</a:t>
            </a:r>
            <a:r>
              <a:rPr kumimoji="1" lang="zh-CN" altLang="en-US" dirty="0"/>
              <a:t>    </a:t>
            </a:r>
            <a:r>
              <a:rPr kumimoji="1" lang="en-US" altLang="zh-CN" dirty="0"/>
              <a:t>#</a:t>
            </a:r>
            <a:r>
              <a:rPr kumimoji="1" lang="zh-CN" altLang="en-US" dirty="0"/>
              <a:t>    </a:t>
            </a:r>
            <a:r>
              <a:rPr kumimoji="1" lang="en-US" altLang="zh-CN" dirty="0"/>
              <a:t>)</a:t>
            </a:r>
            <a:endParaRPr kumimoji="1" lang="zh-CN" altLang="en-US" dirty="0"/>
          </a:p>
        </p:txBody>
      </p:sp>
      <p:sp>
        <p:nvSpPr>
          <p:cNvPr id="28" name="右大括号 27">
            <a:extLst>
              <a:ext uri="{FF2B5EF4-FFF2-40B4-BE49-F238E27FC236}">
                <a16:creationId xmlns:a16="http://schemas.microsoft.com/office/drawing/2014/main" id="{85D162EC-73DE-BE4B-8EB4-8E21889D0450}"/>
              </a:ext>
            </a:extLst>
          </p:cNvPr>
          <p:cNvSpPr/>
          <p:nvPr/>
        </p:nvSpPr>
        <p:spPr>
          <a:xfrm rot="16200000">
            <a:off x="1330883" y="3712045"/>
            <a:ext cx="319759" cy="51382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8" name="直线箭头连接符 67">
            <a:extLst>
              <a:ext uri="{FF2B5EF4-FFF2-40B4-BE49-F238E27FC236}">
                <a16:creationId xmlns:a16="http://schemas.microsoft.com/office/drawing/2014/main" id="{9285A0E8-0C40-684F-8A8C-2894FBE17C86}"/>
              </a:ext>
            </a:extLst>
          </p:cNvPr>
          <p:cNvCxnSpPr>
            <a:cxnSpLocks/>
          </p:cNvCxnSpPr>
          <p:nvPr/>
        </p:nvCxnSpPr>
        <p:spPr>
          <a:xfrm flipH="1">
            <a:off x="343032" y="5253405"/>
            <a:ext cx="1" cy="1523076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右大括号 68">
            <a:extLst>
              <a:ext uri="{FF2B5EF4-FFF2-40B4-BE49-F238E27FC236}">
                <a16:creationId xmlns:a16="http://schemas.microsoft.com/office/drawing/2014/main" id="{030E0884-69FA-7342-AC89-3D708AA2989B}"/>
              </a:ext>
            </a:extLst>
          </p:cNvPr>
          <p:cNvSpPr/>
          <p:nvPr/>
        </p:nvSpPr>
        <p:spPr>
          <a:xfrm rot="16200000">
            <a:off x="7716516" y="3632663"/>
            <a:ext cx="319759" cy="51382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137B05D9-DAA5-4C41-A4D5-F5B83A4961CA}"/>
              </a:ext>
            </a:extLst>
          </p:cNvPr>
          <p:cNvSpPr txBox="1"/>
          <p:nvPr/>
        </p:nvSpPr>
        <p:spPr>
          <a:xfrm>
            <a:off x="1031237" y="341147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左增量</a:t>
            </a: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3DFA8504-F817-DD4F-8DFA-23D05B4516C1}"/>
              </a:ext>
            </a:extLst>
          </p:cNvPr>
          <p:cNvSpPr txBox="1"/>
          <p:nvPr/>
        </p:nvSpPr>
        <p:spPr>
          <a:xfrm>
            <a:off x="7437813" y="340561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右增量</a:t>
            </a:r>
          </a:p>
        </p:txBody>
      </p:sp>
    </p:spTree>
    <p:extLst>
      <p:ext uri="{BB962C8B-B14F-4D97-AF65-F5344CB8AC3E}">
        <p14:creationId xmlns:p14="http://schemas.microsoft.com/office/powerpoint/2010/main" val="3333639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A1F5897-A2DC-CD4B-AC8B-60B48B3C0F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2031" y="940614"/>
            <a:ext cx="8394700" cy="2743200"/>
          </a:xfrm>
          <a:prstGeom prst="rect">
            <a:avLst/>
          </a:prstGeom>
        </p:spPr>
      </p:pic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4256F664-8BC4-054E-BE08-1D31C9BBCE9B}"/>
              </a:ext>
            </a:extLst>
          </p:cNvPr>
          <p:cNvCxnSpPr>
            <a:cxnSpLocks/>
          </p:cNvCxnSpPr>
          <p:nvPr/>
        </p:nvCxnSpPr>
        <p:spPr>
          <a:xfrm>
            <a:off x="7994822" y="2829868"/>
            <a:ext cx="730495" cy="1"/>
          </a:xfrm>
          <a:prstGeom prst="straightConnector1">
            <a:avLst/>
          </a:prstGeom>
          <a:ln w="28575">
            <a:solidFill>
              <a:srgbClr val="92D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线箭头连接符 67">
            <a:extLst>
              <a:ext uri="{FF2B5EF4-FFF2-40B4-BE49-F238E27FC236}">
                <a16:creationId xmlns:a16="http://schemas.microsoft.com/office/drawing/2014/main" id="{9285A0E8-0C40-684F-8A8C-2894FBE17C86}"/>
              </a:ext>
            </a:extLst>
          </p:cNvPr>
          <p:cNvCxnSpPr>
            <a:cxnSpLocks/>
          </p:cNvCxnSpPr>
          <p:nvPr/>
        </p:nvCxnSpPr>
        <p:spPr>
          <a:xfrm flipH="1">
            <a:off x="343032" y="5253405"/>
            <a:ext cx="1" cy="1523076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F0E1BFA2-257C-DB4C-91F4-D1DF721418E3}"/>
              </a:ext>
            </a:extLst>
          </p:cNvPr>
          <p:cNvCxnSpPr>
            <a:cxnSpLocks/>
          </p:cNvCxnSpPr>
          <p:nvPr/>
        </p:nvCxnSpPr>
        <p:spPr>
          <a:xfrm flipH="1">
            <a:off x="5032731" y="2829868"/>
            <a:ext cx="663734" cy="0"/>
          </a:xfrm>
          <a:prstGeom prst="straightConnector1">
            <a:avLst/>
          </a:prstGeom>
          <a:ln w="28575">
            <a:solidFill>
              <a:srgbClr val="FFC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893C67AB-E5BC-2743-8DF1-DF3E597FBEF1}"/>
              </a:ext>
            </a:extLst>
          </p:cNvPr>
          <p:cNvCxnSpPr>
            <a:cxnSpLocks/>
          </p:cNvCxnSpPr>
          <p:nvPr/>
        </p:nvCxnSpPr>
        <p:spPr>
          <a:xfrm>
            <a:off x="5723144" y="2708054"/>
            <a:ext cx="0" cy="243627"/>
          </a:xfrm>
          <a:prstGeom prst="straightConnector1">
            <a:avLst/>
          </a:prstGeom>
          <a:ln w="25400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箭头连接符 47">
            <a:extLst>
              <a:ext uri="{FF2B5EF4-FFF2-40B4-BE49-F238E27FC236}">
                <a16:creationId xmlns:a16="http://schemas.microsoft.com/office/drawing/2014/main" id="{7FB6883F-7C9B-2843-8FD7-0C1FE51C5A7C}"/>
              </a:ext>
            </a:extLst>
          </p:cNvPr>
          <p:cNvCxnSpPr>
            <a:cxnSpLocks/>
          </p:cNvCxnSpPr>
          <p:nvPr/>
        </p:nvCxnSpPr>
        <p:spPr>
          <a:xfrm>
            <a:off x="8009145" y="2685682"/>
            <a:ext cx="0" cy="243627"/>
          </a:xfrm>
          <a:prstGeom prst="straightConnector1">
            <a:avLst/>
          </a:prstGeom>
          <a:ln w="25400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7073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DFF08C1A-6466-E742-9714-0CE971E75FB7}"/>
              </a:ext>
            </a:extLst>
          </p:cNvPr>
          <p:cNvCxnSpPr>
            <a:cxnSpLocks/>
          </p:cNvCxnSpPr>
          <p:nvPr/>
        </p:nvCxnSpPr>
        <p:spPr>
          <a:xfrm>
            <a:off x="7346758" y="2005989"/>
            <a:ext cx="0" cy="243627"/>
          </a:xfrm>
          <a:prstGeom prst="straightConnector1">
            <a:avLst/>
          </a:prstGeom>
          <a:ln w="25400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3B1C56EA-91C4-194A-90FC-D90327825F72}"/>
              </a:ext>
            </a:extLst>
          </p:cNvPr>
          <p:cNvCxnSpPr>
            <a:cxnSpLocks/>
          </p:cNvCxnSpPr>
          <p:nvPr/>
        </p:nvCxnSpPr>
        <p:spPr>
          <a:xfrm>
            <a:off x="4782631" y="2109554"/>
            <a:ext cx="2528927" cy="19492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7C7AC9FD-67EE-D140-9DB7-40A5824FBC2E}"/>
              </a:ext>
            </a:extLst>
          </p:cNvPr>
          <p:cNvCxnSpPr>
            <a:cxnSpLocks/>
          </p:cNvCxnSpPr>
          <p:nvPr/>
        </p:nvCxnSpPr>
        <p:spPr>
          <a:xfrm>
            <a:off x="2153691" y="2011348"/>
            <a:ext cx="0" cy="243627"/>
          </a:xfrm>
          <a:prstGeom prst="straightConnector1">
            <a:avLst/>
          </a:prstGeom>
          <a:ln w="25400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1AC5AA55-FD06-FE4C-8629-1E57357DC5FB}"/>
              </a:ext>
            </a:extLst>
          </p:cNvPr>
          <p:cNvCxnSpPr>
            <a:cxnSpLocks/>
          </p:cNvCxnSpPr>
          <p:nvPr/>
        </p:nvCxnSpPr>
        <p:spPr>
          <a:xfrm flipH="1" flipV="1">
            <a:off x="2162432" y="2109554"/>
            <a:ext cx="2583129" cy="4339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D1DFA307-8F93-4F40-A6C4-D37350C978DA}"/>
              </a:ext>
            </a:extLst>
          </p:cNvPr>
          <p:cNvCxnSpPr>
            <a:cxnSpLocks/>
          </p:cNvCxnSpPr>
          <p:nvPr/>
        </p:nvCxnSpPr>
        <p:spPr>
          <a:xfrm>
            <a:off x="4751765" y="1620792"/>
            <a:ext cx="0" cy="381671"/>
          </a:xfrm>
          <a:prstGeom prst="straightConnector1">
            <a:avLst/>
          </a:prstGeom>
          <a:ln w="539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DC53182C-A13A-7A48-9E9D-A419B6E2331F}"/>
              </a:ext>
            </a:extLst>
          </p:cNvPr>
          <p:cNvSpPr txBox="1"/>
          <p:nvPr/>
        </p:nvSpPr>
        <p:spPr>
          <a:xfrm>
            <a:off x="4633784" y="1291897"/>
            <a:ext cx="245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err="1"/>
              <a:t>i</a:t>
            </a:r>
            <a:endParaRPr kumimoji="1" lang="zh-CN" altLang="en-US" b="1" dirty="0"/>
          </a:p>
        </p:txBody>
      </p:sp>
      <p:cxnSp>
        <p:nvCxnSpPr>
          <p:cNvPr id="38" name="直线箭头连接符 37">
            <a:extLst>
              <a:ext uri="{FF2B5EF4-FFF2-40B4-BE49-F238E27FC236}">
                <a16:creationId xmlns:a16="http://schemas.microsoft.com/office/drawing/2014/main" id="{D237271B-6A4C-EC4C-A29F-8E22717645AE}"/>
              </a:ext>
            </a:extLst>
          </p:cNvPr>
          <p:cNvCxnSpPr>
            <a:cxnSpLocks/>
          </p:cNvCxnSpPr>
          <p:nvPr/>
        </p:nvCxnSpPr>
        <p:spPr>
          <a:xfrm>
            <a:off x="2148882" y="1573293"/>
            <a:ext cx="0" cy="381671"/>
          </a:xfrm>
          <a:prstGeom prst="straightConnector1">
            <a:avLst/>
          </a:prstGeom>
          <a:ln w="539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F153A634-2077-F54F-A971-C459C29E4D30}"/>
              </a:ext>
            </a:extLst>
          </p:cNvPr>
          <p:cNvCxnSpPr>
            <a:cxnSpLocks/>
          </p:cNvCxnSpPr>
          <p:nvPr/>
        </p:nvCxnSpPr>
        <p:spPr>
          <a:xfrm>
            <a:off x="7331519" y="1573293"/>
            <a:ext cx="0" cy="381671"/>
          </a:xfrm>
          <a:prstGeom prst="straightConnector1">
            <a:avLst/>
          </a:prstGeom>
          <a:ln w="539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F5668D64-3401-EF4D-8399-0EC16A8780C8}"/>
              </a:ext>
            </a:extLst>
          </p:cNvPr>
          <p:cNvSpPr txBox="1"/>
          <p:nvPr/>
        </p:nvSpPr>
        <p:spPr>
          <a:xfrm>
            <a:off x="6879808" y="1157453"/>
            <a:ext cx="96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err="1"/>
              <a:t>i+rad</a:t>
            </a:r>
            <a:r>
              <a:rPr kumimoji="1" lang="en-US" altLang="zh-CN" b="1" dirty="0"/>
              <a:t>[</a:t>
            </a:r>
            <a:r>
              <a:rPr kumimoji="1" lang="en-US" altLang="zh-CN" b="1" dirty="0" err="1"/>
              <a:t>i</a:t>
            </a:r>
            <a:r>
              <a:rPr kumimoji="1" lang="en-US" altLang="zh-CN" b="1" dirty="0"/>
              <a:t>]</a:t>
            </a:r>
            <a:endParaRPr kumimoji="1" lang="zh-CN" altLang="en-US" b="1" dirty="0"/>
          </a:p>
        </p:txBody>
      </p:sp>
      <p:cxnSp>
        <p:nvCxnSpPr>
          <p:cNvPr id="42" name="直线箭头连接符 41">
            <a:extLst>
              <a:ext uri="{FF2B5EF4-FFF2-40B4-BE49-F238E27FC236}">
                <a16:creationId xmlns:a16="http://schemas.microsoft.com/office/drawing/2014/main" id="{0ABC21E4-E037-0B49-A941-9C754D3CA55B}"/>
              </a:ext>
            </a:extLst>
          </p:cNvPr>
          <p:cNvCxnSpPr>
            <a:cxnSpLocks/>
          </p:cNvCxnSpPr>
          <p:nvPr/>
        </p:nvCxnSpPr>
        <p:spPr>
          <a:xfrm>
            <a:off x="7362474" y="2755917"/>
            <a:ext cx="0" cy="243627"/>
          </a:xfrm>
          <a:prstGeom prst="straightConnector1">
            <a:avLst/>
          </a:prstGeom>
          <a:ln w="25400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4256F664-8BC4-054E-BE08-1D31C9BBCE9B}"/>
              </a:ext>
            </a:extLst>
          </p:cNvPr>
          <p:cNvCxnSpPr>
            <a:cxnSpLocks/>
          </p:cNvCxnSpPr>
          <p:nvPr/>
        </p:nvCxnSpPr>
        <p:spPr>
          <a:xfrm flipV="1">
            <a:off x="6282951" y="2877731"/>
            <a:ext cx="1063807" cy="737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线箭头连接符 43">
            <a:extLst>
              <a:ext uri="{FF2B5EF4-FFF2-40B4-BE49-F238E27FC236}">
                <a16:creationId xmlns:a16="http://schemas.microsoft.com/office/drawing/2014/main" id="{5308CC70-D5B5-DE48-8D53-52E242399DFC}"/>
              </a:ext>
            </a:extLst>
          </p:cNvPr>
          <p:cNvCxnSpPr>
            <a:cxnSpLocks/>
          </p:cNvCxnSpPr>
          <p:nvPr/>
        </p:nvCxnSpPr>
        <p:spPr>
          <a:xfrm>
            <a:off x="5131585" y="2755917"/>
            <a:ext cx="0" cy="243627"/>
          </a:xfrm>
          <a:prstGeom prst="straightConnector1">
            <a:avLst/>
          </a:prstGeom>
          <a:ln w="25400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4A4B6B28-651C-A648-8104-591E847EF547}"/>
              </a:ext>
            </a:extLst>
          </p:cNvPr>
          <p:cNvCxnSpPr>
            <a:cxnSpLocks/>
          </p:cNvCxnSpPr>
          <p:nvPr/>
        </p:nvCxnSpPr>
        <p:spPr>
          <a:xfrm flipH="1">
            <a:off x="5131585" y="2877731"/>
            <a:ext cx="1129022" cy="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线箭头连接符 45">
            <a:extLst>
              <a:ext uri="{FF2B5EF4-FFF2-40B4-BE49-F238E27FC236}">
                <a16:creationId xmlns:a16="http://schemas.microsoft.com/office/drawing/2014/main" id="{76D4EFD7-B8C3-5340-9149-0DF247A797FC}"/>
              </a:ext>
            </a:extLst>
          </p:cNvPr>
          <p:cNvCxnSpPr>
            <a:cxnSpLocks/>
          </p:cNvCxnSpPr>
          <p:nvPr/>
        </p:nvCxnSpPr>
        <p:spPr>
          <a:xfrm flipV="1">
            <a:off x="6282951" y="2987923"/>
            <a:ext cx="0" cy="477125"/>
          </a:xfrm>
          <a:prstGeom prst="straightConnector1">
            <a:avLst/>
          </a:prstGeom>
          <a:ln w="539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24DAB642-FFD7-4041-B717-3045E17A81FD}"/>
              </a:ext>
            </a:extLst>
          </p:cNvPr>
          <p:cNvSpPr txBox="1"/>
          <p:nvPr/>
        </p:nvSpPr>
        <p:spPr>
          <a:xfrm>
            <a:off x="5571127" y="3517739"/>
            <a:ext cx="1443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/>
              <a:t>rad[</a:t>
            </a:r>
            <a:r>
              <a:rPr kumimoji="1" lang="en-US" altLang="zh-CN" b="1" dirty="0" err="1"/>
              <a:t>i+k</a:t>
            </a:r>
            <a:r>
              <a:rPr kumimoji="1" lang="en-US" altLang="zh-CN" b="1" dirty="0"/>
              <a:t>]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=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3</a:t>
            </a:r>
            <a:endParaRPr kumimoji="1" lang="zh-CN" altLang="en-US" b="1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938A5EB-ADCA-4147-8C72-6CDC35C3E130}"/>
              </a:ext>
            </a:extLst>
          </p:cNvPr>
          <p:cNvSpPr txBox="1"/>
          <p:nvPr/>
        </p:nvSpPr>
        <p:spPr>
          <a:xfrm>
            <a:off x="941975" y="2277225"/>
            <a:ext cx="8515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（  </a:t>
            </a:r>
            <a:r>
              <a:rPr kumimoji="1" lang="en-US" altLang="zh-CN" dirty="0"/>
              <a:t>#</a:t>
            </a:r>
            <a:r>
              <a:rPr kumimoji="1" lang="zh-CN" altLang="en-US" dirty="0"/>
              <a:t>   </a:t>
            </a:r>
            <a:r>
              <a:rPr kumimoji="1" lang="en-US" altLang="zh-CN" dirty="0"/>
              <a:t>d</a:t>
            </a:r>
            <a:r>
              <a:rPr kumimoji="1" lang="zh-CN" altLang="en-US" dirty="0"/>
              <a:t>    </a:t>
            </a:r>
            <a:r>
              <a:rPr kumimoji="1" lang="en-US" altLang="zh-CN" dirty="0"/>
              <a:t>#</a:t>
            </a:r>
            <a:r>
              <a:rPr kumimoji="1" lang="zh-CN" altLang="en-US" dirty="0"/>
              <a:t>    </a:t>
            </a:r>
            <a:r>
              <a:rPr kumimoji="1" lang="en-US" altLang="zh-CN" dirty="0"/>
              <a:t>b</a:t>
            </a:r>
            <a:r>
              <a:rPr kumimoji="1" lang="zh-CN" altLang="en-US" dirty="0"/>
              <a:t>    </a:t>
            </a:r>
            <a:r>
              <a:rPr kumimoji="1" lang="en-US" altLang="zh-CN" dirty="0"/>
              <a:t>#</a:t>
            </a:r>
            <a:r>
              <a:rPr kumimoji="1" lang="zh-CN" altLang="en-US" dirty="0"/>
              <a:t>    </a:t>
            </a:r>
            <a:r>
              <a:rPr kumimoji="1" lang="en-US" altLang="zh-CN" dirty="0"/>
              <a:t>a</a:t>
            </a:r>
            <a:r>
              <a:rPr kumimoji="1" lang="zh-CN" altLang="en-US" dirty="0"/>
              <a:t>    </a:t>
            </a:r>
            <a:r>
              <a:rPr kumimoji="1" lang="en-US" altLang="zh-CN" dirty="0"/>
              <a:t>#</a:t>
            </a:r>
            <a:r>
              <a:rPr kumimoji="1" lang="zh-CN" altLang="en-US" dirty="0"/>
              <a:t>    </a:t>
            </a:r>
            <a:r>
              <a:rPr kumimoji="1" lang="en-US" altLang="zh-CN" dirty="0"/>
              <a:t>b</a:t>
            </a:r>
            <a:r>
              <a:rPr kumimoji="1" lang="zh-CN" altLang="en-US" dirty="0"/>
              <a:t>    </a:t>
            </a:r>
            <a:r>
              <a:rPr kumimoji="1" lang="en-US" altLang="zh-CN" dirty="0"/>
              <a:t>#</a:t>
            </a:r>
            <a:r>
              <a:rPr kumimoji="1" lang="zh-CN" altLang="en-US" dirty="0"/>
              <a:t>    </a:t>
            </a:r>
            <a:r>
              <a:rPr kumimoji="1" lang="en-US" altLang="zh-CN" dirty="0"/>
              <a:t>c</a:t>
            </a:r>
            <a:r>
              <a:rPr kumimoji="1" lang="zh-CN" altLang="en-US" dirty="0"/>
              <a:t>    </a:t>
            </a:r>
            <a:r>
              <a:rPr kumimoji="1" lang="en-US" altLang="zh-CN" dirty="0"/>
              <a:t>#</a:t>
            </a:r>
            <a:r>
              <a:rPr kumimoji="1" lang="zh-CN" altLang="en-US" dirty="0"/>
              <a:t>    </a:t>
            </a:r>
            <a:r>
              <a:rPr kumimoji="1" lang="en-US" altLang="zh-CN" dirty="0"/>
              <a:t>b</a:t>
            </a:r>
            <a:r>
              <a:rPr kumimoji="1" lang="zh-CN" altLang="en-US" dirty="0"/>
              <a:t>    </a:t>
            </a:r>
            <a:r>
              <a:rPr kumimoji="1" lang="en-US" altLang="zh-CN" dirty="0"/>
              <a:t>#</a:t>
            </a:r>
            <a:r>
              <a:rPr kumimoji="1" lang="zh-CN" altLang="en-US" dirty="0"/>
              <a:t>    </a:t>
            </a:r>
            <a:r>
              <a:rPr kumimoji="1" lang="en-US" altLang="zh-CN" dirty="0"/>
              <a:t>a</a:t>
            </a:r>
            <a:r>
              <a:rPr kumimoji="1" lang="zh-CN" altLang="en-US" dirty="0"/>
              <a:t>    </a:t>
            </a:r>
            <a:r>
              <a:rPr kumimoji="1" lang="en-US" altLang="zh-CN" dirty="0"/>
              <a:t>#</a:t>
            </a:r>
            <a:r>
              <a:rPr kumimoji="1" lang="zh-CN" altLang="en-US" dirty="0"/>
              <a:t>    </a:t>
            </a:r>
            <a:r>
              <a:rPr kumimoji="1" lang="en-US" altLang="zh-CN" dirty="0"/>
              <a:t>b</a:t>
            </a:r>
            <a:r>
              <a:rPr kumimoji="1" lang="zh-CN" altLang="en-US" dirty="0"/>
              <a:t>    </a:t>
            </a:r>
            <a:r>
              <a:rPr kumimoji="1" lang="en-US" altLang="zh-CN" dirty="0"/>
              <a:t>#</a:t>
            </a:r>
            <a:r>
              <a:rPr kumimoji="1" lang="zh-CN" altLang="en-US" dirty="0"/>
              <a:t>    </a:t>
            </a:r>
            <a:r>
              <a:rPr kumimoji="1" lang="en-US" altLang="zh-CN" dirty="0"/>
              <a:t>a</a:t>
            </a:r>
            <a:r>
              <a:rPr kumimoji="1" lang="zh-CN" altLang="en-US" dirty="0"/>
              <a:t>    </a:t>
            </a:r>
            <a:r>
              <a:rPr kumimoji="1" lang="en-US" altLang="zh-CN" dirty="0"/>
              <a:t>#</a:t>
            </a:r>
            <a:r>
              <a:rPr kumimoji="1" lang="zh-CN" altLang="en-US" dirty="0"/>
              <a:t>    </a:t>
            </a:r>
            <a:r>
              <a:rPr kumimoji="1" lang="en-US" altLang="zh-CN" dirty="0"/>
              <a:t>a</a:t>
            </a:r>
            <a:r>
              <a:rPr kumimoji="1" lang="zh-CN" altLang="en-US" dirty="0"/>
              <a:t>    </a:t>
            </a:r>
            <a:r>
              <a:rPr kumimoji="1" lang="en-US" altLang="zh-CN" dirty="0"/>
              <a:t>#</a:t>
            </a:r>
            <a:r>
              <a:rPr kumimoji="1" lang="zh-CN" altLang="en-US" dirty="0"/>
              <a:t>    </a:t>
            </a:r>
            <a:r>
              <a:rPr kumimoji="1" lang="en-US" altLang="zh-CN" dirty="0"/>
              <a:t>)</a:t>
            </a:r>
            <a:endParaRPr kumimoji="1" lang="zh-CN" altLang="en-US" dirty="0"/>
          </a:p>
        </p:txBody>
      </p:sp>
      <p:cxnSp>
        <p:nvCxnSpPr>
          <p:cNvPr id="68" name="直线箭头连接符 67">
            <a:extLst>
              <a:ext uri="{FF2B5EF4-FFF2-40B4-BE49-F238E27FC236}">
                <a16:creationId xmlns:a16="http://schemas.microsoft.com/office/drawing/2014/main" id="{9285A0E8-0C40-684F-8A8C-2894FBE17C86}"/>
              </a:ext>
            </a:extLst>
          </p:cNvPr>
          <p:cNvCxnSpPr>
            <a:cxnSpLocks/>
          </p:cNvCxnSpPr>
          <p:nvPr/>
        </p:nvCxnSpPr>
        <p:spPr>
          <a:xfrm flipH="1">
            <a:off x="343032" y="5253405"/>
            <a:ext cx="1" cy="1523076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1AAA8BA2-3F78-4A46-82D0-BEF2417ABA30}"/>
              </a:ext>
            </a:extLst>
          </p:cNvPr>
          <p:cNvSpPr txBox="1"/>
          <p:nvPr/>
        </p:nvSpPr>
        <p:spPr>
          <a:xfrm>
            <a:off x="7067664" y="3143408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err="1"/>
              <a:t>i+k+j</a:t>
            </a:r>
            <a:endParaRPr kumimoji="1" lang="zh-CN" altLang="en-US" b="1" dirty="0"/>
          </a:p>
        </p:txBody>
      </p:sp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4866F98A-F74E-D64C-A7ED-CA8B83DB9487}"/>
              </a:ext>
            </a:extLst>
          </p:cNvPr>
          <p:cNvCxnSpPr>
            <a:cxnSpLocks/>
          </p:cNvCxnSpPr>
          <p:nvPr/>
        </p:nvCxnSpPr>
        <p:spPr>
          <a:xfrm>
            <a:off x="4365188" y="2755917"/>
            <a:ext cx="0" cy="243627"/>
          </a:xfrm>
          <a:prstGeom prst="straightConnector1">
            <a:avLst/>
          </a:prstGeom>
          <a:ln w="25400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34FB3AFE-4F0B-E54D-9A81-5F86BC7B58BD}"/>
              </a:ext>
            </a:extLst>
          </p:cNvPr>
          <p:cNvCxnSpPr>
            <a:cxnSpLocks/>
          </p:cNvCxnSpPr>
          <p:nvPr/>
        </p:nvCxnSpPr>
        <p:spPr>
          <a:xfrm flipV="1">
            <a:off x="3285665" y="2877731"/>
            <a:ext cx="1063807" cy="737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>
            <a:extLst>
              <a:ext uri="{FF2B5EF4-FFF2-40B4-BE49-F238E27FC236}">
                <a16:creationId xmlns:a16="http://schemas.microsoft.com/office/drawing/2014/main" id="{660A8C91-51A4-B34D-87A9-F1EACF658003}"/>
              </a:ext>
            </a:extLst>
          </p:cNvPr>
          <p:cNvCxnSpPr>
            <a:cxnSpLocks/>
          </p:cNvCxnSpPr>
          <p:nvPr/>
        </p:nvCxnSpPr>
        <p:spPr>
          <a:xfrm>
            <a:off x="2134299" y="2755917"/>
            <a:ext cx="0" cy="243627"/>
          </a:xfrm>
          <a:prstGeom prst="straightConnector1">
            <a:avLst/>
          </a:prstGeom>
          <a:ln w="25400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F09F809C-BB29-EC48-AA12-649B3B33B4B7}"/>
              </a:ext>
            </a:extLst>
          </p:cNvPr>
          <p:cNvCxnSpPr>
            <a:cxnSpLocks/>
          </p:cNvCxnSpPr>
          <p:nvPr/>
        </p:nvCxnSpPr>
        <p:spPr>
          <a:xfrm flipH="1">
            <a:off x="2134299" y="2877731"/>
            <a:ext cx="1129022" cy="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箭头连接符 47">
            <a:extLst>
              <a:ext uri="{FF2B5EF4-FFF2-40B4-BE49-F238E27FC236}">
                <a16:creationId xmlns:a16="http://schemas.microsoft.com/office/drawing/2014/main" id="{5A737126-767F-6D47-B29A-AD9D0A9C07C7}"/>
              </a:ext>
            </a:extLst>
          </p:cNvPr>
          <p:cNvCxnSpPr>
            <a:cxnSpLocks/>
          </p:cNvCxnSpPr>
          <p:nvPr/>
        </p:nvCxnSpPr>
        <p:spPr>
          <a:xfrm flipV="1">
            <a:off x="3285665" y="2987923"/>
            <a:ext cx="0" cy="477125"/>
          </a:xfrm>
          <a:prstGeom prst="straightConnector1">
            <a:avLst/>
          </a:prstGeom>
          <a:ln w="539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A77F915B-9958-1044-8523-56D546246D6C}"/>
              </a:ext>
            </a:extLst>
          </p:cNvPr>
          <p:cNvSpPr txBox="1"/>
          <p:nvPr/>
        </p:nvSpPr>
        <p:spPr>
          <a:xfrm>
            <a:off x="2573841" y="3517739"/>
            <a:ext cx="1398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/>
              <a:t>rad[</a:t>
            </a:r>
            <a:r>
              <a:rPr kumimoji="1" lang="en-US" altLang="zh-CN" b="1" dirty="0" err="1"/>
              <a:t>i</a:t>
            </a:r>
            <a:r>
              <a:rPr kumimoji="1" lang="en-US" altLang="zh-CN" b="1" dirty="0"/>
              <a:t>-k]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=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3</a:t>
            </a:r>
            <a:endParaRPr kumimoji="1" lang="zh-CN" altLang="en-US" b="1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21B617D1-F4E7-C64B-AEAF-638296E915A1}"/>
              </a:ext>
            </a:extLst>
          </p:cNvPr>
          <p:cNvSpPr txBox="1"/>
          <p:nvPr/>
        </p:nvSpPr>
        <p:spPr>
          <a:xfrm>
            <a:off x="1733481" y="1159181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err="1"/>
              <a:t>i</a:t>
            </a:r>
            <a:r>
              <a:rPr kumimoji="1" lang="en-US" altLang="zh-CN" b="1" dirty="0"/>
              <a:t>-rad[</a:t>
            </a:r>
            <a:r>
              <a:rPr kumimoji="1" lang="en-US" altLang="zh-CN" b="1" dirty="0" err="1"/>
              <a:t>i</a:t>
            </a:r>
            <a:r>
              <a:rPr kumimoji="1" lang="en-US" altLang="zh-CN" b="1" dirty="0"/>
              <a:t>]</a:t>
            </a:r>
            <a:endParaRPr kumimoji="1"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726264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1464</TotalTime>
  <Words>527</Words>
  <Application>Microsoft Macintosh PowerPoint</Application>
  <PresentationFormat>宽屏</PresentationFormat>
  <Paragraphs>291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11</cp:revision>
  <dcterms:created xsi:type="dcterms:W3CDTF">2021-01-21T12:26:44Z</dcterms:created>
  <dcterms:modified xsi:type="dcterms:W3CDTF">2021-02-09T09:53:16Z</dcterms:modified>
</cp:coreProperties>
</file>