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2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576E5-743F-D44B-898F-C16FF22EE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C2819E-9CCB-2D4C-BC80-905439AE2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27D9E-A588-1542-BE95-A034F540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269D3-3C57-5A4D-985C-CE0F5CB2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C1CB4-1303-E944-9A97-23E1453D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89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94017-5462-C143-BAC3-5DC0829E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F89AD6-7957-FE4D-AA28-3E38EE79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53A6F-FD2C-5146-BFE3-B9479825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5A455-25E6-AC43-B3CE-10AFA9B1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5C7D3-31CE-D541-8E5C-09879F90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83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39EEB0-7116-E944-AC13-149903A12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8EC6D4-58AC-0A4E-BB23-4E4FC5E90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AD204-AE72-3244-8966-E975D769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23A4D-E726-EA4F-B0D5-9052FF68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A1CA6-7F81-FB48-BC1A-62DA1114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40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3C6AB-1D3E-3646-9F9D-0769742F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6E582-88CD-EA4D-8A35-2BE00207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599EF-60E3-AC4A-A1FC-0DCB365E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37158-649E-DA40-B9A7-727C98E2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A63A5-2935-5D49-AECD-45291C95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44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8BAD4-C1B7-7941-818E-32CF3C42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F0DA9-4187-9C42-84D5-F3ECBCBC5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CBEB0-1373-8F40-BB2E-A39BB351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72A73-C62B-A049-8AAE-566367DC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8891C-94A1-B74C-AF8B-429D544C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7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4F538-8521-B849-8181-906E5D1F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EC8AA-1CBA-6F47-8C6D-A1E66A003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BE1224-DDF6-A945-8065-E8667E104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F84BB-C539-374C-9C59-5DF252BC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687301-C1A4-1240-A43D-D22F949F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EF10B-BFFA-9744-B36D-7AC0C3E1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81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8A211-6917-BC4A-B7BD-97011029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D6699-9BCB-DF4D-87A9-A70914473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61BD71-C100-4942-A096-C54892C49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B47D1B-9CEC-7646-A195-C51C8BEF5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7B917A-E157-A04E-925D-A9D2D144F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425D30-7E51-5C4C-8C97-290E4931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029464-AB96-6343-9F3C-1348AC3B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D51A0F-D0E6-984F-9F19-D4975CD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55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283E5-C1E2-8F46-8DC0-7DAB16E8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F28462-6C1E-4D4C-84F6-168BE0E8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1E4D5E-7EAD-EA40-B247-08E9E4B8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C53635-EC1B-734D-9D01-6BAFB0E4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160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F335B9-1FE6-5F44-B7D0-8C295F89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462EE-2B86-1745-8CB0-8EC78C4A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75B18C-E343-F647-8F59-C510AE9D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4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08961-A84C-4140-94F1-EB63847E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90E53-B87C-CB45-8539-52BF7D55B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C75BA9-4727-934B-9EBA-4FC0DF9B0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30B94-AA8E-E24C-A328-D99C2ED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CF0B6-D408-E44F-9CF9-37F9AE16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13DE5E-7077-154E-86DC-7CC1D853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9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C7AD6-6943-1A42-A3A9-CCF27D6A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8B9DC2-941F-334A-80EB-C761235CF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FF6D46-11E1-7640-B646-7BA0C3CA6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52E8A3-B6F8-CD42-8418-114F2A86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07F-7512-1C40-BEF5-AF6A70185F9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4A6F8E-05B1-434D-817C-A712D57C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8D1093-078F-7343-AA91-E7AE782F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442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B2B911-FD0A-DD49-8B04-4F64F25E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00448-4857-9F4D-AAFA-6ACA9E525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DAAED-97E4-A14A-AA28-015E5281B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8F07F-7512-1C40-BEF5-AF6A70185F9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469E4-12FC-E043-A127-6F3F541E5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22008-559D-8248-AC22-AA1D123F0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658D4-7591-8148-990F-E939923EE7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75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5679258-5BF2-D447-B4FD-A97DC230C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193371"/>
              </p:ext>
            </p:extLst>
          </p:nvPr>
        </p:nvGraphicFramePr>
        <p:xfrm>
          <a:off x="1572318" y="775870"/>
          <a:ext cx="4294224" cy="134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04">
                  <a:extLst>
                    <a:ext uri="{9D8B030D-6E8A-4147-A177-3AD203B41FA5}">
                      <a16:colId xmlns:a16="http://schemas.microsoft.com/office/drawing/2014/main" val="2413897917"/>
                    </a:ext>
                  </a:extLst>
                </a:gridCol>
                <a:gridCol w="715704">
                  <a:extLst>
                    <a:ext uri="{9D8B030D-6E8A-4147-A177-3AD203B41FA5}">
                      <a16:colId xmlns:a16="http://schemas.microsoft.com/office/drawing/2014/main" val="2141011467"/>
                    </a:ext>
                  </a:extLst>
                </a:gridCol>
                <a:gridCol w="715704">
                  <a:extLst>
                    <a:ext uri="{9D8B030D-6E8A-4147-A177-3AD203B41FA5}">
                      <a16:colId xmlns:a16="http://schemas.microsoft.com/office/drawing/2014/main" val="228352823"/>
                    </a:ext>
                  </a:extLst>
                </a:gridCol>
                <a:gridCol w="715704">
                  <a:extLst>
                    <a:ext uri="{9D8B030D-6E8A-4147-A177-3AD203B41FA5}">
                      <a16:colId xmlns:a16="http://schemas.microsoft.com/office/drawing/2014/main" val="958998088"/>
                    </a:ext>
                  </a:extLst>
                </a:gridCol>
                <a:gridCol w="715704">
                  <a:extLst>
                    <a:ext uri="{9D8B030D-6E8A-4147-A177-3AD203B41FA5}">
                      <a16:colId xmlns:a16="http://schemas.microsoft.com/office/drawing/2014/main" val="1600809399"/>
                    </a:ext>
                  </a:extLst>
                </a:gridCol>
                <a:gridCol w="715704">
                  <a:extLst>
                    <a:ext uri="{9D8B030D-6E8A-4147-A177-3AD203B41FA5}">
                      <a16:colId xmlns:a16="http://schemas.microsoft.com/office/drawing/2014/main" val="1155862715"/>
                    </a:ext>
                  </a:extLst>
                </a:gridCol>
              </a:tblGrid>
              <a:tr h="6727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59923"/>
                  </a:ext>
                </a:extLst>
              </a:tr>
              <a:tr h="6727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660459"/>
                  </a:ext>
                </a:extLst>
              </a:tr>
            </a:tbl>
          </a:graphicData>
        </a:graphic>
      </p:graphicFrame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A223133-F398-6445-BA0C-9E1714BD5FB4}"/>
              </a:ext>
            </a:extLst>
          </p:cNvPr>
          <p:cNvCxnSpPr>
            <a:cxnSpLocks/>
          </p:cNvCxnSpPr>
          <p:nvPr/>
        </p:nvCxnSpPr>
        <p:spPr>
          <a:xfrm flipH="1">
            <a:off x="2582562" y="2445110"/>
            <a:ext cx="2199503" cy="0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F680608-35BE-834E-A56A-47832AAD3BF3}"/>
              </a:ext>
            </a:extLst>
          </p:cNvPr>
          <p:cNvCxnSpPr>
            <a:cxnSpLocks/>
          </p:cNvCxnSpPr>
          <p:nvPr/>
        </p:nvCxnSpPr>
        <p:spPr>
          <a:xfrm flipV="1">
            <a:off x="2582562" y="2237637"/>
            <a:ext cx="0" cy="368111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B4385FB-F6F9-514B-8E79-AD839B7C4C1A}"/>
              </a:ext>
            </a:extLst>
          </p:cNvPr>
          <p:cNvSpPr txBox="1"/>
          <p:nvPr/>
        </p:nvSpPr>
        <p:spPr>
          <a:xfrm>
            <a:off x="2285846" y="282145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X=1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44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9549A17-2303-DF45-B1F1-1273AA40A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37647"/>
              </p:ext>
            </p:extLst>
          </p:nvPr>
        </p:nvGraphicFramePr>
        <p:xfrm>
          <a:off x="1006389" y="2481202"/>
          <a:ext cx="7250472" cy="3571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12">
                  <a:extLst>
                    <a:ext uri="{9D8B030D-6E8A-4147-A177-3AD203B41FA5}">
                      <a16:colId xmlns:a16="http://schemas.microsoft.com/office/drawing/2014/main" val="898620918"/>
                    </a:ext>
                  </a:extLst>
                </a:gridCol>
                <a:gridCol w="1208412">
                  <a:extLst>
                    <a:ext uri="{9D8B030D-6E8A-4147-A177-3AD203B41FA5}">
                      <a16:colId xmlns:a16="http://schemas.microsoft.com/office/drawing/2014/main" val="2051047771"/>
                    </a:ext>
                  </a:extLst>
                </a:gridCol>
                <a:gridCol w="1208412">
                  <a:extLst>
                    <a:ext uri="{9D8B030D-6E8A-4147-A177-3AD203B41FA5}">
                      <a16:colId xmlns:a16="http://schemas.microsoft.com/office/drawing/2014/main" val="308593557"/>
                    </a:ext>
                  </a:extLst>
                </a:gridCol>
                <a:gridCol w="1208412">
                  <a:extLst>
                    <a:ext uri="{9D8B030D-6E8A-4147-A177-3AD203B41FA5}">
                      <a16:colId xmlns:a16="http://schemas.microsoft.com/office/drawing/2014/main" val="3738240602"/>
                    </a:ext>
                  </a:extLst>
                </a:gridCol>
                <a:gridCol w="1208412">
                  <a:extLst>
                    <a:ext uri="{9D8B030D-6E8A-4147-A177-3AD203B41FA5}">
                      <a16:colId xmlns:a16="http://schemas.microsoft.com/office/drawing/2014/main" val="3307649333"/>
                    </a:ext>
                  </a:extLst>
                </a:gridCol>
                <a:gridCol w="1208412">
                  <a:extLst>
                    <a:ext uri="{9D8B030D-6E8A-4147-A177-3AD203B41FA5}">
                      <a16:colId xmlns:a16="http://schemas.microsoft.com/office/drawing/2014/main" val="2223270989"/>
                    </a:ext>
                  </a:extLst>
                </a:gridCol>
              </a:tblGrid>
              <a:tr h="442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Nums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X&lt;=K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&amp;&amp;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K&lt;=Y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子数组 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</a:t>
                      </a:r>
                      <a:r>
                        <a:rPr lang="en" altLang="zh-CN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" altLang="zh-CN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 分数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916183"/>
                  </a:ext>
                </a:extLst>
              </a:tr>
              <a:tr h="442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16263"/>
                  </a:ext>
                </a:extLst>
              </a:tr>
              <a:tr h="442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428905"/>
                  </a:ext>
                </a:extLst>
              </a:tr>
              <a:tr h="442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18077"/>
                  </a:ext>
                </a:extLst>
              </a:tr>
              <a:tr h="442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387547"/>
                  </a:ext>
                </a:extLst>
              </a:tr>
              <a:tr h="442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603011"/>
                  </a:ext>
                </a:extLst>
              </a:tr>
              <a:tr h="442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013094"/>
                  </a:ext>
                </a:extLst>
              </a:tr>
            </a:tbl>
          </a:graphicData>
        </a:graphic>
      </p:graphicFrame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D866FC3F-F9F0-F44C-B6F7-69D9867AA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70829"/>
              </p:ext>
            </p:extLst>
          </p:nvPr>
        </p:nvGraphicFramePr>
        <p:xfrm>
          <a:off x="1559961" y="-178450"/>
          <a:ext cx="4294224" cy="134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04">
                  <a:extLst>
                    <a:ext uri="{9D8B030D-6E8A-4147-A177-3AD203B41FA5}">
                      <a16:colId xmlns:a16="http://schemas.microsoft.com/office/drawing/2014/main" val="2413897917"/>
                    </a:ext>
                  </a:extLst>
                </a:gridCol>
                <a:gridCol w="715704">
                  <a:extLst>
                    <a:ext uri="{9D8B030D-6E8A-4147-A177-3AD203B41FA5}">
                      <a16:colId xmlns:a16="http://schemas.microsoft.com/office/drawing/2014/main" val="2141011467"/>
                    </a:ext>
                  </a:extLst>
                </a:gridCol>
                <a:gridCol w="715704">
                  <a:extLst>
                    <a:ext uri="{9D8B030D-6E8A-4147-A177-3AD203B41FA5}">
                      <a16:colId xmlns:a16="http://schemas.microsoft.com/office/drawing/2014/main" val="228352823"/>
                    </a:ext>
                  </a:extLst>
                </a:gridCol>
                <a:gridCol w="715704">
                  <a:extLst>
                    <a:ext uri="{9D8B030D-6E8A-4147-A177-3AD203B41FA5}">
                      <a16:colId xmlns:a16="http://schemas.microsoft.com/office/drawing/2014/main" val="958998088"/>
                    </a:ext>
                  </a:extLst>
                </a:gridCol>
                <a:gridCol w="715704">
                  <a:extLst>
                    <a:ext uri="{9D8B030D-6E8A-4147-A177-3AD203B41FA5}">
                      <a16:colId xmlns:a16="http://schemas.microsoft.com/office/drawing/2014/main" val="1600809399"/>
                    </a:ext>
                  </a:extLst>
                </a:gridCol>
                <a:gridCol w="715704">
                  <a:extLst>
                    <a:ext uri="{9D8B030D-6E8A-4147-A177-3AD203B41FA5}">
                      <a16:colId xmlns:a16="http://schemas.microsoft.com/office/drawing/2014/main" val="1155862715"/>
                    </a:ext>
                  </a:extLst>
                </a:gridCol>
              </a:tblGrid>
              <a:tr h="6727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59923"/>
                  </a:ext>
                </a:extLst>
              </a:tr>
              <a:tr h="6727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660459"/>
                  </a:ext>
                </a:extLst>
              </a:tr>
            </a:tbl>
          </a:graphicData>
        </a:graphic>
      </p:graphicFrame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09FFE4C-57D5-C749-9A4F-FBD36BD1BD99}"/>
              </a:ext>
            </a:extLst>
          </p:cNvPr>
          <p:cNvCxnSpPr>
            <a:cxnSpLocks/>
          </p:cNvCxnSpPr>
          <p:nvPr/>
        </p:nvCxnSpPr>
        <p:spPr>
          <a:xfrm>
            <a:off x="3556801" y="1490790"/>
            <a:ext cx="1979026" cy="0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55782FB-52BD-4C42-B864-347B2911756D}"/>
              </a:ext>
            </a:extLst>
          </p:cNvPr>
          <p:cNvCxnSpPr>
            <a:cxnSpLocks/>
          </p:cNvCxnSpPr>
          <p:nvPr/>
        </p:nvCxnSpPr>
        <p:spPr>
          <a:xfrm flipH="1">
            <a:off x="2570205" y="1490790"/>
            <a:ext cx="697164" cy="0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3873527-7EC8-0849-9114-666B2F3C012B}"/>
              </a:ext>
            </a:extLst>
          </p:cNvPr>
          <p:cNvCxnSpPr>
            <a:cxnSpLocks/>
          </p:cNvCxnSpPr>
          <p:nvPr/>
        </p:nvCxnSpPr>
        <p:spPr>
          <a:xfrm flipV="1">
            <a:off x="2570205" y="1283317"/>
            <a:ext cx="0" cy="368111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10235F4-C6DC-334E-854D-16B0B0B48BE3}"/>
              </a:ext>
            </a:extLst>
          </p:cNvPr>
          <p:cNvCxnSpPr>
            <a:cxnSpLocks/>
          </p:cNvCxnSpPr>
          <p:nvPr/>
        </p:nvCxnSpPr>
        <p:spPr>
          <a:xfrm flipV="1">
            <a:off x="5535827" y="1283316"/>
            <a:ext cx="0" cy="368111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C55445F-D7AE-AD4A-9D48-CA9D618DD4DE}"/>
              </a:ext>
            </a:extLst>
          </p:cNvPr>
          <p:cNvSpPr txBox="1"/>
          <p:nvPr/>
        </p:nvSpPr>
        <p:spPr>
          <a:xfrm>
            <a:off x="2279613" y="17242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X=1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762AC6-5F88-AC43-BB75-DB91EDFE680E}"/>
              </a:ext>
            </a:extLst>
          </p:cNvPr>
          <p:cNvSpPr txBox="1"/>
          <p:nvPr/>
        </p:nvSpPr>
        <p:spPr>
          <a:xfrm>
            <a:off x="5242317" y="171600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Y=5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68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4570</TotalTime>
  <Words>93</Words>
  <Application>Microsoft Macintosh PowerPoint</Application>
  <PresentationFormat>宽屏</PresentationFormat>
  <Paragraphs>69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18</cp:revision>
  <dcterms:created xsi:type="dcterms:W3CDTF">2020-12-29T10:12:03Z</dcterms:created>
  <dcterms:modified xsi:type="dcterms:W3CDTF">2021-03-19T06:21:38Z</dcterms:modified>
</cp:coreProperties>
</file>