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635"/>
  </p:normalViewPr>
  <p:slideViewPr>
    <p:cSldViewPr snapToGrid="0" snapToObjects="1">
      <p:cViewPr varScale="1">
        <p:scale>
          <a:sx n="142" d="100"/>
          <a:sy n="14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44215"/>
              </p:ext>
            </p:extLst>
          </p:nvPr>
        </p:nvGraphicFramePr>
        <p:xfrm>
          <a:off x="294289" y="2128053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每组长度 </a:t>
            </a:r>
            <a:r>
              <a:rPr kumimoji="1" lang="en-US" altLang="zh-CN" dirty="0"/>
              <a:t>A=6</a:t>
            </a:r>
            <a:endParaRPr kumimoji="1"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>
            <a:off x="428545" y="2578537"/>
            <a:ext cx="1459624" cy="753236"/>
            <a:chOff x="428545" y="2576348"/>
            <a:chExt cx="1459624" cy="753236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>
              <a:off x="773244" y="302180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Sum[0]</a:t>
              </a:r>
              <a:endParaRPr kumimoji="1"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197F2-8EE2-3146-806B-6D468DA035B2}"/>
              </a:ext>
            </a:extLst>
          </p:cNvPr>
          <p:cNvGrpSpPr/>
          <p:nvPr/>
        </p:nvGrpSpPr>
        <p:grpSpPr>
          <a:xfrm>
            <a:off x="2197094" y="2578537"/>
            <a:ext cx="1459624" cy="742584"/>
            <a:chOff x="428545" y="2576348"/>
            <a:chExt cx="1459624" cy="742584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B84759B4-E0B9-6940-976E-A68EB3FE07F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BB3FCC-E448-9C4D-9784-7BE15604B418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Sum[1]</a:t>
              </a:r>
              <a:endParaRPr kumimoji="1"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74CDD3-E408-174F-B3B8-81200B3B5F85}"/>
              </a:ext>
            </a:extLst>
          </p:cNvPr>
          <p:cNvGrpSpPr/>
          <p:nvPr/>
        </p:nvGrpSpPr>
        <p:grpSpPr>
          <a:xfrm>
            <a:off x="3965643" y="2578537"/>
            <a:ext cx="1459624" cy="742584"/>
            <a:chOff x="428545" y="2576348"/>
            <a:chExt cx="1459624" cy="742584"/>
          </a:xfrm>
        </p:grpSpPr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058D3EF7-65C6-B64B-8A88-E0C09888127E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689AA-D6AB-C64A-9845-B2F78136B285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Sum[2]</a:t>
              </a:r>
              <a:endParaRPr kumimoji="1" lang="zh-CN" altLang="en-US" sz="1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33C36A-8711-4047-B8E0-196D66F3E602}"/>
              </a:ext>
            </a:extLst>
          </p:cNvPr>
          <p:cNvGrpSpPr/>
          <p:nvPr/>
        </p:nvGrpSpPr>
        <p:grpSpPr>
          <a:xfrm>
            <a:off x="5734192" y="2578537"/>
            <a:ext cx="1459624" cy="742584"/>
            <a:chOff x="428545" y="2576348"/>
            <a:chExt cx="1459624" cy="742584"/>
          </a:xfrm>
        </p:grpSpPr>
        <p:sp>
          <p:nvSpPr>
            <p:cNvPr id="71" name="右大括号 70">
              <a:extLst>
                <a:ext uri="{FF2B5EF4-FFF2-40B4-BE49-F238E27FC236}">
                  <a16:creationId xmlns:a16="http://schemas.microsoft.com/office/drawing/2014/main" id="{8CB05DB8-E5C1-AE4A-9DDC-A3E071078BBC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CC5FDC-3B1E-5344-8CBF-C3CE4A3FAA10}"/>
                </a:ext>
              </a:extLst>
            </p:cNvPr>
            <p:cNvSpPr txBox="1"/>
            <p:nvPr/>
          </p:nvSpPr>
          <p:spPr>
            <a:xfrm>
              <a:off x="77324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Sum[3]</a:t>
              </a:r>
              <a:endParaRPr kumimoji="1" lang="zh-CN" altLang="en-US" sz="14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2F29B03-349E-224D-B678-C771B01D394B}"/>
              </a:ext>
            </a:extLst>
          </p:cNvPr>
          <p:cNvGrpSpPr/>
          <p:nvPr/>
        </p:nvGrpSpPr>
        <p:grpSpPr>
          <a:xfrm>
            <a:off x="7502741" y="2578537"/>
            <a:ext cx="1459624" cy="742584"/>
            <a:chOff x="428545" y="2576348"/>
            <a:chExt cx="1459624" cy="742584"/>
          </a:xfrm>
        </p:grpSpPr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AF5E0C2D-1548-1F43-9D7A-A35A66D6F5ED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7070AFE-C512-0648-AAAD-C9432CE537BF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Sum[4]</a:t>
              </a:r>
              <a:endParaRPr kumimoji="1"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E1F34-E6D8-4844-8671-34FB56F8B569}"/>
              </a:ext>
            </a:extLst>
          </p:cNvPr>
          <p:cNvGrpSpPr/>
          <p:nvPr/>
        </p:nvGrpSpPr>
        <p:grpSpPr>
          <a:xfrm>
            <a:off x="9271290" y="2578537"/>
            <a:ext cx="1459624" cy="742584"/>
            <a:chOff x="428545" y="2576348"/>
            <a:chExt cx="1459624" cy="742584"/>
          </a:xfrm>
        </p:grpSpPr>
        <p:sp>
          <p:nvSpPr>
            <p:cNvPr id="77" name="右大括号 76">
              <a:extLst>
                <a:ext uri="{FF2B5EF4-FFF2-40B4-BE49-F238E27FC236}">
                  <a16:creationId xmlns:a16="http://schemas.microsoft.com/office/drawing/2014/main" id="{42A08A43-EB9D-774D-97A1-B7B46800CA8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D1E896-D09F-1E45-972B-F20D2E379B63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Sum[5]</a:t>
              </a:r>
              <a:endParaRPr kumimoji="1" lang="zh-CN" altLang="en-US" sz="1400" dirty="0"/>
            </a:p>
          </p:txBody>
        </p:sp>
      </p:grp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F60A8C07-7059-584E-97BB-7D1388F6D9F7}"/>
              </a:ext>
            </a:extLst>
          </p:cNvPr>
          <p:cNvSpPr/>
          <p:nvPr/>
        </p:nvSpPr>
        <p:spPr>
          <a:xfrm rot="5400000">
            <a:off x="11301349" y="2317029"/>
            <a:ext cx="357351" cy="88036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AF2FF12-D46B-224D-AFF0-B6727C8733CF}"/>
              </a:ext>
            </a:extLst>
          </p:cNvPr>
          <p:cNvSpPr txBox="1"/>
          <p:nvPr/>
        </p:nvSpPr>
        <p:spPr>
          <a:xfrm>
            <a:off x="10719665" y="3013344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Sum[6]</a:t>
            </a:r>
          </a:p>
          <a:p>
            <a:pPr algn="ctr"/>
            <a:r>
              <a:rPr kumimoji="1" lang="zh-CN" altLang="en-US" sz="1400" dirty="0"/>
              <a:t>不足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个也算一组</a:t>
            </a:r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21712"/>
              </p:ext>
            </p:extLst>
          </p:nvPr>
        </p:nvGraphicFramePr>
        <p:xfrm>
          <a:off x="331360" y="2671750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每组长度 </a:t>
            </a:r>
            <a:r>
              <a:rPr kumimoji="1" lang="en-US" altLang="zh-CN" dirty="0"/>
              <a:t>A=6,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left=10,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right=20</a:t>
            </a:r>
            <a:endParaRPr kumimoji="1"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>
            <a:off x="465616" y="3122234"/>
            <a:ext cx="1459624" cy="753236"/>
            <a:chOff x="428545" y="2576348"/>
            <a:chExt cx="1459624" cy="753236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>
              <a:off x="773244" y="302180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Sum[0]</a:t>
              </a:r>
              <a:endParaRPr kumimoji="1"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197F2-8EE2-3146-806B-6D468DA035B2}"/>
              </a:ext>
            </a:extLst>
          </p:cNvPr>
          <p:cNvGrpSpPr/>
          <p:nvPr/>
        </p:nvGrpSpPr>
        <p:grpSpPr>
          <a:xfrm>
            <a:off x="2234165" y="3122234"/>
            <a:ext cx="1459624" cy="742584"/>
            <a:chOff x="428545" y="2576348"/>
            <a:chExt cx="1459624" cy="742584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B84759B4-E0B9-6940-976E-A68EB3FE07F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BB3FCC-E448-9C4D-9784-7BE15604B418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Sum[1]</a:t>
              </a:r>
              <a:endParaRPr kumimoji="1"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74CDD3-E408-174F-B3B8-81200B3B5F85}"/>
              </a:ext>
            </a:extLst>
          </p:cNvPr>
          <p:cNvGrpSpPr/>
          <p:nvPr/>
        </p:nvGrpSpPr>
        <p:grpSpPr>
          <a:xfrm>
            <a:off x="4002714" y="3122234"/>
            <a:ext cx="1459624" cy="742584"/>
            <a:chOff x="428545" y="2576348"/>
            <a:chExt cx="1459624" cy="742584"/>
          </a:xfrm>
        </p:grpSpPr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058D3EF7-65C6-B64B-8A88-E0C09888127E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689AA-D6AB-C64A-9845-B2F78136B285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Sum[2]</a:t>
              </a:r>
              <a:endParaRPr kumimoji="1" lang="zh-CN" altLang="en-US" sz="1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33C36A-8711-4047-B8E0-196D66F3E602}"/>
              </a:ext>
            </a:extLst>
          </p:cNvPr>
          <p:cNvGrpSpPr/>
          <p:nvPr/>
        </p:nvGrpSpPr>
        <p:grpSpPr>
          <a:xfrm>
            <a:off x="5771263" y="3122234"/>
            <a:ext cx="1459624" cy="742584"/>
            <a:chOff x="428545" y="2576348"/>
            <a:chExt cx="1459624" cy="742584"/>
          </a:xfrm>
        </p:grpSpPr>
        <p:sp>
          <p:nvSpPr>
            <p:cNvPr id="71" name="右大括号 70">
              <a:extLst>
                <a:ext uri="{FF2B5EF4-FFF2-40B4-BE49-F238E27FC236}">
                  <a16:creationId xmlns:a16="http://schemas.microsoft.com/office/drawing/2014/main" id="{8CB05DB8-E5C1-AE4A-9DDC-A3E071078BBC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CC5FDC-3B1E-5344-8CBF-C3CE4A3FAA10}"/>
                </a:ext>
              </a:extLst>
            </p:cNvPr>
            <p:cNvSpPr txBox="1"/>
            <p:nvPr/>
          </p:nvSpPr>
          <p:spPr>
            <a:xfrm>
              <a:off x="77324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Sum[3]</a:t>
              </a:r>
              <a:endParaRPr kumimoji="1" lang="zh-CN" altLang="en-US" sz="14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2F29B03-349E-224D-B678-C771B01D394B}"/>
              </a:ext>
            </a:extLst>
          </p:cNvPr>
          <p:cNvGrpSpPr/>
          <p:nvPr/>
        </p:nvGrpSpPr>
        <p:grpSpPr>
          <a:xfrm>
            <a:off x="7539812" y="3122234"/>
            <a:ext cx="1459624" cy="742584"/>
            <a:chOff x="428545" y="2576348"/>
            <a:chExt cx="1459624" cy="742584"/>
          </a:xfrm>
        </p:grpSpPr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AF5E0C2D-1548-1F43-9D7A-A35A66D6F5ED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7070AFE-C512-0648-AAAD-C9432CE537BF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Sum[4]</a:t>
              </a:r>
              <a:endParaRPr kumimoji="1"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E1F34-E6D8-4844-8671-34FB56F8B569}"/>
              </a:ext>
            </a:extLst>
          </p:cNvPr>
          <p:cNvGrpSpPr/>
          <p:nvPr/>
        </p:nvGrpSpPr>
        <p:grpSpPr>
          <a:xfrm>
            <a:off x="9308361" y="3122234"/>
            <a:ext cx="1459624" cy="742584"/>
            <a:chOff x="428545" y="2576348"/>
            <a:chExt cx="1459624" cy="742584"/>
          </a:xfrm>
        </p:grpSpPr>
        <p:sp>
          <p:nvSpPr>
            <p:cNvPr id="77" name="右大括号 76">
              <a:extLst>
                <a:ext uri="{FF2B5EF4-FFF2-40B4-BE49-F238E27FC236}">
                  <a16:creationId xmlns:a16="http://schemas.microsoft.com/office/drawing/2014/main" id="{42A08A43-EB9D-774D-97A1-B7B46800CA8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D1E896-D09F-1E45-972B-F20D2E379B63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Sum[5]</a:t>
              </a:r>
              <a:endParaRPr kumimoji="1" lang="zh-CN" altLang="en-US" sz="1400" dirty="0"/>
            </a:p>
          </p:txBody>
        </p:sp>
      </p:grp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F60A8C07-7059-584E-97BB-7D1388F6D9F7}"/>
              </a:ext>
            </a:extLst>
          </p:cNvPr>
          <p:cNvSpPr/>
          <p:nvPr/>
        </p:nvSpPr>
        <p:spPr>
          <a:xfrm rot="5400000">
            <a:off x="11338420" y="2860726"/>
            <a:ext cx="357351" cy="88036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AF2FF12-D46B-224D-AFF0-B6727C8733CF}"/>
              </a:ext>
            </a:extLst>
          </p:cNvPr>
          <p:cNvSpPr txBox="1"/>
          <p:nvPr/>
        </p:nvSpPr>
        <p:spPr>
          <a:xfrm>
            <a:off x="10756736" y="355704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Sum[6]</a:t>
            </a:r>
          </a:p>
          <a:p>
            <a:pPr algn="ctr"/>
            <a:r>
              <a:rPr kumimoji="1" lang="zh-CN" altLang="en-US" sz="1400" dirty="0"/>
              <a:t>不足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个也算一组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39DFE564-697F-1445-B89F-FA7B244BEBD7}"/>
              </a:ext>
            </a:extLst>
          </p:cNvPr>
          <p:cNvSpPr/>
          <p:nvPr/>
        </p:nvSpPr>
        <p:spPr>
          <a:xfrm>
            <a:off x="3365089" y="2107501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C4230-E185-7541-90E9-215C84F9F130}"/>
              </a:ext>
            </a:extLst>
          </p:cNvPr>
          <p:cNvSpPr txBox="1"/>
          <p:nvPr/>
        </p:nvSpPr>
        <p:spPr>
          <a:xfrm>
            <a:off x="3172869" y="17879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D6C759CF-8B32-6749-96C2-61B32E100788}"/>
              </a:ext>
            </a:extLst>
          </p:cNvPr>
          <p:cNvSpPr/>
          <p:nvPr/>
        </p:nvSpPr>
        <p:spPr>
          <a:xfrm>
            <a:off x="6308182" y="2114724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ABB2A-D168-8B4E-94E0-680BF7BEC9A6}"/>
              </a:ext>
            </a:extLst>
          </p:cNvPr>
          <p:cNvSpPr txBox="1"/>
          <p:nvPr/>
        </p:nvSpPr>
        <p:spPr>
          <a:xfrm>
            <a:off x="6066534" y="17951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EAF2C-DF11-E94A-BC47-9E770A80F974}"/>
              </a:ext>
            </a:extLst>
          </p:cNvPr>
          <p:cNvSpPr txBox="1"/>
          <p:nvPr/>
        </p:nvSpPr>
        <p:spPr>
          <a:xfrm>
            <a:off x="1743985" y="4077492"/>
            <a:ext cx="795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如上图，先找到</a:t>
            </a:r>
            <a:r>
              <a:rPr kumimoji="1" lang="en-US" altLang="zh-CN" dirty="0"/>
              <a:t>left,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所在组，将</a:t>
            </a:r>
            <a:r>
              <a:rPr kumimoji="1" lang="en-US" altLang="zh-CN" dirty="0"/>
              <a:t>2</a:t>
            </a:r>
            <a:r>
              <a:rPr kumimoji="1" lang="zh-CN" altLang="en-US" dirty="0"/>
              <a:t>组及中间组相加，再减掉红色区域即可</a:t>
            </a:r>
          </a:p>
        </p:txBody>
      </p:sp>
    </p:spTree>
    <p:extLst>
      <p:ext uri="{BB962C8B-B14F-4D97-AF65-F5344CB8AC3E}">
        <p14:creationId xmlns:p14="http://schemas.microsoft.com/office/powerpoint/2010/main" val="363609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/>
        </p:nvGraphicFramePr>
        <p:xfrm>
          <a:off x="331360" y="2671750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每组长度 </a:t>
            </a:r>
            <a:r>
              <a:rPr kumimoji="1" lang="en-US" altLang="zh-CN" dirty="0"/>
              <a:t>A=6,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left=10,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right=20</a:t>
            </a:r>
            <a:endParaRPr kumimoji="1"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>
            <a:off x="465616" y="3122234"/>
            <a:ext cx="1459624" cy="753236"/>
            <a:chOff x="428545" y="2576348"/>
            <a:chExt cx="1459624" cy="753236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>
              <a:off x="773244" y="302180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Sum[0]</a:t>
              </a:r>
              <a:endParaRPr kumimoji="1"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197F2-8EE2-3146-806B-6D468DA035B2}"/>
              </a:ext>
            </a:extLst>
          </p:cNvPr>
          <p:cNvGrpSpPr/>
          <p:nvPr/>
        </p:nvGrpSpPr>
        <p:grpSpPr>
          <a:xfrm>
            <a:off x="2234165" y="3122234"/>
            <a:ext cx="1459624" cy="742584"/>
            <a:chOff x="428545" y="2576348"/>
            <a:chExt cx="1459624" cy="742584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B84759B4-E0B9-6940-976E-A68EB3FE07F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BB3FCC-E448-9C4D-9784-7BE15604B418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Sum[1]</a:t>
              </a:r>
              <a:endParaRPr kumimoji="1"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74CDD3-E408-174F-B3B8-81200B3B5F85}"/>
              </a:ext>
            </a:extLst>
          </p:cNvPr>
          <p:cNvGrpSpPr/>
          <p:nvPr/>
        </p:nvGrpSpPr>
        <p:grpSpPr>
          <a:xfrm>
            <a:off x="4002714" y="3122234"/>
            <a:ext cx="1459624" cy="742584"/>
            <a:chOff x="428545" y="2576348"/>
            <a:chExt cx="1459624" cy="742584"/>
          </a:xfrm>
        </p:grpSpPr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058D3EF7-65C6-B64B-8A88-E0C09888127E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689AA-D6AB-C64A-9845-B2F78136B285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Sum[2]</a:t>
              </a:r>
              <a:endParaRPr kumimoji="1" lang="zh-CN" altLang="en-US" sz="1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33C36A-8711-4047-B8E0-196D66F3E602}"/>
              </a:ext>
            </a:extLst>
          </p:cNvPr>
          <p:cNvGrpSpPr/>
          <p:nvPr/>
        </p:nvGrpSpPr>
        <p:grpSpPr>
          <a:xfrm>
            <a:off x="5771263" y="3122234"/>
            <a:ext cx="1459624" cy="742584"/>
            <a:chOff x="428545" y="2576348"/>
            <a:chExt cx="1459624" cy="742584"/>
          </a:xfrm>
        </p:grpSpPr>
        <p:sp>
          <p:nvSpPr>
            <p:cNvPr id="71" name="右大括号 70">
              <a:extLst>
                <a:ext uri="{FF2B5EF4-FFF2-40B4-BE49-F238E27FC236}">
                  <a16:creationId xmlns:a16="http://schemas.microsoft.com/office/drawing/2014/main" id="{8CB05DB8-E5C1-AE4A-9DDC-A3E071078BBC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CC5FDC-3B1E-5344-8CBF-C3CE4A3FAA10}"/>
                </a:ext>
              </a:extLst>
            </p:cNvPr>
            <p:cNvSpPr txBox="1"/>
            <p:nvPr/>
          </p:nvSpPr>
          <p:spPr>
            <a:xfrm>
              <a:off x="77324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Sum[3]</a:t>
              </a:r>
              <a:endParaRPr kumimoji="1" lang="zh-CN" altLang="en-US" sz="14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2F29B03-349E-224D-B678-C771B01D394B}"/>
              </a:ext>
            </a:extLst>
          </p:cNvPr>
          <p:cNvGrpSpPr/>
          <p:nvPr/>
        </p:nvGrpSpPr>
        <p:grpSpPr>
          <a:xfrm>
            <a:off x="7539812" y="3122234"/>
            <a:ext cx="1459624" cy="742584"/>
            <a:chOff x="428545" y="2576348"/>
            <a:chExt cx="1459624" cy="742584"/>
          </a:xfrm>
        </p:grpSpPr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AF5E0C2D-1548-1F43-9D7A-A35A66D6F5ED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7070AFE-C512-0648-AAAD-C9432CE537BF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Sum[4]</a:t>
              </a:r>
              <a:endParaRPr kumimoji="1"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E1F34-E6D8-4844-8671-34FB56F8B569}"/>
              </a:ext>
            </a:extLst>
          </p:cNvPr>
          <p:cNvGrpSpPr/>
          <p:nvPr/>
        </p:nvGrpSpPr>
        <p:grpSpPr>
          <a:xfrm>
            <a:off x="9308361" y="3122234"/>
            <a:ext cx="1459624" cy="742584"/>
            <a:chOff x="428545" y="2576348"/>
            <a:chExt cx="1459624" cy="742584"/>
          </a:xfrm>
        </p:grpSpPr>
        <p:sp>
          <p:nvSpPr>
            <p:cNvPr id="77" name="右大括号 76">
              <a:extLst>
                <a:ext uri="{FF2B5EF4-FFF2-40B4-BE49-F238E27FC236}">
                  <a16:creationId xmlns:a16="http://schemas.microsoft.com/office/drawing/2014/main" id="{42A08A43-EB9D-774D-97A1-B7B46800CA8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D1E896-D09F-1E45-972B-F20D2E379B63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Sum[5]</a:t>
              </a:r>
              <a:endParaRPr kumimoji="1" lang="zh-CN" altLang="en-US" sz="1400" dirty="0"/>
            </a:p>
          </p:txBody>
        </p:sp>
      </p:grp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F60A8C07-7059-584E-97BB-7D1388F6D9F7}"/>
              </a:ext>
            </a:extLst>
          </p:cNvPr>
          <p:cNvSpPr/>
          <p:nvPr/>
        </p:nvSpPr>
        <p:spPr>
          <a:xfrm rot="5400000">
            <a:off x="11338420" y="2860726"/>
            <a:ext cx="357351" cy="88036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AF2FF12-D46B-224D-AFF0-B6727C8733CF}"/>
              </a:ext>
            </a:extLst>
          </p:cNvPr>
          <p:cNvSpPr txBox="1"/>
          <p:nvPr/>
        </p:nvSpPr>
        <p:spPr>
          <a:xfrm>
            <a:off x="10756736" y="355704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Sum[6]</a:t>
            </a:r>
          </a:p>
          <a:p>
            <a:pPr algn="ctr"/>
            <a:r>
              <a:rPr kumimoji="1" lang="zh-CN" altLang="en-US" sz="1400" dirty="0"/>
              <a:t>不足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个也算一组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39DFE564-697F-1445-B89F-FA7B244BEBD7}"/>
              </a:ext>
            </a:extLst>
          </p:cNvPr>
          <p:cNvSpPr/>
          <p:nvPr/>
        </p:nvSpPr>
        <p:spPr>
          <a:xfrm>
            <a:off x="3365089" y="2107501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C4230-E185-7541-90E9-215C84F9F130}"/>
              </a:ext>
            </a:extLst>
          </p:cNvPr>
          <p:cNvSpPr txBox="1"/>
          <p:nvPr/>
        </p:nvSpPr>
        <p:spPr>
          <a:xfrm>
            <a:off x="3172869" y="17879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D6C759CF-8B32-6749-96C2-61B32E100788}"/>
              </a:ext>
            </a:extLst>
          </p:cNvPr>
          <p:cNvSpPr/>
          <p:nvPr/>
        </p:nvSpPr>
        <p:spPr>
          <a:xfrm>
            <a:off x="6308182" y="2114724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ABB2A-D168-8B4E-94E0-680BF7BEC9A6}"/>
              </a:ext>
            </a:extLst>
          </p:cNvPr>
          <p:cNvSpPr txBox="1"/>
          <p:nvPr/>
        </p:nvSpPr>
        <p:spPr>
          <a:xfrm>
            <a:off x="6066534" y="17951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EAF2C-DF11-E94A-BC47-9E770A80F974}"/>
              </a:ext>
            </a:extLst>
          </p:cNvPr>
          <p:cNvSpPr txBox="1"/>
          <p:nvPr/>
        </p:nvSpPr>
        <p:spPr>
          <a:xfrm>
            <a:off x="1743985" y="4077492"/>
            <a:ext cx="795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如上图，先找到</a:t>
            </a:r>
            <a:r>
              <a:rPr kumimoji="1" lang="en-US" altLang="zh-CN" dirty="0"/>
              <a:t>left,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所在组，将</a:t>
            </a:r>
            <a:r>
              <a:rPr kumimoji="1" lang="en-US" altLang="zh-CN" dirty="0"/>
              <a:t>2</a:t>
            </a:r>
            <a:r>
              <a:rPr kumimoji="1" lang="zh-CN" altLang="en-US" dirty="0"/>
              <a:t>组及中间组相加，再减掉红色区域即可</a:t>
            </a:r>
          </a:p>
        </p:txBody>
      </p:sp>
    </p:spTree>
    <p:extLst>
      <p:ext uri="{BB962C8B-B14F-4D97-AF65-F5344CB8AC3E}">
        <p14:creationId xmlns:p14="http://schemas.microsoft.com/office/powerpoint/2010/main" val="35409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37352"/>
              </p:ext>
            </p:extLst>
          </p:nvPr>
        </p:nvGraphicFramePr>
        <p:xfrm>
          <a:off x="1376639" y="5618834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15DD231-7B13-6C49-A7BA-3CC8675DCFC4}"/>
              </a:ext>
            </a:extLst>
          </p:cNvPr>
          <p:cNvSpPr txBox="1"/>
          <p:nvPr/>
        </p:nvSpPr>
        <p:spPr>
          <a:xfrm>
            <a:off x="176537" y="569231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原数组</a:t>
            </a:r>
            <a:r>
              <a:rPr kumimoji="1" lang="en-US" altLang="zh-CN" dirty="0" err="1"/>
              <a:t>arr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6B6C12-24A1-5A41-A9F0-48037A742D9D}"/>
              </a:ext>
            </a:extLst>
          </p:cNvPr>
          <p:cNvSpPr txBox="1"/>
          <p:nvPr/>
        </p:nvSpPr>
        <p:spPr>
          <a:xfrm>
            <a:off x="61452" y="699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树状数组</a:t>
            </a:r>
            <a:endParaRPr kumimoji="1" lang="en-US" altLang="zh-CN" dirty="0"/>
          </a:p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6F2EB4-7494-AE43-932F-2AE04DC951D0}"/>
              </a:ext>
            </a:extLst>
          </p:cNvPr>
          <p:cNvSpPr/>
          <p:nvPr/>
        </p:nvSpPr>
        <p:spPr>
          <a:xfrm>
            <a:off x="1989221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FA597C-E0C3-BC40-97FD-A74BC6280A9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269958" y="760257"/>
            <a:ext cx="6067" cy="44280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02F7ED6-4302-584A-A5EA-689B5A3CBEE7}"/>
              </a:ext>
            </a:extLst>
          </p:cNvPr>
          <p:cNvSpPr/>
          <p:nvPr/>
        </p:nvSpPr>
        <p:spPr>
          <a:xfrm>
            <a:off x="2625866" y="4554572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FAC80FC-8D35-3443-AF19-0F03E8F98704}"/>
              </a:ext>
            </a:extLst>
          </p:cNvPr>
          <p:cNvCxnSpPr>
            <a:cxnSpLocks/>
          </p:cNvCxnSpPr>
          <p:nvPr/>
        </p:nvCxnSpPr>
        <p:spPr>
          <a:xfrm flipH="1">
            <a:off x="2906603" y="734446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C92B9A4-3D29-2E47-A36D-E4231D73BA4F}"/>
              </a:ext>
            </a:extLst>
          </p:cNvPr>
          <p:cNvSpPr/>
          <p:nvPr/>
        </p:nvSpPr>
        <p:spPr>
          <a:xfrm>
            <a:off x="3160758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73FC1AA-54E5-AE40-8537-FC6ADDB82563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441495" y="746021"/>
            <a:ext cx="19924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D1AA3D2-44F4-8F45-92AC-0C0D473DE702}"/>
              </a:ext>
            </a:extLst>
          </p:cNvPr>
          <p:cNvSpPr/>
          <p:nvPr/>
        </p:nvSpPr>
        <p:spPr>
          <a:xfrm>
            <a:off x="3750203" y="3839249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628D09B-95AD-E945-9648-67A90D1856D4}"/>
              </a:ext>
            </a:extLst>
          </p:cNvPr>
          <p:cNvCxnSpPr>
            <a:cxnSpLocks/>
          </p:cNvCxnSpPr>
          <p:nvPr/>
        </p:nvCxnSpPr>
        <p:spPr>
          <a:xfrm>
            <a:off x="4030940" y="734446"/>
            <a:ext cx="0" cy="31279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FA926C9-FABB-254B-8B2D-303B92CFF7A8}"/>
              </a:ext>
            </a:extLst>
          </p:cNvPr>
          <p:cNvSpPr/>
          <p:nvPr/>
        </p:nvSpPr>
        <p:spPr>
          <a:xfrm>
            <a:off x="4332295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596DE2D-8C22-5D44-9218-0AFC70DD2B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613032" y="746021"/>
            <a:ext cx="14553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0291483-6F40-A243-AAD8-85353522DEB3}"/>
              </a:ext>
            </a:extLst>
          </p:cNvPr>
          <p:cNvSpPr/>
          <p:nvPr/>
        </p:nvSpPr>
        <p:spPr>
          <a:xfrm>
            <a:off x="4968940" y="4542997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17C7E36-015B-774B-9E7C-C4158A779EE7}"/>
              </a:ext>
            </a:extLst>
          </p:cNvPr>
          <p:cNvCxnSpPr>
            <a:cxnSpLocks/>
          </p:cNvCxnSpPr>
          <p:nvPr/>
        </p:nvCxnSpPr>
        <p:spPr>
          <a:xfrm flipH="1">
            <a:off x="5249677" y="746021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C53E3DB-C8A6-5E41-8E1A-40C2EA938EC2}"/>
              </a:ext>
            </a:extLst>
          </p:cNvPr>
          <p:cNvSpPr/>
          <p:nvPr/>
        </p:nvSpPr>
        <p:spPr>
          <a:xfrm>
            <a:off x="5503832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3F20FDB-FB77-2843-A408-CCF972AFD6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784569" y="746021"/>
            <a:ext cx="23342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5FA687A-1E7B-B14A-9DFF-1DC3FB7DD551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369385" y="746021"/>
            <a:ext cx="20313" cy="21926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2E9F0E4-95A9-114C-AE46-8AB40D25BE63}"/>
              </a:ext>
            </a:extLst>
          </p:cNvPr>
          <p:cNvSpPr/>
          <p:nvPr/>
        </p:nvSpPr>
        <p:spPr>
          <a:xfrm>
            <a:off x="6088648" y="29386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06D989-91A1-7A41-BE19-EE878FCA2244}"/>
              </a:ext>
            </a:extLst>
          </p:cNvPr>
          <p:cNvSpPr/>
          <p:nvPr/>
        </p:nvSpPr>
        <p:spPr>
          <a:xfrm>
            <a:off x="6703082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27DF038-438A-BE4A-9EFD-FAA97D20619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983819" y="734446"/>
            <a:ext cx="14553" cy="44448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91AC0AE-D627-AB48-8343-73C32C2548D7}"/>
              </a:ext>
            </a:extLst>
          </p:cNvPr>
          <p:cNvSpPr/>
          <p:nvPr/>
        </p:nvSpPr>
        <p:spPr>
          <a:xfrm>
            <a:off x="7339727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DC9BA88-6882-A445-A19E-9C0670C753E2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620464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BD27DBD-99AC-494B-BF09-614DFC09F0FA}"/>
              </a:ext>
            </a:extLst>
          </p:cNvPr>
          <p:cNvSpPr/>
          <p:nvPr/>
        </p:nvSpPr>
        <p:spPr>
          <a:xfrm>
            <a:off x="7874619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6FDEFB1-52BA-B546-9B6F-73797F4FEEF8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155356" y="746021"/>
            <a:ext cx="2519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7460F1-ABDD-6045-AFE2-EC662385046D}"/>
              </a:ext>
            </a:extLst>
          </p:cNvPr>
          <p:cNvSpPr/>
          <p:nvPr/>
        </p:nvSpPr>
        <p:spPr>
          <a:xfrm>
            <a:off x="8464064" y="3853485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E002337-5BDC-994B-A9B2-4380A726BF0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744801" y="746021"/>
            <a:ext cx="0" cy="31074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B9B1A78-C2C5-2B44-9C57-4A68C5040679}"/>
              </a:ext>
            </a:extLst>
          </p:cNvPr>
          <p:cNvSpPr/>
          <p:nvPr/>
        </p:nvSpPr>
        <p:spPr>
          <a:xfrm>
            <a:off x="9046156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DCA5D67-93F7-1745-A0CA-0E343A24261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16581" y="746021"/>
            <a:ext cx="1031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2848BBD-1CFC-7741-AD36-33B4E7FB25A8}"/>
              </a:ext>
            </a:extLst>
          </p:cNvPr>
          <p:cNvSpPr/>
          <p:nvPr/>
        </p:nvSpPr>
        <p:spPr>
          <a:xfrm>
            <a:off x="9682801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5BC17F0-C3E0-6045-9507-C56F220BCFF0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9963538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1ADC162-F2ED-5E46-BC96-289B25BB30BF}"/>
              </a:ext>
            </a:extLst>
          </p:cNvPr>
          <p:cNvSpPr/>
          <p:nvPr/>
        </p:nvSpPr>
        <p:spPr>
          <a:xfrm>
            <a:off x="10217693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136E086-A46A-464A-9A07-A17ABF037572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498430" y="746021"/>
            <a:ext cx="2658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BDA19B7-78E8-844C-9FF2-ABF17F65D9E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1087874" y="737107"/>
            <a:ext cx="0" cy="12838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FC41236-E3B2-664B-A798-EB292B270BAC}"/>
              </a:ext>
            </a:extLst>
          </p:cNvPr>
          <p:cNvSpPr/>
          <p:nvPr/>
        </p:nvSpPr>
        <p:spPr>
          <a:xfrm>
            <a:off x="10807137" y="20209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08976B5-8B58-3142-83A1-415F590F9F15}"/>
              </a:ext>
            </a:extLst>
          </p:cNvPr>
          <p:cNvSpPr/>
          <p:nvPr/>
        </p:nvSpPr>
        <p:spPr>
          <a:xfrm>
            <a:off x="11401259" y="51788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175CA8F8-9B22-0447-BEEA-81E9643B5DD3}"/>
              </a:ext>
            </a:extLst>
          </p:cNvPr>
          <p:cNvCxnSpPr>
            <a:endCxn id="85" idx="0"/>
          </p:cNvCxnSpPr>
          <p:nvPr/>
        </p:nvCxnSpPr>
        <p:spPr>
          <a:xfrm flipH="1">
            <a:off x="11681996" y="785724"/>
            <a:ext cx="24063" cy="43931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3">
            <a:extLst>
              <a:ext uri="{FF2B5EF4-FFF2-40B4-BE49-F238E27FC236}">
                <a16:creationId xmlns:a16="http://schemas.microsoft.com/office/drawing/2014/main" id="{2C43B77C-5127-CA4E-AF0E-B5C3AEE4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28704"/>
              </p:ext>
            </p:extLst>
          </p:nvPr>
        </p:nvGraphicFramePr>
        <p:xfrm>
          <a:off x="1376639" y="649225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85BC213-E5B4-5449-95C1-3E55C445568B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flipV="1">
            <a:off x="2269958" y="4975764"/>
            <a:ext cx="636645" cy="2124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B48A59C5-B193-C94D-BCD5-B6E70272E34C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2906603" y="4260441"/>
            <a:ext cx="1124337" cy="294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862A11F-B446-A249-B4D5-42B5ED914556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3441495" y="4260441"/>
            <a:ext cx="589445" cy="92781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6FB96A1C-E7E3-2B43-BE80-4494DEBDAB41}"/>
              </a:ext>
            </a:extLst>
          </p:cNvPr>
          <p:cNvCxnSpPr>
            <a:cxnSpLocks/>
          </p:cNvCxnSpPr>
          <p:nvPr/>
        </p:nvCxnSpPr>
        <p:spPr>
          <a:xfrm flipV="1">
            <a:off x="4017442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401E5912-AC3D-A545-B68E-153A54948725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4613032" y="4964189"/>
            <a:ext cx="636645" cy="22406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9A1F5493-D24A-934E-911F-4493B77F0326}"/>
              </a:ext>
            </a:extLst>
          </p:cNvPr>
          <p:cNvCxnSpPr>
            <a:cxnSpLocks/>
            <a:stCxn id="45" idx="0"/>
            <a:endCxn id="50" idx="2"/>
          </p:cNvCxnSpPr>
          <p:nvPr/>
        </p:nvCxnSpPr>
        <p:spPr>
          <a:xfrm flipV="1">
            <a:off x="5249677" y="3359850"/>
            <a:ext cx="1119708" cy="11831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08562D52-1D68-5642-9BA1-D9DC9BB8B390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V="1">
            <a:off x="4030940" y="3359850"/>
            <a:ext cx="2338445" cy="47939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C363B70-25D9-3D47-B8C7-7F21CE79F34E}"/>
              </a:ext>
            </a:extLst>
          </p:cNvPr>
          <p:cNvCxnSpPr>
            <a:cxnSpLocks/>
            <a:stCxn id="47" idx="0"/>
            <a:endCxn id="50" idx="2"/>
          </p:cNvCxnSpPr>
          <p:nvPr/>
        </p:nvCxnSpPr>
        <p:spPr>
          <a:xfrm flipV="1">
            <a:off x="5784569" y="3359850"/>
            <a:ext cx="584816" cy="18284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4F5B42D-F5C6-414C-ADA0-7543756ACC4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357997" y="3359850"/>
            <a:ext cx="11388" cy="22549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1655AE4E-0141-B147-9AE8-29E09B2CF52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992254" y="4978425"/>
            <a:ext cx="628210" cy="20043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4BE98E13-9048-5143-AD0F-252776605433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V="1">
            <a:off x="7620464" y="4274677"/>
            <a:ext cx="1124337" cy="2825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F0E528C-362D-584D-9981-F12B10714EEB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flipV="1">
            <a:off x="8155356" y="4274677"/>
            <a:ext cx="589445" cy="9046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7871E0DB-EAB6-2C49-BB10-9743B4003B7E}"/>
              </a:ext>
            </a:extLst>
          </p:cNvPr>
          <p:cNvCxnSpPr>
            <a:cxnSpLocks/>
          </p:cNvCxnSpPr>
          <p:nvPr/>
        </p:nvCxnSpPr>
        <p:spPr>
          <a:xfrm flipV="1">
            <a:off x="8730145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9B0FD05E-BA76-7B4D-BAE1-3FFB969A52D0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V="1">
            <a:off x="9326893" y="4978425"/>
            <a:ext cx="636645" cy="2009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6818485-D5BA-C244-A8B8-1EFA6F3226AB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896889" y="4975764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DCF10F0A-0C36-E147-AF7E-C2031695ADA4}"/>
              </a:ext>
            </a:extLst>
          </p:cNvPr>
          <p:cNvCxnSpPr>
            <a:cxnSpLocks/>
          </p:cNvCxnSpPr>
          <p:nvPr/>
        </p:nvCxnSpPr>
        <p:spPr>
          <a:xfrm flipV="1">
            <a:off x="7597460" y="4992541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BC22913-BD50-8541-BF26-D5DADAE816E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959440" y="4978425"/>
            <a:ext cx="4098" cy="6384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D8DF7BCA-4D83-A64A-AA42-561BA676D41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44842" y="4964189"/>
            <a:ext cx="4835" cy="6506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D4EEEF3-07AC-3D44-8200-A38EE32BE656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9385" y="2442136"/>
            <a:ext cx="4718489" cy="49652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8B230ACD-5771-8E4D-A9CB-6EFE8E5A7017}"/>
              </a:ext>
            </a:extLst>
          </p:cNvPr>
          <p:cNvCxnSpPr>
            <a:cxnSpLocks/>
            <a:stCxn id="58" idx="0"/>
            <a:endCxn id="84" idx="2"/>
          </p:cNvCxnSpPr>
          <p:nvPr/>
        </p:nvCxnSpPr>
        <p:spPr>
          <a:xfrm flipV="1">
            <a:off x="8744801" y="2442136"/>
            <a:ext cx="2343073" cy="14113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109F0BBA-236E-BE43-A19E-F611AC26EB6A}"/>
              </a:ext>
            </a:extLst>
          </p:cNvPr>
          <p:cNvCxnSpPr>
            <a:cxnSpLocks/>
            <a:stCxn id="62" idx="0"/>
            <a:endCxn id="84" idx="2"/>
          </p:cNvCxnSpPr>
          <p:nvPr/>
        </p:nvCxnSpPr>
        <p:spPr>
          <a:xfrm flipV="1">
            <a:off x="9963538" y="2442136"/>
            <a:ext cx="1124336" cy="21150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331B5926-D8BF-274C-9296-D6AFC3F66962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1068064" y="2442136"/>
            <a:ext cx="19810" cy="31726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4B72BC23-CFF8-7F40-BBCC-C3AADE152801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V="1">
            <a:off x="10498430" y="2442136"/>
            <a:ext cx="589444" cy="27372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0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04968"/>
              </p:ext>
            </p:extLst>
          </p:nvPr>
        </p:nvGraphicFramePr>
        <p:xfrm>
          <a:off x="1376639" y="5618834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15DD231-7B13-6C49-A7BA-3CC8675DCFC4}"/>
              </a:ext>
            </a:extLst>
          </p:cNvPr>
          <p:cNvSpPr txBox="1"/>
          <p:nvPr/>
        </p:nvSpPr>
        <p:spPr>
          <a:xfrm>
            <a:off x="176537" y="569231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原数组</a:t>
            </a:r>
            <a:r>
              <a:rPr kumimoji="1" lang="en-US" altLang="zh-CN" dirty="0" err="1"/>
              <a:t>arr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6B6C12-24A1-5A41-A9F0-48037A742D9D}"/>
              </a:ext>
            </a:extLst>
          </p:cNvPr>
          <p:cNvSpPr txBox="1"/>
          <p:nvPr/>
        </p:nvSpPr>
        <p:spPr>
          <a:xfrm>
            <a:off x="61452" y="699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树状数组</a:t>
            </a:r>
            <a:endParaRPr kumimoji="1" lang="en-US" altLang="zh-CN" dirty="0"/>
          </a:p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6F2EB4-7494-AE43-932F-2AE04DC951D0}"/>
              </a:ext>
            </a:extLst>
          </p:cNvPr>
          <p:cNvSpPr/>
          <p:nvPr/>
        </p:nvSpPr>
        <p:spPr>
          <a:xfrm>
            <a:off x="1989221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FA597C-E0C3-BC40-97FD-A74BC6280A9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269958" y="760257"/>
            <a:ext cx="6067" cy="44280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02F7ED6-4302-584A-A5EA-689B5A3CBEE7}"/>
              </a:ext>
            </a:extLst>
          </p:cNvPr>
          <p:cNvSpPr/>
          <p:nvPr/>
        </p:nvSpPr>
        <p:spPr>
          <a:xfrm>
            <a:off x="2625866" y="4554572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FAC80FC-8D35-3443-AF19-0F03E8F98704}"/>
              </a:ext>
            </a:extLst>
          </p:cNvPr>
          <p:cNvCxnSpPr>
            <a:cxnSpLocks/>
          </p:cNvCxnSpPr>
          <p:nvPr/>
        </p:nvCxnSpPr>
        <p:spPr>
          <a:xfrm flipH="1">
            <a:off x="2906603" y="734446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C92B9A4-3D29-2E47-A36D-E4231D73BA4F}"/>
              </a:ext>
            </a:extLst>
          </p:cNvPr>
          <p:cNvSpPr/>
          <p:nvPr/>
        </p:nvSpPr>
        <p:spPr>
          <a:xfrm>
            <a:off x="3160758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73FC1AA-54E5-AE40-8537-FC6ADDB82563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441495" y="746021"/>
            <a:ext cx="19924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D1AA3D2-44F4-8F45-92AC-0C0D473DE702}"/>
              </a:ext>
            </a:extLst>
          </p:cNvPr>
          <p:cNvSpPr/>
          <p:nvPr/>
        </p:nvSpPr>
        <p:spPr>
          <a:xfrm>
            <a:off x="3750203" y="3839249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628D09B-95AD-E945-9648-67A90D1856D4}"/>
              </a:ext>
            </a:extLst>
          </p:cNvPr>
          <p:cNvCxnSpPr>
            <a:cxnSpLocks/>
          </p:cNvCxnSpPr>
          <p:nvPr/>
        </p:nvCxnSpPr>
        <p:spPr>
          <a:xfrm>
            <a:off x="4030940" y="734446"/>
            <a:ext cx="0" cy="31279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FA926C9-FABB-254B-8B2D-303B92CFF7A8}"/>
              </a:ext>
            </a:extLst>
          </p:cNvPr>
          <p:cNvSpPr/>
          <p:nvPr/>
        </p:nvSpPr>
        <p:spPr>
          <a:xfrm>
            <a:off x="4332295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596DE2D-8C22-5D44-9218-0AFC70DD2B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613032" y="746021"/>
            <a:ext cx="14553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0291483-6F40-A243-AAD8-85353522DEB3}"/>
              </a:ext>
            </a:extLst>
          </p:cNvPr>
          <p:cNvSpPr/>
          <p:nvPr/>
        </p:nvSpPr>
        <p:spPr>
          <a:xfrm>
            <a:off x="4968940" y="4542997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17C7E36-015B-774B-9E7C-C4158A779EE7}"/>
              </a:ext>
            </a:extLst>
          </p:cNvPr>
          <p:cNvCxnSpPr>
            <a:cxnSpLocks/>
          </p:cNvCxnSpPr>
          <p:nvPr/>
        </p:nvCxnSpPr>
        <p:spPr>
          <a:xfrm flipH="1">
            <a:off x="5249677" y="746021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C53E3DB-C8A6-5E41-8E1A-40C2EA938EC2}"/>
              </a:ext>
            </a:extLst>
          </p:cNvPr>
          <p:cNvSpPr/>
          <p:nvPr/>
        </p:nvSpPr>
        <p:spPr>
          <a:xfrm>
            <a:off x="5503832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3F20FDB-FB77-2843-A408-CCF972AFD6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784569" y="746021"/>
            <a:ext cx="23342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5FA687A-1E7B-B14A-9DFF-1DC3FB7DD551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369385" y="746021"/>
            <a:ext cx="20313" cy="21926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2E9F0E4-95A9-114C-AE46-8AB40D25BE63}"/>
              </a:ext>
            </a:extLst>
          </p:cNvPr>
          <p:cNvSpPr/>
          <p:nvPr/>
        </p:nvSpPr>
        <p:spPr>
          <a:xfrm>
            <a:off x="6088648" y="29386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06D989-91A1-7A41-BE19-EE878FCA2244}"/>
              </a:ext>
            </a:extLst>
          </p:cNvPr>
          <p:cNvSpPr/>
          <p:nvPr/>
        </p:nvSpPr>
        <p:spPr>
          <a:xfrm>
            <a:off x="6703082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27DF038-438A-BE4A-9EFD-FAA97D20619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983819" y="734446"/>
            <a:ext cx="14553" cy="44448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91AC0AE-D627-AB48-8343-73C32C2548D7}"/>
              </a:ext>
            </a:extLst>
          </p:cNvPr>
          <p:cNvSpPr/>
          <p:nvPr/>
        </p:nvSpPr>
        <p:spPr>
          <a:xfrm>
            <a:off x="7339727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DC9BA88-6882-A445-A19E-9C0670C753E2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620464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BD27DBD-99AC-494B-BF09-614DFC09F0FA}"/>
              </a:ext>
            </a:extLst>
          </p:cNvPr>
          <p:cNvSpPr/>
          <p:nvPr/>
        </p:nvSpPr>
        <p:spPr>
          <a:xfrm>
            <a:off x="7874619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6FDEFB1-52BA-B546-9B6F-73797F4FEEF8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155356" y="746021"/>
            <a:ext cx="2519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7460F1-ABDD-6045-AFE2-EC662385046D}"/>
              </a:ext>
            </a:extLst>
          </p:cNvPr>
          <p:cNvSpPr/>
          <p:nvPr/>
        </p:nvSpPr>
        <p:spPr>
          <a:xfrm>
            <a:off x="8464064" y="3853485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E002337-5BDC-994B-A9B2-4380A726BF0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744801" y="746021"/>
            <a:ext cx="0" cy="31074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B9B1A78-C2C5-2B44-9C57-4A68C5040679}"/>
              </a:ext>
            </a:extLst>
          </p:cNvPr>
          <p:cNvSpPr/>
          <p:nvPr/>
        </p:nvSpPr>
        <p:spPr>
          <a:xfrm>
            <a:off x="9046156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DCA5D67-93F7-1745-A0CA-0E343A24261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16581" y="746021"/>
            <a:ext cx="1031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2848BBD-1CFC-7741-AD36-33B4E7FB25A8}"/>
              </a:ext>
            </a:extLst>
          </p:cNvPr>
          <p:cNvSpPr/>
          <p:nvPr/>
        </p:nvSpPr>
        <p:spPr>
          <a:xfrm>
            <a:off x="9682801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5BC17F0-C3E0-6045-9507-C56F220BCFF0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9963538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1ADC162-F2ED-5E46-BC96-289B25BB30BF}"/>
              </a:ext>
            </a:extLst>
          </p:cNvPr>
          <p:cNvSpPr/>
          <p:nvPr/>
        </p:nvSpPr>
        <p:spPr>
          <a:xfrm>
            <a:off x="10217693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136E086-A46A-464A-9A07-A17ABF037572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498430" y="746021"/>
            <a:ext cx="2658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BDA19B7-78E8-844C-9FF2-ABF17F65D9E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1087874" y="737107"/>
            <a:ext cx="0" cy="12838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FC41236-E3B2-664B-A798-EB292B270BAC}"/>
              </a:ext>
            </a:extLst>
          </p:cNvPr>
          <p:cNvSpPr/>
          <p:nvPr/>
        </p:nvSpPr>
        <p:spPr>
          <a:xfrm>
            <a:off x="10807137" y="20209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08976B5-8B58-3142-83A1-415F590F9F15}"/>
              </a:ext>
            </a:extLst>
          </p:cNvPr>
          <p:cNvSpPr/>
          <p:nvPr/>
        </p:nvSpPr>
        <p:spPr>
          <a:xfrm>
            <a:off x="11401259" y="51788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175CA8F8-9B22-0447-BEEA-81E9643B5DD3}"/>
              </a:ext>
            </a:extLst>
          </p:cNvPr>
          <p:cNvCxnSpPr>
            <a:endCxn id="85" idx="0"/>
          </p:cNvCxnSpPr>
          <p:nvPr/>
        </p:nvCxnSpPr>
        <p:spPr>
          <a:xfrm flipH="1">
            <a:off x="11681996" y="785724"/>
            <a:ext cx="24063" cy="43931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3">
            <a:extLst>
              <a:ext uri="{FF2B5EF4-FFF2-40B4-BE49-F238E27FC236}">
                <a16:creationId xmlns:a16="http://schemas.microsoft.com/office/drawing/2014/main" id="{2C43B77C-5127-CA4E-AF0E-B5C3AEE4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5885"/>
              </p:ext>
            </p:extLst>
          </p:nvPr>
        </p:nvGraphicFramePr>
        <p:xfrm>
          <a:off x="1376639" y="649225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85BC213-E5B4-5449-95C1-3E55C445568B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flipV="1">
            <a:off x="2269958" y="4975764"/>
            <a:ext cx="636645" cy="2124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B48A59C5-B193-C94D-BCD5-B6E70272E34C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2906603" y="4260441"/>
            <a:ext cx="1124337" cy="294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862A11F-B446-A249-B4D5-42B5ED914556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3441495" y="4260441"/>
            <a:ext cx="589445" cy="9278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6FB96A1C-E7E3-2B43-BE80-4494DEBDAB41}"/>
              </a:ext>
            </a:extLst>
          </p:cNvPr>
          <p:cNvCxnSpPr>
            <a:cxnSpLocks/>
          </p:cNvCxnSpPr>
          <p:nvPr/>
        </p:nvCxnSpPr>
        <p:spPr>
          <a:xfrm flipV="1">
            <a:off x="4017442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401E5912-AC3D-A545-B68E-153A54948725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4613032" y="4964189"/>
            <a:ext cx="636645" cy="22406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9A1F5493-D24A-934E-911F-4493B77F0326}"/>
              </a:ext>
            </a:extLst>
          </p:cNvPr>
          <p:cNvCxnSpPr>
            <a:cxnSpLocks/>
            <a:stCxn id="45" idx="0"/>
            <a:endCxn id="50" idx="2"/>
          </p:cNvCxnSpPr>
          <p:nvPr/>
        </p:nvCxnSpPr>
        <p:spPr>
          <a:xfrm flipV="1">
            <a:off x="5249677" y="3359850"/>
            <a:ext cx="1119708" cy="11831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08562D52-1D68-5642-9BA1-D9DC9BB8B390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V="1">
            <a:off x="4030940" y="3359850"/>
            <a:ext cx="2338445" cy="4793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C363B70-25D9-3D47-B8C7-7F21CE79F34E}"/>
              </a:ext>
            </a:extLst>
          </p:cNvPr>
          <p:cNvCxnSpPr>
            <a:cxnSpLocks/>
            <a:stCxn id="47" idx="0"/>
            <a:endCxn id="50" idx="2"/>
          </p:cNvCxnSpPr>
          <p:nvPr/>
        </p:nvCxnSpPr>
        <p:spPr>
          <a:xfrm flipV="1">
            <a:off x="5784569" y="3359850"/>
            <a:ext cx="584816" cy="18284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4F5B42D-F5C6-414C-ADA0-7543756ACC4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357997" y="3359850"/>
            <a:ext cx="11388" cy="22549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1655AE4E-0141-B147-9AE8-29E09B2CF52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992254" y="4978425"/>
            <a:ext cx="628210" cy="20043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4BE98E13-9048-5143-AD0F-252776605433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V="1">
            <a:off x="7620464" y="4274677"/>
            <a:ext cx="1124337" cy="2825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F0E528C-362D-584D-9981-F12B10714EEB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flipV="1">
            <a:off x="8155356" y="4274677"/>
            <a:ext cx="589445" cy="9046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7871E0DB-EAB6-2C49-BB10-9743B4003B7E}"/>
              </a:ext>
            </a:extLst>
          </p:cNvPr>
          <p:cNvCxnSpPr>
            <a:cxnSpLocks/>
          </p:cNvCxnSpPr>
          <p:nvPr/>
        </p:nvCxnSpPr>
        <p:spPr>
          <a:xfrm flipV="1">
            <a:off x="8730145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9B0FD05E-BA76-7B4D-BAE1-3FFB969A52D0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V="1">
            <a:off x="9326893" y="4978425"/>
            <a:ext cx="636645" cy="2009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6818485-D5BA-C244-A8B8-1EFA6F3226AB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896889" y="4975764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DCF10F0A-0C36-E147-AF7E-C2031695ADA4}"/>
              </a:ext>
            </a:extLst>
          </p:cNvPr>
          <p:cNvCxnSpPr>
            <a:cxnSpLocks/>
          </p:cNvCxnSpPr>
          <p:nvPr/>
        </p:nvCxnSpPr>
        <p:spPr>
          <a:xfrm flipV="1">
            <a:off x="7597460" y="4992541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BC22913-BD50-8541-BF26-D5DADAE816E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959440" y="4978425"/>
            <a:ext cx="4098" cy="6384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D8DF7BCA-4D83-A64A-AA42-561BA676D41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44842" y="4964189"/>
            <a:ext cx="4835" cy="6506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D4EEEF3-07AC-3D44-8200-A38EE32BE656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9385" y="2442136"/>
            <a:ext cx="4718489" cy="49652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8B230ACD-5771-8E4D-A9CB-6EFE8E5A7017}"/>
              </a:ext>
            </a:extLst>
          </p:cNvPr>
          <p:cNvCxnSpPr>
            <a:cxnSpLocks/>
            <a:stCxn id="58" idx="0"/>
            <a:endCxn id="84" idx="2"/>
          </p:cNvCxnSpPr>
          <p:nvPr/>
        </p:nvCxnSpPr>
        <p:spPr>
          <a:xfrm flipV="1">
            <a:off x="8744801" y="2442136"/>
            <a:ext cx="2343073" cy="14113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109F0BBA-236E-BE43-A19E-F611AC26EB6A}"/>
              </a:ext>
            </a:extLst>
          </p:cNvPr>
          <p:cNvCxnSpPr>
            <a:cxnSpLocks/>
            <a:stCxn id="62" idx="0"/>
            <a:endCxn id="84" idx="2"/>
          </p:cNvCxnSpPr>
          <p:nvPr/>
        </p:nvCxnSpPr>
        <p:spPr>
          <a:xfrm flipV="1">
            <a:off x="9963538" y="2442136"/>
            <a:ext cx="1124336" cy="21150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331B5926-D8BF-274C-9296-D6AFC3F66962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1068064" y="2442136"/>
            <a:ext cx="19810" cy="31726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4B72BC23-CFF8-7F40-BBCC-C3AADE152801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V="1">
            <a:off x="10498430" y="2442136"/>
            <a:ext cx="589444" cy="27372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AF0A4C5-8DDD-C842-982F-27E774347D87}"/>
              </a:ext>
            </a:extLst>
          </p:cNvPr>
          <p:cNvSpPr txBox="1"/>
          <p:nvPr/>
        </p:nvSpPr>
        <p:spPr>
          <a:xfrm>
            <a:off x="2553605" y="677553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[3]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+3</a:t>
            </a:r>
            <a:endParaRPr kumimoji="1" lang="zh-CN" altLang="en-US" dirty="0"/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AE9EAF8-65CE-C540-AF04-DEC14529F323}"/>
              </a:ext>
            </a:extLst>
          </p:cNvPr>
          <p:cNvSpPr/>
          <p:nvPr/>
        </p:nvSpPr>
        <p:spPr>
          <a:xfrm rot="10800000">
            <a:off x="3129140" y="6230775"/>
            <a:ext cx="562863" cy="510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D65F44-5CD0-7D4E-B33D-50162E27A8C8}"/>
              </a:ext>
            </a:extLst>
          </p:cNvPr>
          <p:cNvSpPr/>
          <p:nvPr/>
        </p:nvSpPr>
        <p:spPr>
          <a:xfrm>
            <a:off x="3580867" y="490085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+3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06D8A1-AD99-644F-A3B6-EA8A125330AA}"/>
              </a:ext>
            </a:extLst>
          </p:cNvPr>
          <p:cNvSpPr/>
          <p:nvPr/>
        </p:nvSpPr>
        <p:spPr>
          <a:xfrm>
            <a:off x="3971150" y="344467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+3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23395FA-622A-1049-A66E-19BC1F7A119C}"/>
              </a:ext>
            </a:extLst>
          </p:cNvPr>
          <p:cNvSpPr/>
          <p:nvPr/>
        </p:nvSpPr>
        <p:spPr>
          <a:xfrm>
            <a:off x="6320523" y="254568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+3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BBCDEC7-7692-8645-8836-7B5FE9C905EF}"/>
              </a:ext>
            </a:extLst>
          </p:cNvPr>
          <p:cNvSpPr/>
          <p:nvPr/>
        </p:nvSpPr>
        <p:spPr>
          <a:xfrm>
            <a:off x="11035519" y="166971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+3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03897"/>
              </p:ext>
            </p:extLst>
          </p:nvPr>
        </p:nvGraphicFramePr>
        <p:xfrm>
          <a:off x="1376639" y="5618834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15DD231-7B13-6C49-A7BA-3CC8675DCFC4}"/>
              </a:ext>
            </a:extLst>
          </p:cNvPr>
          <p:cNvSpPr txBox="1"/>
          <p:nvPr/>
        </p:nvSpPr>
        <p:spPr>
          <a:xfrm>
            <a:off x="176537" y="569231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原数组</a:t>
            </a:r>
            <a:r>
              <a:rPr kumimoji="1" lang="en-US" altLang="zh-CN" dirty="0" err="1"/>
              <a:t>arr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6B6C12-24A1-5A41-A9F0-48037A742D9D}"/>
              </a:ext>
            </a:extLst>
          </p:cNvPr>
          <p:cNvSpPr txBox="1"/>
          <p:nvPr/>
        </p:nvSpPr>
        <p:spPr>
          <a:xfrm>
            <a:off x="61452" y="699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树状数组</a:t>
            </a:r>
            <a:endParaRPr kumimoji="1" lang="en-US" altLang="zh-CN" dirty="0"/>
          </a:p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6F2EB4-7494-AE43-932F-2AE04DC951D0}"/>
              </a:ext>
            </a:extLst>
          </p:cNvPr>
          <p:cNvSpPr/>
          <p:nvPr/>
        </p:nvSpPr>
        <p:spPr>
          <a:xfrm>
            <a:off x="1989221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FA597C-E0C3-BC40-97FD-A74BC6280A9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269958" y="760257"/>
            <a:ext cx="6067" cy="44280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02F7ED6-4302-584A-A5EA-689B5A3CBEE7}"/>
              </a:ext>
            </a:extLst>
          </p:cNvPr>
          <p:cNvSpPr/>
          <p:nvPr/>
        </p:nvSpPr>
        <p:spPr>
          <a:xfrm>
            <a:off x="2625866" y="4554572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FAC80FC-8D35-3443-AF19-0F03E8F98704}"/>
              </a:ext>
            </a:extLst>
          </p:cNvPr>
          <p:cNvCxnSpPr>
            <a:cxnSpLocks/>
          </p:cNvCxnSpPr>
          <p:nvPr/>
        </p:nvCxnSpPr>
        <p:spPr>
          <a:xfrm flipH="1">
            <a:off x="2906603" y="734446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C92B9A4-3D29-2E47-A36D-E4231D73BA4F}"/>
              </a:ext>
            </a:extLst>
          </p:cNvPr>
          <p:cNvSpPr/>
          <p:nvPr/>
        </p:nvSpPr>
        <p:spPr>
          <a:xfrm>
            <a:off x="3160758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73FC1AA-54E5-AE40-8537-FC6ADDB82563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441495" y="746021"/>
            <a:ext cx="19924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D1AA3D2-44F4-8F45-92AC-0C0D473DE702}"/>
              </a:ext>
            </a:extLst>
          </p:cNvPr>
          <p:cNvSpPr/>
          <p:nvPr/>
        </p:nvSpPr>
        <p:spPr>
          <a:xfrm>
            <a:off x="3750203" y="3839249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628D09B-95AD-E945-9648-67A90D1856D4}"/>
              </a:ext>
            </a:extLst>
          </p:cNvPr>
          <p:cNvCxnSpPr>
            <a:cxnSpLocks/>
          </p:cNvCxnSpPr>
          <p:nvPr/>
        </p:nvCxnSpPr>
        <p:spPr>
          <a:xfrm>
            <a:off x="4030940" y="734446"/>
            <a:ext cx="0" cy="31279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FA926C9-FABB-254B-8B2D-303B92CFF7A8}"/>
              </a:ext>
            </a:extLst>
          </p:cNvPr>
          <p:cNvSpPr/>
          <p:nvPr/>
        </p:nvSpPr>
        <p:spPr>
          <a:xfrm>
            <a:off x="4332295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596DE2D-8C22-5D44-9218-0AFC70DD2B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613032" y="746021"/>
            <a:ext cx="14553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0291483-6F40-A243-AAD8-85353522DEB3}"/>
              </a:ext>
            </a:extLst>
          </p:cNvPr>
          <p:cNvSpPr/>
          <p:nvPr/>
        </p:nvSpPr>
        <p:spPr>
          <a:xfrm>
            <a:off x="4968940" y="4542997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17C7E36-015B-774B-9E7C-C4158A779EE7}"/>
              </a:ext>
            </a:extLst>
          </p:cNvPr>
          <p:cNvCxnSpPr>
            <a:cxnSpLocks/>
          </p:cNvCxnSpPr>
          <p:nvPr/>
        </p:nvCxnSpPr>
        <p:spPr>
          <a:xfrm flipH="1">
            <a:off x="5249677" y="746021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C53E3DB-C8A6-5E41-8E1A-40C2EA938EC2}"/>
              </a:ext>
            </a:extLst>
          </p:cNvPr>
          <p:cNvSpPr/>
          <p:nvPr/>
        </p:nvSpPr>
        <p:spPr>
          <a:xfrm>
            <a:off x="5503832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3F20FDB-FB77-2843-A408-CCF972AFD6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784569" y="746021"/>
            <a:ext cx="23342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5FA687A-1E7B-B14A-9DFF-1DC3FB7DD551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369385" y="746021"/>
            <a:ext cx="20313" cy="21926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2E9F0E4-95A9-114C-AE46-8AB40D25BE63}"/>
              </a:ext>
            </a:extLst>
          </p:cNvPr>
          <p:cNvSpPr/>
          <p:nvPr/>
        </p:nvSpPr>
        <p:spPr>
          <a:xfrm>
            <a:off x="6088648" y="2938658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06D989-91A1-7A41-BE19-EE878FCA2244}"/>
              </a:ext>
            </a:extLst>
          </p:cNvPr>
          <p:cNvSpPr/>
          <p:nvPr/>
        </p:nvSpPr>
        <p:spPr>
          <a:xfrm>
            <a:off x="6703082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27DF038-438A-BE4A-9EFD-FAA97D20619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983819" y="734446"/>
            <a:ext cx="14553" cy="44448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91AC0AE-D627-AB48-8343-73C32C2548D7}"/>
              </a:ext>
            </a:extLst>
          </p:cNvPr>
          <p:cNvSpPr/>
          <p:nvPr/>
        </p:nvSpPr>
        <p:spPr>
          <a:xfrm>
            <a:off x="7339727" y="4557233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DC9BA88-6882-A445-A19E-9C0670C753E2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620464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BD27DBD-99AC-494B-BF09-614DFC09F0FA}"/>
              </a:ext>
            </a:extLst>
          </p:cNvPr>
          <p:cNvSpPr/>
          <p:nvPr/>
        </p:nvSpPr>
        <p:spPr>
          <a:xfrm>
            <a:off x="7874619" y="5179344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6FDEFB1-52BA-B546-9B6F-73797F4FEEF8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155356" y="746021"/>
            <a:ext cx="2519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7460F1-ABDD-6045-AFE2-EC662385046D}"/>
              </a:ext>
            </a:extLst>
          </p:cNvPr>
          <p:cNvSpPr/>
          <p:nvPr/>
        </p:nvSpPr>
        <p:spPr>
          <a:xfrm>
            <a:off x="8464064" y="3853485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E002337-5BDC-994B-A9B2-4380A726BF0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744801" y="746021"/>
            <a:ext cx="0" cy="31074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B9B1A78-C2C5-2B44-9C57-4A68C5040679}"/>
              </a:ext>
            </a:extLst>
          </p:cNvPr>
          <p:cNvSpPr/>
          <p:nvPr/>
        </p:nvSpPr>
        <p:spPr>
          <a:xfrm>
            <a:off x="9046156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DCA5D67-93F7-1745-A0CA-0E343A24261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16581" y="746021"/>
            <a:ext cx="1031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2848BBD-1CFC-7741-AD36-33B4E7FB25A8}"/>
              </a:ext>
            </a:extLst>
          </p:cNvPr>
          <p:cNvSpPr/>
          <p:nvPr/>
        </p:nvSpPr>
        <p:spPr>
          <a:xfrm>
            <a:off x="9682801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5BC17F0-C3E0-6045-9507-C56F220BCFF0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9963538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1ADC162-F2ED-5E46-BC96-289B25BB30BF}"/>
              </a:ext>
            </a:extLst>
          </p:cNvPr>
          <p:cNvSpPr/>
          <p:nvPr/>
        </p:nvSpPr>
        <p:spPr>
          <a:xfrm>
            <a:off x="10217693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136E086-A46A-464A-9A07-A17ABF037572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498430" y="746021"/>
            <a:ext cx="2658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BDA19B7-78E8-844C-9FF2-ABF17F65D9E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1087874" y="737107"/>
            <a:ext cx="0" cy="12838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FC41236-E3B2-664B-A798-EB292B270BAC}"/>
              </a:ext>
            </a:extLst>
          </p:cNvPr>
          <p:cNvSpPr/>
          <p:nvPr/>
        </p:nvSpPr>
        <p:spPr>
          <a:xfrm>
            <a:off x="10807137" y="20209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08976B5-8B58-3142-83A1-415F590F9F15}"/>
              </a:ext>
            </a:extLst>
          </p:cNvPr>
          <p:cNvSpPr/>
          <p:nvPr/>
        </p:nvSpPr>
        <p:spPr>
          <a:xfrm>
            <a:off x="11401259" y="51788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175CA8F8-9B22-0447-BEEA-81E9643B5DD3}"/>
              </a:ext>
            </a:extLst>
          </p:cNvPr>
          <p:cNvCxnSpPr>
            <a:endCxn id="85" idx="0"/>
          </p:cNvCxnSpPr>
          <p:nvPr/>
        </p:nvCxnSpPr>
        <p:spPr>
          <a:xfrm flipH="1">
            <a:off x="11681996" y="785724"/>
            <a:ext cx="24063" cy="43931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3">
            <a:extLst>
              <a:ext uri="{FF2B5EF4-FFF2-40B4-BE49-F238E27FC236}">
                <a16:creationId xmlns:a16="http://schemas.microsoft.com/office/drawing/2014/main" id="{2C43B77C-5127-CA4E-AF0E-B5C3AEE4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85970"/>
              </p:ext>
            </p:extLst>
          </p:nvPr>
        </p:nvGraphicFramePr>
        <p:xfrm>
          <a:off x="1376639" y="649225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85BC213-E5B4-5449-95C1-3E55C445568B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flipV="1">
            <a:off x="2269958" y="4975764"/>
            <a:ext cx="636645" cy="2124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B48A59C5-B193-C94D-BCD5-B6E70272E34C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2906603" y="4260441"/>
            <a:ext cx="1124337" cy="294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862A11F-B446-A249-B4D5-42B5ED914556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3441495" y="4260441"/>
            <a:ext cx="589445" cy="92781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6FB96A1C-E7E3-2B43-BE80-4494DEBDAB41}"/>
              </a:ext>
            </a:extLst>
          </p:cNvPr>
          <p:cNvCxnSpPr>
            <a:cxnSpLocks/>
          </p:cNvCxnSpPr>
          <p:nvPr/>
        </p:nvCxnSpPr>
        <p:spPr>
          <a:xfrm flipV="1">
            <a:off x="4017442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401E5912-AC3D-A545-B68E-153A54948725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4613032" y="4964189"/>
            <a:ext cx="636645" cy="22406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9A1F5493-D24A-934E-911F-4493B77F0326}"/>
              </a:ext>
            </a:extLst>
          </p:cNvPr>
          <p:cNvCxnSpPr>
            <a:cxnSpLocks/>
            <a:stCxn id="45" idx="0"/>
            <a:endCxn id="50" idx="2"/>
          </p:cNvCxnSpPr>
          <p:nvPr/>
        </p:nvCxnSpPr>
        <p:spPr>
          <a:xfrm flipV="1">
            <a:off x="5249677" y="3359850"/>
            <a:ext cx="1119708" cy="11831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08562D52-1D68-5642-9BA1-D9DC9BB8B390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V="1">
            <a:off x="4030940" y="3359850"/>
            <a:ext cx="2338445" cy="47939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C363B70-25D9-3D47-B8C7-7F21CE79F34E}"/>
              </a:ext>
            </a:extLst>
          </p:cNvPr>
          <p:cNvCxnSpPr>
            <a:cxnSpLocks/>
            <a:stCxn id="47" idx="0"/>
            <a:endCxn id="50" idx="2"/>
          </p:cNvCxnSpPr>
          <p:nvPr/>
        </p:nvCxnSpPr>
        <p:spPr>
          <a:xfrm flipV="1">
            <a:off x="5784569" y="3359850"/>
            <a:ext cx="584816" cy="18284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4F5B42D-F5C6-414C-ADA0-7543756ACC4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357997" y="3359850"/>
            <a:ext cx="11388" cy="22549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1655AE4E-0141-B147-9AE8-29E09B2CF52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992254" y="4978425"/>
            <a:ext cx="628210" cy="20043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4BE98E13-9048-5143-AD0F-252776605433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V="1">
            <a:off x="7620464" y="4274677"/>
            <a:ext cx="1124337" cy="2825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F0E528C-362D-584D-9981-F12B10714EEB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flipV="1">
            <a:off x="8155356" y="4274677"/>
            <a:ext cx="589445" cy="9046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7871E0DB-EAB6-2C49-BB10-9743B4003B7E}"/>
              </a:ext>
            </a:extLst>
          </p:cNvPr>
          <p:cNvCxnSpPr>
            <a:cxnSpLocks/>
          </p:cNvCxnSpPr>
          <p:nvPr/>
        </p:nvCxnSpPr>
        <p:spPr>
          <a:xfrm flipV="1">
            <a:off x="8730145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9B0FD05E-BA76-7B4D-BAE1-3FFB969A52D0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V="1">
            <a:off x="9326893" y="4978425"/>
            <a:ext cx="636645" cy="2009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6818485-D5BA-C244-A8B8-1EFA6F3226AB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896889" y="4975764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DCF10F0A-0C36-E147-AF7E-C2031695ADA4}"/>
              </a:ext>
            </a:extLst>
          </p:cNvPr>
          <p:cNvCxnSpPr>
            <a:cxnSpLocks/>
          </p:cNvCxnSpPr>
          <p:nvPr/>
        </p:nvCxnSpPr>
        <p:spPr>
          <a:xfrm flipV="1">
            <a:off x="7597460" y="4992541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BC22913-BD50-8541-BF26-D5DADAE816E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959440" y="4978425"/>
            <a:ext cx="4098" cy="6384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D8DF7BCA-4D83-A64A-AA42-561BA676D41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44842" y="4964189"/>
            <a:ext cx="4835" cy="6506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D4EEEF3-07AC-3D44-8200-A38EE32BE656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9385" y="2442136"/>
            <a:ext cx="4718489" cy="49652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8B230ACD-5771-8E4D-A9CB-6EFE8E5A7017}"/>
              </a:ext>
            </a:extLst>
          </p:cNvPr>
          <p:cNvCxnSpPr>
            <a:cxnSpLocks/>
            <a:stCxn id="58" idx="0"/>
            <a:endCxn id="84" idx="2"/>
          </p:cNvCxnSpPr>
          <p:nvPr/>
        </p:nvCxnSpPr>
        <p:spPr>
          <a:xfrm flipV="1">
            <a:off x="8744801" y="2442136"/>
            <a:ext cx="2343073" cy="14113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109F0BBA-236E-BE43-A19E-F611AC26EB6A}"/>
              </a:ext>
            </a:extLst>
          </p:cNvPr>
          <p:cNvCxnSpPr>
            <a:cxnSpLocks/>
            <a:stCxn id="62" idx="0"/>
            <a:endCxn id="84" idx="2"/>
          </p:cNvCxnSpPr>
          <p:nvPr/>
        </p:nvCxnSpPr>
        <p:spPr>
          <a:xfrm flipV="1">
            <a:off x="9963538" y="2442136"/>
            <a:ext cx="1124336" cy="21150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331B5926-D8BF-274C-9296-D6AFC3F66962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1068064" y="2442136"/>
            <a:ext cx="19810" cy="31726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4B72BC23-CFF8-7F40-BBCC-C3AADE152801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V="1">
            <a:off x="10498430" y="2442136"/>
            <a:ext cx="589444" cy="27372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F99418F0-F1D8-4A4F-80DB-0D218CE6C31C}"/>
              </a:ext>
            </a:extLst>
          </p:cNvPr>
          <p:cNvSpPr/>
          <p:nvPr/>
        </p:nvSpPr>
        <p:spPr>
          <a:xfrm rot="5400000">
            <a:off x="4908372" y="3548275"/>
            <a:ext cx="515404" cy="5978565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DC6A02F-7362-6646-8609-DE574D30C89B}"/>
              </a:ext>
            </a:extLst>
          </p:cNvPr>
          <p:cNvSpPr txBox="1"/>
          <p:nvPr/>
        </p:nvSpPr>
        <p:spPr>
          <a:xfrm>
            <a:off x="4238914" y="6818388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对</a:t>
            </a:r>
            <a:r>
              <a:rPr kumimoji="1" lang="en-US" altLang="zh-CN" sz="1400" dirty="0" err="1"/>
              <a:t>arr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到</a:t>
            </a:r>
            <a:r>
              <a:rPr kumimoji="1" lang="en-US" altLang="zh-CN" sz="1400" dirty="0" err="1"/>
              <a:t>arr</a:t>
            </a:r>
            <a:r>
              <a:rPr kumimoji="1" lang="en-US" altLang="zh-CN" sz="1400" dirty="0"/>
              <a:t>[11]</a:t>
            </a:r>
            <a:r>
              <a:rPr kumimoji="1" lang="zh-CN" altLang="en-US" sz="1400" dirty="0"/>
              <a:t>求和</a:t>
            </a:r>
            <a:endParaRPr kumimoji="1" lang="en-US" altLang="zh-CN" sz="1400" dirty="0"/>
          </a:p>
          <a:p>
            <a:r>
              <a:rPr kumimoji="1" lang="en-US" altLang="zh-CN" sz="1400" dirty="0"/>
              <a:t>sum[11]+sum[10]+sum[8]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25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32480"/>
              </p:ext>
            </p:extLst>
          </p:nvPr>
        </p:nvGraphicFramePr>
        <p:xfrm>
          <a:off x="1872077" y="2137018"/>
          <a:ext cx="6680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48">
                  <a:extLst>
                    <a:ext uri="{9D8B030D-6E8A-4147-A177-3AD203B41FA5}">
                      <a16:colId xmlns:a16="http://schemas.microsoft.com/office/drawing/2014/main" val="2031658680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303648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数字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个数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9064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F7200D5-14F2-7440-A773-D2D811FADC67}"/>
              </a:ext>
            </a:extLst>
          </p:cNvPr>
          <p:cNvSpPr txBox="1"/>
          <p:nvPr/>
        </p:nvSpPr>
        <p:spPr>
          <a:xfrm>
            <a:off x="699247" y="232319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Cnt</a:t>
            </a:r>
            <a:r>
              <a:rPr kumimoji="1" lang="zh-CN" altLang="en-US" dirty="0"/>
              <a:t> 数组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E49C3C0B-0088-FB43-971A-47000D1DE29A}"/>
              </a:ext>
            </a:extLst>
          </p:cNvPr>
          <p:cNvSpPr/>
          <p:nvPr/>
        </p:nvSpPr>
        <p:spPr>
          <a:xfrm>
            <a:off x="2187388" y="1766047"/>
            <a:ext cx="3292889" cy="23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4034D-C8AB-5C49-A616-EC715E24B435}"/>
              </a:ext>
            </a:extLst>
          </p:cNvPr>
          <p:cNvSpPr txBox="1"/>
          <p:nvPr/>
        </p:nvSpPr>
        <p:spPr>
          <a:xfrm>
            <a:off x="2187388" y="1119716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不停地遍历</a:t>
            </a:r>
            <a:r>
              <a:rPr kumimoji="1" lang="en-US" altLang="zh-CN" dirty="0"/>
              <a:t>K-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],</a:t>
            </a:r>
          </a:p>
          <a:p>
            <a:r>
              <a:rPr kumimoji="1" lang="zh-CN" altLang="en-US" dirty="0"/>
              <a:t>直到</a:t>
            </a:r>
            <a:r>
              <a:rPr kumimoji="1" lang="en-US" altLang="zh-CN" dirty="0"/>
              <a:t>K&lt;=0</a:t>
            </a:r>
            <a:r>
              <a:rPr kumimoji="1" lang="zh-CN" altLang="en-US" dirty="0"/>
              <a:t> 说明第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小的数字是</a:t>
            </a:r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8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A92E55C5-F479-B94F-9AD4-4E682B4199C2}"/>
              </a:ext>
            </a:extLst>
          </p:cNvPr>
          <p:cNvSpPr/>
          <p:nvPr/>
        </p:nvSpPr>
        <p:spPr>
          <a:xfrm>
            <a:off x="5927534" y="4695572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6709F56-AA64-D749-BDEB-676658695867}"/>
              </a:ext>
            </a:extLst>
          </p:cNvPr>
          <p:cNvSpPr txBox="1"/>
          <p:nvPr/>
        </p:nvSpPr>
        <p:spPr>
          <a:xfrm>
            <a:off x="1084281" y="4084739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原码（</a:t>
            </a:r>
            <a:r>
              <a:rPr kumimoji="1" lang="en-US" altLang="zh-CN" dirty="0"/>
              <a:t>356</a:t>
            </a:r>
            <a:r>
              <a:rPr kumimoji="1" lang="zh-CN" altLang="en-US" dirty="0"/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3BD08CF-3838-A84A-994E-5A900C2C4353}"/>
              </a:ext>
            </a:extLst>
          </p:cNvPr>
          <p:cNvSpPr/>
          <p:nvPr/>
        </p:nvSpPr>
        <p:spPr>
          <a:xfrm>
            <a:off x="933168" y="4708635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D380320-01FB-5043-88DB-B6677450FE74}"/>
              </a:ext>
            </a:extLst>
          </p:cNvPr>
          <p:cNvSpPr txBox="1"/>
          <p:nvPr/>
        </p:nvSpPr>
        <p:spPr>
          <a:xfrm>
            <a:off x="6128946" y="4135821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反码</a:t>
            </a:r>
          </a:p>
        </p:txBody>
      </p:sp>
      <p:sp>
        <p:nvSpPr>
          <p:cNvPr id="11" name="燕尾形箭头 10">
            <a:extLst>
              <a:ext uri="{FF2B5EF4-FFF2-40B4-BE49-F238E27FC236}">
                <a16:creationId xmlns:a16="http://schemas.microsoft.com/office/drawing/2014/main" id="{AA376A3A-4F76-1244-9561-86DB14959417}"/>
              </a:ext>
            </a:extLst>
          </p:cNvPr>
          <p:cNvSpPr/>
          <p:nvPr/>
        </p:nvSpPr>
        <p:spPr>
          <a:xfrm>
            <a:off x="4795419" y="4850674"/>
            <a:ext cx="927463" cy="543416"/>
          </a:xfrm>
          <a:prstGeom prst="notch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FD6ED0-E576-044F-B08B-5480361ECF0E}"/>
              </a:ext>
            </a:extLst>
          </p:cNvPr>
          <p:cNvSpPr txBox="1"/>
          <p:nvPr/>
        </p:nvSpPr>
        <p:spPr>
          <a:xfrm>
            <a:off x="3618701" y="4551294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取反</a:t>
            </a:r>
          </a:p>
        </p:txBody>
      </p:sp>
      <p:sp>
        <p:nvSpPr>
          <p:cNvPr id="75" name="燕尾形箭头 74">
            <a:extLst>
              <a:ext uri="{FF2B5EF4-FFF2-40B4-BE49-F238E27FC236}">
                <a16:creationId xmlns:a16="http://schemas.microsoft.com/office/drawing/2014/main" id="{2824396B-4615-9047-8D5C-C83296FAD034}"/>
              </a:ext>
            </a:extLst>
          </p:cNvPr>
          <p:cNvSpPr/>
          <p:nvPr/>
        </p:nvSpPr>
        <p:spPr>
          <a:xfrm>
            <a:off x="9963130" y="4844061"/>
            <a:ext cx="927463" cy="543416"/>
          </a:xfrm>
          <a:prstGeom prst="notch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4BC5AB5-5F5E-4047-B311-D48D937E52D7}"/>
              </a:ext>
            </a:extLst>
          </p:cNvPr>
          <p:cNvSpPr txBox="1"/>
          <p:nvPr/>
        </p:nvSpPr>
        <p:spPr>
          <a:xfrm>
            <a:off x="8799473" y="4564186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+1</a:t>
            </a:r>
            <a:endParaRPr kumimoji="1"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CBEF4C3-F35E-504F-836C-565748ACA8C4}"/>
              </a:ext>
            </a:extLst>
          </p:cNvPr>
          <p:cNvSpPr/>
          <p:nvPr/>
        </p:nvSpPr>
        <p:spPr>
          <a:xfrm>
            <a:off x="11107719" y="4695572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308A09E-BFF6-A145-BD48-25E23A26B811}"/>
              </a:ext>
            </a:extLst>
          </p:cNvPr>
          <p:cNvSpPr txBox="1"/>
          <p:nvPr/>
        </p:nvSpPr>
        <p:spPr>
          <a:xfrm>
            <a:off x="11264307" y="4145967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负数（</a:t>
            </a:r>
            <a:r>
              <a:rPr kumimoji="1" lang="en-US" altLang="zh-CN" dirty="0"/>
              <a:t>-356</a:t>
            </a:r>
            <a:r>
              <a:rPr kumimoji="1" lang="zh-CN" altLang="en-US" dirty="0"/>
              <a:t>）前面隐藏位是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01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655</Words>
  <Application>Microsoft Macintosh PowerPoint</Application>
  <PresentationFormat>宽屏</PresentationFormat>
  <Paragraphs>383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44</cp:revision>
  <dcterms:created xsi:type="dcterms:W3CDTF">2020-12-26T07:42:25Z</dcterms:created>
  <dcterms:modified xsi:type="dcterms:W3CDTF">2021-07-01T09:34:13Z</dcterms:modified>
</cp:coreProperties>
</file>