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CEECC12-C9F2-5449-B47F-624AE2E2F9FF}"/>
              </a:ext>
            </a:extLst>
          </p:cNvPr>
          <p:cNvGrpSpPr/>
          <p:nvPr/>
        </p:nvGrpSpPr>
        <p:grpSpPr>
          <a:xfrm>
            <a:off x="5528433" y="176613"/>
            <a:ext cx="676788" cy="897759"/>
            <a:chOff x="4872547" y="558800"/>
            <a:chExt cx="676788" cy="89775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4A042D5-5042-9047-A6C3-021878734DBA}"/>
                </a:ext>
              </a:extLst>
            </p:cNvPr>
            <p:cNvSpPr/>
            <p:nvPr/>
          </p:nvSpPr>
          <p:spPr>
            <a:xfrm>
              <a:off x="5000734" y="1036145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7CF7CE-87D4-4344-B9FE-575ACF469A57}"/>
                </a:ext>
              </a:extLst>
            </p:cNvPr>
            <p:cNvSpPr txBox="1"/>
            <p:nvPr/>
          </p:nvSpPr>
          <p:spPr>
            <a:xfrm>
              <a:off x="4872547" y="55880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7B8246-6798-904B-87B3-F8B2A8F4DB57}"/>
              </a:ext>
            </a:extLst>
          </p:cNvPr>
          <p:cNvGrpSpPr/>
          <p:nvPr/>
        </p:nvGrpSpPr>
        <p:grpSpPr>
          <a:xfrm>
            <a:off x="3018061" y="1506483"/>
            <a:ext cx="676788" cy="897759"/>
            <a:chOff x="3767647" y="1478018"/>
            <a:chExt cx="676788" cy="89775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7BE6E74-D287-3941-8EA2-6D43F40521A5}"/>
                </a:ext>
              </a:extLst>
            </p:cNvPr>
            <p:cNvSpPr/>
            <p:nvPr/>
          </p:nvSpPr>
          <p:spPr>
            <a:xfrm>
              <a:off x="3895834" y="1955363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59A3A2-3A68-7A49-85B9-4213007BEEE2}"/>
                </a:ext>
              </a:extLst>
            </p:cNvPr>
            <p:cNvSpPr txBox="1"/>
            <p:nvPr/>
          </p:nvSpPr>
          <p:spPr>
            <a:xfrm>
              <a:off x="3767647" y="14780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71ADE47-C02D-4643-BA8F-91769A435F24}"/>
              </a:ext>
            </a:extLst>
          </p:cNvPr>
          <p:cNvGrpSpPr/>
          <p:nvPr/>
        </p:nvGrpSpPr>
        <p:grpSpPr>
          <a:xfrm>
            <a:off x="8138274" y="1506483"/>
            <a:ext cx="676788" cy="897759"/>
            <a:chOff x="6096000" y="1478018"/>
            <a:chExt cx="676788" cy="89775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382D449-6612-7641-9FFD-DABA39E62955}"/>
                </a:ext>
              </a:extLst>
            </p:cNvPr>
            <p:cNvSpPr/>
            <p:nvPr/>
          </p:nvSpPr>
          <p:spPr>
            <a:xfrm>
              <a:off x="6224187" y="1955363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F2F8C3-0EEF-3C42-A5C7-736C66D9946D}"/>
                </a:ext>
              </a:extLst>
            </p:cNvPr>
            <p:cNvSpPr txBox="1"/>
            <p:nvPr/>
          </p:nvSpPr>
          <p:spPr>
            <a:xfrm>
              <a:off x="6096000" y="14780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2E5826-9B66-094A-AC0F-AFCCB55B66E9}"/>
              </a:ext>
            </a:extLst>
          </p:cNvPr>
          <p:cNvGrpSpPr/>
          <p:nvPr/>
        </p:nvGrpSpPr>
        <p:grpSpPr>
          <a:xfrm>
            <a:off x="1686041" y="3047715"/>
            <a:ext cx="676788" cy="897759"/>
            <a:chOff x="2885342" y="2531241"/>
            <a:chExt cx="676788" cy="89775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C00EB45-A5ED-B548-8D22-F6FFFDBF88EC}"/>
                </a:ext>
              </a:extLst>
            </p:cNvPr>
            <p:cNvSpPr/>
            <p:nvPr/>
          </p:nvSpPr>
          <p:spPr>
            <a:xfrm>
              <a:off x="3013529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2C1F22-A92F-B448-B6AC-9101546D829D}"/>
                </a:ext>
              </a:extLst>
            </p:cNvPr>
            <p:cNvSpPr txBox="1"/>
            <p:nvPr/>
          </p:nvSpPr>
          <p:spPr>
            <a:xfrm>
              <a:off x="2885342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2]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63404-C31B-B44F-A4DF-C0FAF1E74024}"/>
              </a:ext>
            </a:extLst>
          </p:cNvPr>
          <p:cNvGrpSpPr/>
          <p:nvPr/>
        </p:nvGrpSpPr>
        <p:grpSpPr>
          <a:xfrm>
            <a:off x="4153052" y="3105961"/>
            <a:ext cx="676788" cy="897759"/>
            <a:chOff x="4534153" y="2531241"/>
            <a:chExt cx="676788" cy="8977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F350C72-4B55-F949-A08A-2E08A8C14BD1}"/>
                </a:ext>
              </a:extLst>
            </p:cNvPr>
            <p:cNvSpPr/>
            <p:nvPr/>
          </p:nvSpPr>
          <p:spPr>
            <a:xfrm>
              <a:off x="4662340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F05965-DE33-6F4D-8CCB-55C4E69F953E}"/>
                </a:ext>
              </a:extLst>
            </p:cNvPr>
            <p:cNvSpPr txBox="1"/>
            <p:nvPr/>
          </p:nvSpPr>
          <p:spPr>
            <a:xfrm>
              <a:off x="4534153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EB7EDF-F3CE-E648-9241-8D99E6E94878}"/>
              </a:ext>
            </a:extLst>
          </p:cNvPr>
          <p:cNvGrpSpPr/>
          <p:nvPr/>
        </p:nvGrpSpPr>
        <p:grpSpPr>
          <a:xfrm>
            <a:off x="6999206" y="3110479"/>
            <a:ext cx="676788" cy="897759"/>
            <a:chOff x="5552089" y="2531241"/>
            <a:chExt cx="676788" cy="89775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4513725-A904-0E48-A7B2-8C799AB2C59A}"/>
                </a:ext>
              </a:extLst>
            </p:cNvPr>
            <p:cNvSpPr/>
            <p:nvPr/>
          </p:nvSpPr>
          <p:spPr>
            <a:xfrm>
              <a:off x="5680276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51446CC-4288-4D41-B19F-BB3ED5165378}"/>
                </a:ext>
              </a:extLst>
            </p:cNvPr>
            <p:cNvSpPr txBox="1"/>
            <p:nvPr/>
          </p:nvSpPr>
          <p:spPr>
            <a:xfrm>
              <a:off x="5552089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7]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561109-7CCB-D741-ADFE-45F34465846A}"/>
              </a:ext>
            </a:extLst>
          </p:cNvPr>
          <p:cNvGrpSpPr/>
          <p:nvPr/>
        </p:nvGrpSpPr>
        <p:grpSpPr>
          <a:xfrm>
            <a:off x="9350669" y="3134426"/>
            <a:ext cx="676788" cy="897759"/>
            <a:chOff x="7200900" y="2531241"/>
            <a:chExt cx="676788" cy="89775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819D7FB-E0B5-C447-A48D-1C1C5C766138}"/>
                </a:ext>
              </a:extLst>
            </p:cNvPr>
            <p:cNvSpPr/>
            <p:nvPr/>
          </p:nvSpPr>
          <p:spPr>
            <a:xfrm>
              <a:off x="7329087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84C855-742D-754D-B178-92E3D28FB7F1}"/>
                </a:ext>
              </a:extLst>
            </p:cNvPr>
            <p:cNvSpPr txBox="1"/>
            <p:nvPr/>
          </p:nvSpPr>
          <p:spPr>
            <a:xfrm>
              <a:off x="7200900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[8,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53E5B4-3009-4140-BBA3-1FC34EA7BEDD}"/>
              </a:ext>
            </a:extLst>
          </p:cNvPr>
          <p:cNvGrpSpPr/>
          <p:nvPr/>
        </p:nvGrpSpPr>
        <p:grpSpPr>
          <a:xfrm>
            <a:off x="1088325" y="4238733"/>
            <a:ext cx="676788" cy="897759"/>
            <a:chOff x="1785132" y="3584465"/>
            <a:chExt cx="676788" cy="89775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5205FD0-132F-DB40-A3DB-16DA8747DA2D}"/>
                </a:ext>
              </a:extLst>
            </p:cNvPr>
            <p:cNvSpPr/>
            <p:nvPr/>
          </p:nvSpPr>
          <p:spPr>
            <a:xfrm>
              <a:off x="1913319" y="4061810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CC6B4F-ACB1-A848-9ACE-57657CAA3646}"/>
                </a:ext>
              </a:extLst>
            </p:cNvPr>
            <p:cNvSpPr txBox="1"/>
            <p:nvPr/>
          </p:nvSpPr>
          <p:spPr>
            <a:xfrm>
              <a:off x="1785132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FFEE8E-4B61-7A4C-B4F8-7971A350836D}"/>
              </a:ext>
            </a:extLst>
          </p:cNvPr>
          <p:cNvGrpSpPr/>
          <p:nvPr/>
        </p:nvGrpSpPr>
        <p:grpSpPr>
          <a:xfrm>
            <a:off x="2230534" y="4238733"/>
            <a:ext cx="676788" cy="897759"/>
            <a:chOff x="3433943" y="3584465"/>
            <a:chExt cx="676788" cy="897759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CD50698-95D0-3341-8385-0E04D0EBAB14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0D20A4E-429D-484B-9F71-AB99EACAE43D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[2,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2]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D7AFB1-4BF6-3C4C-9035-70EDCAC52B92}"/>
              </a:ext>
            </a:extLst>
          </p:cNvPr>
          <p:cNvGrpSpPr/>
          <p:nvPr/>
        </p:nvGrpSpPr>
        <p:grpSpPr>
          <a:xfrm>
            <a:off x="3646134" y="4238733"/>
            <a:ext cx="676788" cy="897759"/>
            <a:chOff x="4659274" y="3605923"/>
            <a:chExt cx="676788" cy="89775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D9B57C0-76FC-A046-BA0C-CC62D9C9FE14}"/>
                </a:ext>
              </a:extLst>
            </p:cNvPr>
            <p:cNvSpPr/>
            <p:nvPr/>
          </p:nvSpPr>
          <p:spPr>
            <a:xfrm>
              <a:off x="4787461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8690CC-5847-EF40-BFC4-292A0B98A6AC}"/>
                </a:ext>
              </a:extLst>
            </p:cNvPr>
            <p:cNvSpPr txBox="1"/>
            <p:nvPr/>
          </p:nvSpPr>
          <p:spPr>
            <a:xfrm>
              <a:off x="4659274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3]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43CE96-680F-094A-9324-1F4E858D51A2}"/>
              </a:ext>
            </a:extLst>
          </p:cNvPr>
          <p:cNvGrpSpPr/>
          <p:nvPr/>
        </p:nvGrpSpPr>
        <p:grpSpPr>
          <a:xfrm>
            <a:off x="4669339" y="4238733"/>
            <a:ext cx="676788" cy="897759"/>
            <a:chOff x="5552089" y="3605923"/>
            <a:chExt cx="676788" cy="89775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DC570AE-BCA6-2940-877C-64CE9B05373C}"/>
                </a:ext>
              </a:extLst>
            </p:cNvPr>
            <p:cNvSpPr/>
            <p:nvPr/>
          </p:nvSpPr>
          <p:spPr>
            <a:xfrm>
              <a:off x="5680276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6DA3597-A242-E145-8B03-130345207609}"/>
                </a:ext>
              </a:extLst>
            </p:cNvPr>
            <p:cNvSpPr txBox="1"/>
            <p:nvPr/>
          </p:nvSpPr>
          <p:spPr>
            <a:xfrm>
              <a:off x="5552089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[4,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8FEBC72-6BEB-234D-987C-140F4EE2A2F2}"/>
              </a:ext>
            </a:extLst>
          </p:cNvPr>
          <p:cNvGrpSpPr/>
          <p:nvPr/>
        </p:nvGrpSpPr>
        <p:grpSpPr>
          <a:xfrm>
            <a:off x="640078" y="5333122"/>
            <a:ext cx="676788" cy="897759"/>
            <a:chOff x="3433943" y="3584465"/>
            <a:chExt cx="676788" cy="89775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368E3DB-4BFA-D94F-A53A-31C121EE854B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110F125-99C9-B542-8AFD-B248E4BC11F7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0]</a:t>
              </a:r>
              <a:endParaRPr kumimoji="1"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0CFBCA3-7B81-B643-93C8-B6E9B46B755A}"/>
              </a:ext>
            </a:extLst>
          </p:cNvPr>
          <p:cNvGrpSpPr/>
          <p:nvPr/>
        </p:nvGrpSpPr>
        <p:grpSpPr>
          <a:xfrm>
            <a:off x="1557854" y="5333122"/>
            <a:ext cx="676788" cy="897759"/>
            <a:chOff x="3433943" y="3584465"/>
            <a:chExt cx="676788" cy="89775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3A94834-225E-ED4C-86B0-CA30B65DD863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79CDEAF-E2D2-1E47-B83D-28E64F81E6BD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[1,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942180C-C866-D54B-AED8-709AE0DA01A7}"/>
              </a:ext>
            </a:extLst>
          </p:cNvPr>
          <p:cNvGrpSpPr/>
          <p:nvPr/>
        </p:nvGrpSpPr>
        <p:grpSpPr>
          <a:xfrm>
            <a:off x="8850733" y="4238913"/>
            <a:ext cx="676788" cy="897759"/>
            <a:chOff x="4659274" y="3605923"/>
            <a:chExt cx="676788" cy="897759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77E1144-94B9-614A-AC3B-13DC54A4AF1B}"/>
                </a:ext>
              </a:extLst>
            </p:cNvPr>
            <p:cNvSpPr/>
            <p:nvPr/>
          </p:nvSpPr>
          <p:spPr>
            <a:xfrm>
              <a:off x="4787461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CB8667C-DD01-B944-98B9-C59083F662E6}"/>
                </a:ext>
              </a:extLst>
            </p:cNvPr>
            <p:cNvSpPr txBox="1"/>
            <p:nvPr/>
          </p:nvSpPr>
          <p:spPr>
            <a:xfrm>
              <a:off x="4659274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[8,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8]</a:t>
              </a:r>
              <a:endParaRPr kumimoji="1"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924CC-82E1-BF45-8305-27CAC37A0F82}"/>
              </a:ext>
            </a:extLst>
          </p:cNvPr>
          <p:cNvGrpSpPr/>
          <p:nvPr/>
        </p:nvGrpSpPr>
        <p:grpSpPr>
          <a:xfrm>
            <a:off x="9899270" y="4238913"/>
            <a:ext cx="676788" cy="897759"/>
            <a:chOff x="5552089" y="3605923"/>
            <a:chExt cx="676788" cy="89775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4355E11-621A-1E4E-B0C2-64990A31CC39}"/>
                </a:ext>
              </a:extLst>
            </p:cNvPr>
            <p:cNvSpPr/>
            <p:nvPr/>
          </p:nvSpPr>
          <p:spPr>
            <a:xfrm>
              <a:off x="5680276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5EAAA38-8493-584E-BBE9-6A3928158BB5}"/>
                </a:ext>
              </a:extLst>
            </p:cNvPr>
            <p:cNvSpPr txBox="1"/>
            <p:nvPr/>
          </p:nvSpPr>
          <p:spPr>
            <a:xfrm>
              <a:off x="5552089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[9,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47EF96F-DB50-154C-8C97-BBECA60393C1}"/>
              </a:ext>
            </a:extLst>
          </p:cNvPr>
          <p:cNvGrpSpPr/>
          <p:nvPr/>
        </p:nvGrpSpPr>
        <p:grpSpPr>
          <a:xfrm>
            <a:off x="6407277" y="4271577"/>
            <a:ext cx="676788" cy="897759"/>
            <a:chOff x="1785132" y="3584465"/>
            <a:chExt cx="676788" cy="897759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9662785-365A-234D-A615-27C0DF242A48}"/>
                </a:ext>
              </a:extLst>
            </p:cNvPr>
            <p:cNvSpPr/>
            <p:nvPr/>
          </p:nvSpPr>
          <p:spPr>
            <a:xfrm>
              <a:off x="1913319" y="4061810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81098D9-43E2-414E-B240-1B730D1F12B5}"/>
                </a:ext>
              </a:extLst>
            </p:cNvPr>
            <p:cNvSpPr txBox="1"/>
            <p:nvPr/>
          </p:nvSpPr>
          <p:spPr>
            <a:xfrm>
              <a:off x="1785132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6]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63FAE82-8E68-EE4A-839C-F595908100E5}"/>
              </a:ext>
            </a:extLst>
          </p:cNvPr>
          <p:cNvGrpSpPr/>
          <p:nvPr/>
        </p:nvGrpSpPr>
        <p:grpSpPr>
          <a:xfrm>
            <a:off x="7589673" y="4256275"/>
            <a:ext cx="676788" cy="897759"/>
            <a:chOff x="3433943" y="3584465"/>
            <a:chExt cx="676788" cy="897759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740FA15-6360-C246-BA0F-51A41E3D0460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71AB875-3BB6-2946-A0D5-22E89485C2F8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[7,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7]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1ADF169-2E9C-204D-AF8B-4A9D57A7BFBD}"/>
              </a:ext>
            </a:extLst>
          </p:cNvPr>
          <p:cNvGrpSpPr/>
          <p:nvPr/>
        </p:nvGrpSpPr>
        <p:grpSpPr>
          <a:xfrm>
            <a:off x="5979475" y="5391367"/>
            <a:ext cx="676788" cy="897759"/>
            <a:chOff x="3433943" y="3584465"/>
            <a:chExt cx="676788" cy="897759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0CBB412-A37F-D140-B59A-614278F400D5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D69978-2809-184A-A5A0-64C02DA11ECF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5]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80B572C-CB32-4941-B9B8-529D3AFC36BE}"/>
              </a:ext>
            </a:extLst>
          </p:cNvPr>
          <p:cNvGrpSpPr/>
          <p:nvPr/>
        </p:nvGrpSpPr>
        <p:grpSpPr>
          <a:xfrm>
            <a:off x="6857274" y="5391367"/>
            <a:ext cx="676788" cy="897759"/>
            <a:chOff x="3433943" y="3584465"/>
            <a:chExt cx="676788" cy="897759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D64371A-56DC-AB41-97B1-D9D09D365214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ACBF641-7463-E242-B88F-25CF0051A286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[6,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6]</a:t>
              </a:r>
              <a:endParaRPr kumimoji="1" lang="zh-CN" altLang="en-US" dirty="0"/>
            </a:p>
          </p:txBody>
        </p: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28E2A2D-0C6D-B447-B646-5DF4B6E1D348}"/>
              </a:ext>
            </a:extLst>
          </p:cNvPr>
          <p:cNvCxnSpPr>
            <a:cxnSpLocks/>
            <a:stCxn id="39" idx="3"/>
            <a:endCxn id="60" idx="0"/>
          </p:cNvCxnSpPr>
          <p:nvPr/>
        </p:nvCxnSpPr>
        <p:spPr>
          <a:xfrm flipH="1">
            <a:off x="978472" y="5074924"/>
            <a:ext cx="299608" cy="7355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64D8C95-736F-C944-9358-7BF9C24DFECA}"/>
              </a:ext>
            </a:extLst>
          </p:cNvPr>
          <p:cNvCxnSpPr>
            <a:cxnSpLocks/>
            <a:stCxn id="39" idx="5"/>
            <a:endCxn id="63" idx="0"/>
          </p:cNvCxnSpPr>
          <p:nvPr/>
        </p:nvCxnSpPr>
        <p:spPr>
          <a:xfrm>
            <a:off x="1575358" y="5074924"/>
            <a:ext cx="320890" cy="7355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025DE891-6C36-1C4D-9432-F8A389B5FDAE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 flipH="1">
            <a:off x="1426719" y="3883906"/>
            <a:ext cx="449077" cy="832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5FBEF7A-E7B5-8A42-893D-76C2B629C4F2}"/>
              </a:ext>
            </a:extLst>
          </p:cNvPr>
          <p:cNvCxnSpPr>
            <a:cxnSpLocks/>
            <a:stCxn id="31" idx="5"/>
            <a:endCxn id="41" idx="0"/>
          </p:cNvCxnSpPr>
          <p:nvPr/>
        </p:nvCxnSpPr>
        <p:spPr>
          <a:xfrm>
            <a:off x="2173074" y="3883906"/>
            <a:ext cx="395854" cy="832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1DA06EBF-039F-154E-8407-743B7FD51992}"/>
              </a:ext>
            </a:extLst>
          </p:cNvPr>
          <p:cNvCxnSpPr>
            <a:cxnSpLocks/>
            <a:stCxn id="89" idx="3"/>
            <a:endCxn id="95" idx="0"/>
          </p:cNvCxnSpPr>
          <p:nvPr/>
        </p:nvCxnSpPr>
        <p:spPr>
          <a:xfrm flipH="1">
            <a:off x="6317869" y="5107768"/>
            <a:ext cx="279163" cy="7609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3E7F75B2-1D39-3C43-B4EF-A092FF58CC52}"/>
              </a:ext>
            </a:extLst>
          </p:cNvPr>
          <p:cNvCxnSpPr>
            <a:cxnSpLocks/>
            <a:stCxn id="89" idx="5"/>
            <a:endCxn id="98" idx="0"/>
          </p:cNvCxnSpPr>
          <p:nvPr/>
        </p:nvCxnSpPr>
        <p:spPr>
          <a:xfrm>
            <a:off x="6894310" y="5107768"/>
            <a:ext cx="301358" cy="7609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5CDD7B11-0610-D34B-9C67-F51EC840CBAE}"/>
              </a:ext>
            </a:extLst>
          </p:cNvPr>
          <p:cNvCxnSpPr>
            <a:cxnSpLocks/>
            <a:stCxn id="33" idx="3"/>
            <a:endCxn id="43" idx="0"/>
          </p:cNvCxnSpPr>
          <p:nvPr/>
        </p:nvCxnSpPr>
        <p:spPr>
          <a:xfrm flipH="1">
            <a:off x="3984528" y="3942152"/>
            <a:ext cx="358279" cy="773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3C8F544-5F81-144F-A0FF-E9DD3272D03E}"/>
              </a:ext>
            </a:extLst>
          </p:cNvPr>
          <p:cNvCxnSpPr>
            <a:cxnSpLocks/>
            <a:stCxn id="33" idx="5"/>
            <a:endCxn id="47" idx="0"/>
          </p:cNvCxnSpPr>
          <p:nvPr/>
        </p:nvCxnSpPr>
        <p:spPr>
          <a:xfrm>
            <a:off x="4640085" y="3942152"/>
            <a:ext cx="367648" cy="773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687C4E83-21F3-9548-B325-D89E0843234A}"/>
              </a:ext>
            </a:extLst>
          </p:cNvPr>
          <p:cNvCxnSpPr>
            <a:cxnSpLocks/>
            <a:stCxn id="35" idx="3"/>
            <a:endCxn id="89" idx="0"/>
          </p:cNvCxnSpPr>
          <p:nvPr/>
        </p:nvCxnSpPr>
        <p:spPr>
          <a:xfrm flipH="1">
            <a:off x="6745671" y="3946670"/>
            <a:ext cx="443290" cy="8022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91015F-916A-214C-B14B-5E676007370A}"/>
              </a:ext>
            </a:extLst>
          </p:cNvPr>
          <p:cNvCxnSpPr>
            <a:cxnSpLocks/>
            <a:stCxn id="35" idx="5"/>
            <a:endCxn id="92" idx="0"/>
          </p:cNvCxnSpPr>
          <p:nvPr/>
        </p:nvCxnSpPr>
        <p:spPr>
          <a:xfrm>
            <a:off x="7486239" y="3946670"/>
            <a:ext cx="441828" cy="7869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57519C06-2F1F-3544-9856-5DC9FFEC85AE}"/>
              </a:ext>
            </a:extLst>
          </p:cNvPr>
          <p:cNvCxnSpPr>
            <a:cxnSpLocks/>
            <a:stCxn id="37" idx="3"/>
            <a:endCxn id="83" idx="0"/>
          </p:cNvCxnSpPr>
          <p:nvPr/>
        </p:nvCxnSpPr>
        <p:spPr>
          <a:xfrm flipH="1">
            <a:off x="9189127" y="3970617"/>
            <a:ext cx="351297" cy="745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BEE5C37A-59C9-0540-9344-3D6C2620489A}"/>
              </a:ext>
            </a:extLst>
          </p:cNvPr>
          <p:cNvCxnSpPr>
            <a:cxnSpLocks/>
            <a:stCxn id="37" idx="5"/>
            <a:endCxn id="86" idx="0"/>
          </p:cNvCxnSpPr>
          <p:nvPr/>
        </p:nvCxnSpPr>
        <p:spPr>
          <a:xfrm>
            <a:off x="9837702" y="3970617"/>
            <a:ext cx="399962" cy="745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4CBFEB0D-E11F-E84F-8D9B-D81EE7A203EC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7337600" y="2342674"/>
            <a:ext cx="990429" cy="1245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D9FA34AE-AAEB-B04F-B76C-5521CFF3D730}"/>
              </a:ext>
            </a:extLst>
          </p:cNvPr>
          <p:cNvCxnSpPr>
            <a:cxnSpLocks/>
            <a:stCxn id="29" idx="5"/>
            <a:endCxn id="37" idx="0"/>
          </p:cNvCxnSpPr>
          <p:nvPr/>
        </p:nvCxnSpPr>
        <p:spPr>
          <a:xfrm>
            <a:off x="8625307" y="2342674"/>
            <a:ext cx="1063756" cy="12690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DE06FBC-FD4D-DA4F-8B08-0A68C33A12D4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3505094" y="2342674"/>
            <a:ext cx="986352" cy="12406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E296F8B-8D74-874A-B3DA-7D8B5129346B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 flipH="1">
            <a:off x="2024435" y="2342674"/>
            <a:ext cx="1183381" cy="11823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5C51ACF7-A8A0-8F47-9A78-11CCBC0975CA}"/>
              </a:ext>
            </a:extLst>
          </p:cNvPr>
          <p:cNvCxnSpPr>
            <a:cxnSpLocks/>
            <a:stCxn id="2" idx="5"/>
            <a:endCxn id="29" idx="0"/>
          </p:cNvCxnSpPr>
          <p:nvPr/>
        </p:nvCxnSpPr>
        <p:spPr>
          <a:xfrm>
            <a:off x="6015466" y="1012804"/>
            <a:ext cx="2461202" cy="9710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FCE2A8A5-A0A4-3848-9461-43E079E1E0AC}"/>
              </a:ext>
            </a:extLst>
          </p:cNvPr>
          <p:cNvCxnSpPr>
            <a:cxnSpLocks/>
            <a:stCxn id="2" idx="3"/>
            <a:endCxn id="27" idx="0"/>
          </p:cNvCxnSpPr>
          <p:nvPr/>
        </p:nvCxnSpPr>
        <p:spPr>
          <a:xfrm flipH="1">
            <a:off x="3356455" y="1012804"/>
            <a:ext cx="2361733" cy="9710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13ED0950-249C-3B44-8F3D-255022286B2A}"/>
              </a:ext>
            </a:extLst>
          </p:cNvPr>
          <p:cNvSpPr/>
          <p:nvPr/>
        </p:nvSpPr>
        <p:spPr>
          <a:xfrm>
            <a:off x="10155644" y="577603"/>
            <a:ext cx="420414" cy="420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B1B6422-80E0-3540-B606-53B740F69FE8}"/>
              </a:ext>
            </a:extLst>
          </p:cNvPr>
          <p:cNvSpPr txBox="1"/>
          <p:nvPr/>
        </p:nvSpPr>
        <p:spPr>
          <a:xfrm>
            <a:off x="10576058" y="603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非叶子节点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9E050F8-C15E-564F-8F0B-63366802FD0A}"/>
              </a:ext>
            </a:extLst>
          </p:cNvPr>
          <p:cNvSpPr/>
          <p:nvPr/>
        </p:nvSpPr>
        <p:spPr>
          <a:xfrm>
            <a:off x="10155644" y="1264147"/>
            <a:ext cx="420414" cy="420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7538C2C-86F3-7A4A-93C0-1668E6015D96}"/>
              </a:ext>
            </a:extLst>
          </p:cNvPr>
          <p:cNvSpPr txBox="1"/>
          <p:nvPr/>
        </p:nvSpPr>
        <p:spPr>
          <a:xfrm>
            <a:off x="10599476" y="1289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叶子节点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EFB5AC4-2020-5E44-AB3F-FC946AAA707E}"/>
              </a:ext>
            </a:extLst>
          </p:cNvPr>
          <p:cNvSpPr txBox="1"/>
          <p:nvPr/>
        </p:nvSpPr>
        <p:spPr>
          <a:xfrm>
            <a:off x="451655" y="584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EF0DE9C-652D-F44B-88BA-D253A50330E5}"/>
              </a:ext>
            </a:extLst>
          </p:cNvPr>
          <p:cNvSpPr txBox="1"/>
          <p:nvPr/>
        </p:nvSpPr>
        <p:spPr>
          <a:xfrm>
            <a:off x="2141891" y="583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FBEE5D1-EA8B-514F-B17D-812413432E5F}"/>
              </a:ext>
            </a:extLst>
          </p:cNvPr>
          <p:cNvSpPr txBox="1"/>
          <p:nvPr/>
        </p:nvSpPr>
        <p:spPr>
          <a:xfrm>
            <a:off x="5746660" y="5905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66471E6-9CC0-944E-956F-4569B31A4E17}"/>
              </a:ext>
            </a:extLst>
          </p:cNvPr>
          <p:cNvSpPr txBox="1"/>
          <p:nvPr/>
        </p:nvSpPr>
        <p:spPr>
          <a:xfrm>
            <a:off x="7436426" y="5894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7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2EB3C41-5185-3142-8F33-F4956405DE16}"/>
              </a:ext>
            </a:extLst>
          </p:cNvPr>
          <p:cNvSpPr txBox="1"/>
          <p:nvPr/>
        </p:nvSpPr>
        <p:spPr>
          <a:xfrm>
            <a:off x="10494000" y="47384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10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0AACA8-3742-5249-9C39-59D9FD6843A9}"/>
              </a:ext>
            </a:extLst>
          </p:cNvPr>
          <p:cNvSpPr txBox="1"/>
          <p:nvPr/>
        </p:nvSpPr>
        <p:spPr>
          <a:xfrm>
            <a:off x="8625307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AE1542C-F016-DD40-9FF5-FA59C479DB3B}"/>
              </a:ext>
            </a:extLst>
          </p:cNvPr>
          <p:cNvSpPr txBox="1"/>
          <p:nvPr/>
        </p:nvSpPr>
        <p:spPr>
          <a:xfrm>
            <a:off x="8157999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8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FB6DC3C-804F-904F-9EE8-0109DAF6977B}"/>
              </a:ext>
            </a:extLst>
          </p:cNvPr>
          <p:cNvSpPr txBox="1"/>
          <p:nvPr/>
        </p:nvSpPr>
        <p:spPr>
          <a:xfrm>
            <a:off x="6137681" y="47886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9C115F-6DA8-4146-B4B0-31FF9E5C2508}"/>
              </a:ext>
            </a:extLst>
          </p:cNvPr>
          <p:cNvSpPr txBox="1"/>
          <p:nvPr/>
        </p:nvSpPr>
        <p:spPr>
          <a:xfrm>
            <a:off x="5260406" y="6671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55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82A39EF-2534-1844-B151-C2D823420030}"/>
              </a:ext>
            </a:extLst>
          </p:cNvPr>
          <p:cNvSpPr txBox="1"/>
          <p:nvPr/>
        </p:nvSpPr>
        <p:spPr>
          <a:xfrm>
            <a:off x="2734904" y="1986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7EE75F-9457-DD40-95EA-99D1138798A5}"/>
              </a:ext>
            </a:extLst>
          </p:cNvPr>
          <p:cNvSpPr txBox="1"/>
          <p:nvPr/>
        </p:nvSpPr>
        <p:spPr>
          <a:xfrm>
            <a:off x="8739508" y="19610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40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B1E7BD-64E5-4F4E-8476-874F9D267375}"/>
              </a:ext>
            </a:extLst>
          </p:cNvPr>
          <p:cNvSpPr txBox="1"/>
          <p:nvPr/>
        </p:nvSpPr>
        <p:spPr>
          <a:xfrm>
            <a:off x="1486320" y="3532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EE07B79-FFBA-C740-9923-916A513BF874}"/>
              </a:ext>
            </a:extLst>
          </p:cNvPr>
          <p:cNvSpPr txBox="1"/>
          <p:nvPr/>
        </p:nvSpPr>
        <p:spPr>
          <a:xfrm>
            <a:off x="4758613" y="3573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67972F4-24D7-AE4D-BD14-20792AA6C7FF}"/>
              </a:ext>
            </a:extLst>
          </p:cNvPr>
          <p:cNvSpPr txBox="1"/>
          <p:nvPr/>
        </p:nvSpPr>
        <p:spPr>
          <a:xfrm>
            <a:off x="6715663" y="35974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F62EDA-39CB-534D-A6B4-7A8D97739EDE}"/>
              </a:ext>
            </a:extLst>
          </p:cNvPr>
          <p:cNvSpPr txBox="1"/>
          <p:nvPr/>
        </p:nvSpPr>
        <p:spPr>
          <a:xfrm>
            <a:off x="9915220" y="36088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69221C5-C695-464D-BB1C-ABA0E037BA22}"/>
              </a:ext>
            </a:extLst>
          </p:cNvPr>
          <p:cNvSpPr txBox="1"/>
          <p:nvPr/>
        </p:nvSpPr>
        <p:spPr>
          <a:xfrm>
            <a:off x="858451" y="472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F027C13-420B-C245-8E5D-50CBEC38B790}"/>
              </a:ext>
            </a:extLst>
          </p:cNvPr>
          <p:cNvSpPr txBox="1"/>
          <p:nvPr/>
        </p:nvSpPr>
        <p:spPr>
          <a:xfrm>
            <a:off x="2815643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7F2BC87-A96A-044D-9968-62CCF0DBA8E0}"/>
              </a:ext>
            </a:extLst>
          </p:cNvPr>
          <p:cNvSpPr txBox="1"/>
          <p:nvPr/>
        </p:nvSpPr>
        <p:spPr>
          <a:xfrm>
            <a:off x="3476710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4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5A0BCE1-BBDE-FB49-BC0F-495D3275EB74}"/>
              </a:ext>
            </a:extLst>
          </p:cNvPr>
          <p:cNvSpPr txBox="1"/>
          <p:nvPr/>
        </p:nvSpPr>
        <p:spPr>
          <a:xfrm>
            <a:off x="5228714" y="47437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CEECC12-C9F2-5449-B47F-624AE2E2F9FF}"/>
              </a:ext>
            </a:extLst>
          </p:cNvPr>
          <p:cNvGrpSpPr/>
          <p:nvPr/>
        </p:nvGrpSpPr>
        <p:grpSpPr>
          <a:xfrm>
            <a:off x="5528433" y="176613"/>
            <a:ext cx="676788" cy="897759"/>
            <a:chOff x="4872547" y="558800"/>
            <a:chExt cx="676788" cy="89775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4A042D5-5042-9047-A6C3-021878734DBA}"/>
                </a:ext>
              </a:extLst>
            </p:cNvPr>
            <p:cNvSpPr/>
            <p:nvPr/>
          </p:nvSpPr>
          <p:spPr>
            <a:xfrm>
              <a:off x="5000734" y="1036145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7CF7CE-87D4-4344-B9FE-575ACF469A57}"/>
                </a:ext>
              </a:extLst>
            </p:cNvPr>
            <p:cNvSpPr txBox="1"/>
            <p:nvPr/>
          </p:nvSpPr>
          <p:spPr>
            <a:xfrm>
              <a:off x="4872547" y="55880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7B8246-6798-904B-87B3-F8B2A8F4DB57}"/>
              </a:ext>
            </a:extLst>
          </p:cNvPr>
          <p:cNvGrpSpPr/>
          <p:nvPr/>
        </p:nvGrpSpPr>
        <p:grpSpPr>
          <a:xfrm>
            <a:off x="3018061" y="1506483"/>
            <a:ext cx="676788" cy="897759"/>
            <a:chOff x="3767647" y="1478018"/>
            <a:chExt cx="676788" cy="89775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7BE6E74-D287-3941-8EA2-6D43F40521A5}"/>
                </a:ext>
              </a:extLst>
            </p:cNvPr>
            <p:cNvSpPr/>
            <p:nvPr/>
          </p:nvSpPr>
          <p:spPr>
            <a:xfrm>
              <a:off x="3895834" y="1955363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59A3A2-3A68-7A49-85B9-4213007BEEE2}"/>
                </a:ext>
              </a:extLst>
            </p:cNvPr>
            <p:cNvSpPr txBox="1"/>
            <p:nvPr/>
          </p:nvSpPr>
          <p:spPr>
            <a:xfrm>
              <a:off x="3767647" y="14780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71ADE47-C02D-4643-BA8F-91769A435F24}"/>
              </a:ext>
            </a:extLst>
          </p:cNvPr>
          <p:cNvGrpSpPr/>
          <p:nvPr/>
        </p:nvGrpSpPr>
        <p:grpSpPr>
          <a:xfrm>
            <a:off x="8138274" y="1506483"/>
            <a:ext cx="676788" cy="897759"/>
            <a:chOff x="6096000" y="1478018"/>
            <a:chExt cx="676788" cy="89775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382D449-6612-7641-9FFD-DABA39E62955}"/>
                </a:ext>
              </a:extLst>
            </p:cNvPr>
            <p:cNvSpPr/>
            <p:nvPr/>
          </p:nvSpPr>
          <p:spPr>
            <a:xfrm>
              <a:off x="6224187" y="1955363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F2F8C3-0EEF-3C42-A5C7-736C66D9946D}"/>
                </a:ext>
              </a:extLst>
            </p:cNvPr>
            <p:cNvSpPr txBox="1"/>
            <p:nvPr/>
          </p:nvSpPr>
          <p:spPr>
            <a:xfrm>
              <a:off x="6096000" y="14780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2E5826-9B66-094A-AC0F-AFCCB55B66E9}"/>
              </a:ext>
            </a:extLst>
          </p:cNvPr>
          <p:cNvGrpSpPr/>
          <p:nvPr/>
        </p:nvGrpSpPr>
        <p:grpSpPr>
          <a:xfrm>
            <a:off x="1686041" y="3047715"/>
            <a:ext cx="676788" cy="897759"/>
            <a:chOff x="2885342" y="2531241"/>
            <a:chExt cx="676788" cy="89775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C00EB45-A5ED-B548-8D22-F6FFFDBF88EC}"/>
                </a:ext>
              </a:extLst>
            </p:cNvPr>
            <p:cNvSpPr/>
            <p:nvPr/>
          </p:nvSpPr>
          <p:spPr>
            <a:xfrm>
              <a:off x="3013529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2C1F22-A92F-B448-B6AC-9101546D829D}"/>
                </a:ext>
              </a:extLst>
            </p:cNvPr>
            <p:cNvSpPr txBox="1"/>
            <p:nvPr/>
          </p:nvSpPr>
          <p:spPr>
            <a:xfrm>
              <a:off x="2885342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2]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63404-C31B-B44F-A4DF-C0FAF1E74024}"/>
              </a:ext>
            </a:extLst>
          </p:cNvPr>
          <p:cNvGrpSpPr/>
          <p:nvPr/>
        </p:nvGrpSpPr>
        <p:grpSpPr>
          <a:xfrm>
            <a:off x="4153052" y="3105961"/>
            <a:ext cx="676788" cy="897759"/>
            <a:chOff x="4534153" y="2531241"/>
            <a:chExt cx="676788" cy="8977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F350C72-4B55-F949-A08A-2E08A8C14BD1}"/>
                </a:ext>
              </a:extLst>
            </p:cNvPr>
            <p:cNvSpPr/>
            <p:nvPr/>
          </p:nvSpPr>
          <p:spPr>
            <a:xfrm>
              <a:off x="4662340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F05965-DE33-6F4D-8CCB-55C4E69F953E}"/>
                </a:ext>
              </a:extLst>
            </p:cNvPr>
            <p:cNvSpPr txBox="1"/>
            <p:nvPr/>
          </p:nvSpPr>
          <p:spPr>
            <a:xfrm>
              <a:off x="4534153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EB7EDF-F3CE-E648-9241-8D99E6E94878}"/>
              </a:ext>
            </a:extLst>
          </p:cNvPr>
          <p:cNvGrpSpPr/>
          <p:nvPr/>
        </p:nvGrpSpPr>
        <p:grpSpPr>
          <a:xfrm>
            <a:off x="6999206" y="3110479"/>
            <a:ext cx="676788" cy="897759"/>
            <a:chOff x="5552089" y="2531241"/>
            <a:chExt cx="676788" cy="89775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4513725-A904-0E48-A7B2-8C799AB2C59A}"/>
                </a:ext>
              </a:extLst>
            </p:cNvPr>
            <p:cNvSpPr/>
            <p:nvPr/>
          </p:nvSpPr>
          <p:spPr>
            <a:xfrm>
              <a:off x="5680276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51446CC-4288-4D41-B19F-BB3ED5165378}"/>
                </a:ext>
              </a:extLst>
            </p:cNvPr>
            <p:cNvSpPr txBox="1"/>
            <p:nvPr/>
          </p:nvSpPr>
          <p:spPr>
            <a:xfrm>
              <a:off x="5552089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7]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561109-7CCB-D741-ADFE-45F34465846A}"/>
              </a:ext>
            </a:extLst>
          </p:cNvPr>
          <p:cNvGrpSpPr/>
          <p:nvPr/>
        </p:nvGrpSpPr>
        <p:grpSpPr>
          <a:xfrm>
            <a:off x="9350669" y="3134426"/>
            <a:ext cx="676788" cy="897759"/>
            <a:chOff x="7200900" y="2531241"/>
            <a:chExt cx="676788" cy="89775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819D7FB-E0B5-C447-A48D-1C1C5C766138}"/>
                </a:ext>
              </a:extLst>
            </p:cNvPr>
            <p:cNvSpPr/>
            <p:nvPr/>
          </p:nvSpPr>
          <p:spPr>
            <a:xfrm>
              <a:off x="7329087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84C855-742D-754D-B178-92E3D28FB7F1}"/>
                </a:ext>
              </a:extLst>
            </p:cNvPr>
            <p:cNvSpPr txBox="1"/>
            <p:nvPr/>
          </p:nvSpPr>
          <p:spPr>
            <a:xfrm>
              <a:off x="7200900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[8,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53E5B4-3009-4140-BBA3-1FC34EA7BEDD}"/>
              </a:ext>
            </a:extLst>
          </p:cNvPr>
          <p:cNvGrpSpPr/>
          <p:nvPr/>
        </p:nvGrpSpPr>
        <p:grpSpPr>
          <a:xfrm>
            <a:off x="1088325" y="4238733"/>
            <a:ext cx="676788" cy="897759"/>
            <a:chOff x="1785132" y="3584465"/>
            <a:chExt cx="676788" cy="89775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5205FD0-132F-DB40-A3DB-16DA8747DA2D}"/>
                </a:ext>
              </a:extLst>
            </p:cNvPr>
            <p:cNvSpPr/>
            <p:nvPr/>
          </p:nvSpPr>
          <p:spPr>
            <a:xfrm>
              <a:off x="1913319" y="4061810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CC6B4F-ACB1-A848-9ACE-57657CAA3646}"/>
                </a:ext>
              </a:extLst>
            </p:cNvPr>
            <p:cNvSpPr txBox="1"/>
            <p:nvPr/>
          </p:nvSpPr>
          <p:spPr>
            <a:xfrm>
              <a:off x="1785132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FFEE8E-4B61-7A4C-B4F8-7971A350836D}"/>
              </a:ext>
            </a:extLst>
          </p:cNvPr>
          <p:cNvGrpSpPr/>
          <p:nvPr/>
        </p:nvGrpSpPr>
        <p:grpSpPr>
          <a:xfrm>
            <a:off x="2230534" y="4238733"/>
            <a:ext cx="676788" cy="897759"/>
            <a:chOff x="3433943" y="3584465"/>
            <a:chExt cx="676788" cy="897759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CD50698-95D0-3341-8385-0E04D0EBAB14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0D20A4E-429D-484B-9F71-AB99EACAE43D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[2,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2]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D7AFB1-4BF6-3C4C-9035-70EDCAC52B92}"/>
              </a:ext>
            </a:extLst>
          </p:cNvPr>
          <p:cNvGrpSpPr/>
          <p:nvPr/>
        </p:nvGrpSpPr>
        <p:grpSpPr>
          <a:xfrm>
            <a:off x="3646134" y="4238733"/>
            <a:ext cx="676788" cy="897759"/>
            <a:chOff x="4659274" y="3605923"/>
            <a:chExt cx="676788" cy="89775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D9B57C0-76FC-A046-BA0C-CC62D9C9FE14}"/>
                </a:ext>
              </a:extLst>
            </p:cNvPr>
            <p:cNvSpPr/>
            <p:nvPr/>
          </p:nvSpPr>
          <p:spPr>
            <a:xfrm>
              <a:off x="4787461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8690CC-5847-EF40-BFC4-292A0B98A6AC}"/>
                </a:ext>
              </a:extLst>
            </p:cNvPr>
            <p:cNvSpPr txBox="1"/>
            <p:nvPr/>
          </p:nvSpPr>
          <p:spPr>
            <a:xfrm>
              <a:off x="4659274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3]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43CE96-680F-094A-9324-1F4E858D51A2}"/>
              </a:ext>
            </a:extLst>
          </p:cNvPr>
          <p:cNvGrpSpPr/>
          <p:nvPr/>
        </p:nvGrpSpPr>
        <p:grpSpPr>
          <a:xfrm>
            <a:off x="4669339" y="4238733"/>
            <a:ext cx="676788" cy="897759"/>
            <a:chOff x="5552089" y="3605923"/>
            <a:chExt cx="676788" cy="89775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DC570AE-BCA6-2940-877C-64CE9B05373C}"/>
                </a:ext>
              </a:extLst>
            </p:cNvPr>
            <p:cNvSpPr/>
            <p:nvPr/>
          </p:nvSpPr>
          <p:spPr>
            <a:xfrm>
              <a:off x="5680276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6DA3597-A242-E145-8B03-130345207609}"/>
                </a:ext>
              </a:extLst>
            </p:cNvPr>
            <p:cNvSpPr txBox="1"/>
            <p:nvPr/>
          </p:nvSpPr>
          <p:spPr>
            <a:xfrm>
              <a:off x="5552089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[4,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8FEBC72-6BEB-234D-987C-140F4EE2A2F2}"/>
              </a:ext>
            </a:extLst>
          </p:cNvPr>
          <p:cNvGrpSpPr/>
          <p:nvPr/>
        </p:nvGrpSpPr>
        <p:grpSpPr>
          <a:xfrm>
            <a:off x="640078" y="5333122"/>
            <a:ext cx="676788" cy="897759"/>
            <a:chOff x="3433943" y="3584465"/>
            <a:chExt cx="676788" cy="89775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368E3DB-4BFA-D94F-A53A-31C121EE854B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110F125-99C9-B542-8AFD-B248E4BC11F7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0]</a:t>
              </a:r>
              <a:endParaRPr kumimoji="1"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0CFBCA3-7B81-B643-93C8-B6E9B46B755A}"/>
              </a:ext>
            </a:extLst>
          </p:cNvPr>
          <p:cNvGrpSpPr/>
          <p:nvPr/>
        </p:nvGrpSpPr>
        <p:grpSpPr>
          <a:xfrm>
            <a:off x="1557854" y="5333122"/>
            <a:ext cx="676788" cy="897759"/>
            <a:chOff x="3433943" y="3584465"/>
            <a:chExt cx="676788" cy="89775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3A94834-225E-ED4C-86B0-CA30B65DD863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79CDEAF-E2D2-1E47-B83D-28E64F81E6BD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[1,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942180C-C866-D54B-AED8-709AE0DA01A7}"/>
              </a:ext>
            </a:extLst>
          </p:cNvPr>
          <p:cNvGrpSpPr/>
          <p:nvPr/>
        </p:nvGrpSpPr>
        <p:grpSpPr>
          <a:xfrm>
            <a:off x="8850733" y="4238913"/>
            <a:ext cx="676788" cy="897759"/>
            <a:chOff x="4659274" y="3605923"/>
            <a:chExt cx="676788" cy="897759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77E1144-94B9-614A-AC3B-13DC54A4AF1B}"/>
                </a:ext>
              </a:extLst>
            </p:cNvPr>
            <p:cNvSpPr/>
            <p:nvPr/>
          </p:nvSpPr>
          <p:spPr>
            <a:xfrm>
              <a:off x="4787461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CB8667C-DD01-B944-98B9-C59083F662E6}"/>
                </a:ext>
              </a:extLst>
            </p:cNvPr>
            <p:cNvSpPr txBox="1"/>
            <p:nvPr/>
          </p:nvSpPr>
          <p:spPr>
            <a:xfrm>
              <a:off x="4659274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[8,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8]</a:t>
              </a:r>
              <a:endParaRPr kumimoji="1"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924CC-82E1-BF45-8305-27CAC37A0F82}"/>
              </a:ext>
            </a:extLst>
          </p:cNvPr>
          <p:cNvGrpSpPr/>
          <p:nvPr/>
        </p:nvGrpSpPr>
        <p:grpSpPr>
          <a:xfrm>
            <a:off x="9899270" y="4238913"/>
            <a:ext cx="676788" cy="897759"/>
            <a:chOff x="5552089" y="3605923"/>
            <a:chExt cx="676788" cy="89775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4355E11-621A-1E4E-B0C2-64990A31CC39}"/>
                </a:ext>
              </a:extLst>
            </p:cNvPr>
            <p:cNvSpPr/>
            <p:nvPr/>
          </p:nvSpPr>
          <p:spPr>
            <a:xfrm>
              <a:off x="5680276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5EAAA38-8493-584E-BBE9-6A3928158BB5}"/>
                </a:ext>
              </a:extLst>
            </p:cNvPr>
            <p:cNvSpPr txBox="1"/>
            <p:nvPr/>
          </p:nvSpPr>
          <p:spPr>
            <a:xfrm>
              <a:off x="5552089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[9,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47EF96F-DB50-154C-8C97-BBECA60393C1}"/>
              </a:ext>
            </a:extLst>
          </p:cNvPr>
          <p:cNvGrpSpPr/>
          <p:nvPr/>
        </p:nvGrpSpPr>
        <p:grpSpPr>
          <a:xfrm>
            <a:off x="6407277" y="4271577"/>
            <a:ext cx="676788" cy="897759"/>
            <a:chOff x="1785132" y="3584465"/>
            <a:chExt cx="676788" cy="897759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9662785-365A-234D-A615-27C0DF242A48}"/>
                </a:ext>
              </a:extLst>
            </p:cNvPr>
            <p:cNvSpPr/>
            <p:nvPr/>
          </p:nvSpPr>
          <p:spPr>
            <a:xfrm>
              <a:off x="1913319" y="4061810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81098D9-43E2-414E-B240-1B730D1F12B5}"/>
                </a:ext>
              </a:extLst>
            </p:cNvPr>
            <p:cNvSpPr txBox="1"/>
            <p:nvPr/>
          </p:nvSpPr>
          <p:spPr>
            <a:xfrm>
              <a:off x="1785132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6]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63FAE82-8E68-EE4A-839C-F595908100E5}"/>
              </a:ext>
            </a:extLst>
          </p:cNvPr>
          <p:cNvGrpSpPr/>
          <p:nvPr/>
        </p:nvGrpSpPr>
        <p:grpSpPr>
          <a:xfrm>
            <a:off x="7589673" y="4256275"/>
            <a:ext cx="676788" cy="897759"/>
            <a:chOff x="3433943" y="3584465"/>
            <a:chExt cx="676788" cy="897759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740FA15-6360-C246-BA0F-51A41E3D0460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71AB875-3BB6-2946-A0D5-22E89485C2F8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[7,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7]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1ADF169-2E9C-204D-AF8B-4A9D57A7BFBD}"/>
              </a:ext>
            </a:extLst>
          </p:cNvPr>
          <p:cNvGrpSpPr/>
          <p:nvPr/>
        </p:nvGrpSpPr>
        <p:grpSpPr>
          <a:xfrm>
            <a:off x="5979475" y="5391367"/>
            <a:ext cx="676788" cy="897759"/>
            <a:chOff x="3433943" y="3584465"/>
            <a:chExt cx="676788" cy="897759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0CBB412-A37F-D140-B59A-614278F400D5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D69978-2809-184A-A5A0-64C02DA11ECF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5]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80B572C-CB32-4941-B9B8-529D3AFC36BE}"/>
              </a:ext>
            </a:extLst>
          </p:cNvPr>
          <p:cNvGrpSpPr/>
          <p:nvPr/>
        </p:nvGrpSpPr>
        <p:grpSpPr>
          <a:xfrm>
            <a:off x="6857274" y="5391367"/>
            <a:ext cx="676788" cy="897759"/>
            <a:chOff x="3433943" y="3584465"/>
            <a:chExt cx="676788" cy="897759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D64371A-56DC-AB41-97B1-D9D09D365214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ACBF641-7463-E242-B88F-25CF0051A286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[6,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6]</a:t>
              </a:r>
              <a:endParaRPr kumimoji="1" lang="zh-CN" altLang="en-US" dirty="0"/>
            </a:p>
          </p:txBody>
        </p: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28E2A2D-0C6D-B447-B646-5DF4B6E1D348}"/>
              </a:ext>
            </a:extLst>
          </p:cNvPr>
          <p:cNvCxnSpPr>
            <a:cxnSpLocks/>
            <a:stCxn id="39" idx="3"/>
            <a:endCxn id="60" idx="0"/>
          </p:cNvCxnSpPr>
          <p:nvPr/>
        </p:nvCxnSpPr>
        <p:spPr>
          <a:xfrm flipH="1">
            <a:off x="978472" y="5074924"/>
            <a:ext cx="299608" cy="7355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64D8C95-736F-C944-9358-7BF9C24DFECA}"/>
              </a:ext>
            </a:extLst>
          </p:cNvPr>
          <p:cNvCxnSpPr>
            <a:cxnSpLocks/>
            <a:stCxn id="39" idx="5"/>
            <a:endCxn id="63" idx="0"/>
          </p:cNvCxnSpPr>
          <p:nvPr/>
        </p:nvCxnSpPr>
        <p:spPr>
          <a:xfrm>
            <a:off x="1575358" y="5074924"/>
            <a:ext cx="320890" cy="7355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025DE891-6C36-1C4D-9432-F8A389B5FDAE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 flipH="1">
            <a:off x="1426719" y="3883906"/>
            <a:ext cx="449077" cy="832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5FBEF7A-E7B5-8A42-893D-76C2B629C4F2}"/>
              </a:ext>
            </a:extLst>
          </p:cNvPr>
          <p:cNvCxnSpPr>
            <a:cxnSpLocks/>
            <a:stCxn id="31" idx="5"/>
            <a:endCxn id="41" idx="0"/>
          </p:cNvCxnSpPr>
          <p:nvPr/>
        </p:nvCxnSpPr>
        <p:spPr>
          <a:xfrm>
            <a:off x="2173074" y="3883906"/>
            <a:ext cx="395854" cy="832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1DA06EBF-039F-154E-8407-743B7FD51992}"/>
              </a:ext>
            </a:extLst>
          </p:cNvPr>
          <p:cNvCxnSpPr>
            <a:cxnSpLocks/>
            <a:stCxn id="89" idx="3"/>
            <a:endCxn id="95" idx="0"/>
          </p:cNvCxnSpPr>
          <p:nvPr/>
        </p:nvCxnSpPr>
        <p:spPr>
          <a:xfrm flipH="1">
            <a:off x="6317869" y="5107768"/>
            <a:ext cx="279163" cy="7609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3E7F75B2-1D39-3C43-B4EF-A092FF58CC52}"/>
              </a:ext>
            </a:extLst>
          </p:cNvPr>
          <p:cNvCxnSpPr>
            <a:cxnSpLocks/>
            <a:stCxn id="89" idx="5"/>
            <a:endCxn id="98" idx="0"/>
          </p:cNvCxnSpPr>
          <p:nvPr/>
        </p:nvCxnSpPr>
        <p:spPr>
          <a:xfrm>
            <a:off x="6894310" y="5107768"/>
            <a:ext cx="301358" cy="7609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5CDD7B11-0610-D34B-9C67-F51EC840CBAE}"/>
              </a:ext>
            </a:extLst>
          </p:cNvPr>
          <p:cNvCxnSpPr>
            <a:cxnSpLocks/>
            <a:stCxn id="33" idx="3"/>
            <a:endCxn id="43" idx="0"/>
          </p:cNvCxnSpPr>
          <p:nvPr/>
        </p:nvCxnSpPr>
        <p:spPr>
          <a:xfrm flipH="1">
            <a:off x="3984528" y="3942152"/>
            <a:ext cx="358279" cy="773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3C8F544-5F81-144F-A0FF-E9DD3272D03E}"/>
              </a:ext>
            </a:extLst>
          </p:cNvPr>
          <p:cNvCxnSpPr>
            <a:cxnSpLocks/>
            <a:stCxn id="33" idx="5"/>
            <a:endCxn id="47" idx="0"/>
          </p:cNvCxnSpPr>
          <p:nvPr/>
        </p:nvCxnSpPr>
        <p:spPr>
          <a:xfrm>
            <a:off x="4640085" y="3942152"/>
            <a:ext cx="367648" cy="773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687C4E83-21F3-9548-B325-D89E0843234A}"/>
              </a:ext>
            </a:extLst>
          </p:cNvPr>
          <p:cNvCxnSpPr>
            <a:cxnSpLocks/>
            <a:stCxn id="35" idx="3"/>
            <a:endCxn id="89" idx="0"/>
          </p:cNvCxnSpPr>
          <p:nvPr/>
        </p:nvCxnSpPr>
        <p:spPr>
          <a:xfrm flipH="1">
            <a:off x="6745671" y="3946670"/>
            <a:ext cx="443290" cy="8022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91015F-916A-214C-B14B-5E676007370A}"/>
              </a:ext>
            </a:extLst>
          </p:cNvPr>
          <p:cNvCxnSpPr>
            <a:cxnSpLocks/>
            <a:stCxn id="35" idx="5"/>
            <a:endCxn id="92" idx="0"/>
          </p:cNvCxnSpPr>
          <p:nvPr/>
        </p:nvCxnSpPr>
        <p:spPr>
          <a:xfrm>
            <a:off x="7486239" y="3946670"/>
            <a:ext cx="441828" cy="7869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57519C06-2F1F-3544-9856-5DC9FFEC85AE}"/>
              </a:ext>
            </a:extLst>
          </p:cNvPr>
          <p:cNvCxnSpPr>
            <a:cxnSpLocks/>
            <a:stCxn id="37" idx="3"/>
            <a:endCxn id="83" idx="0"/>
          </p:cNvCxnSpPr>
          <p:nvPr/>
        </p:nvCxnSpPr>
        <p:spPr>
          <a:xfrm flipH="1">
            <a:off x="9189127" y="3970617"/>
            <a:ext cx="351297" cy="745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BEE5C37A-59C9-0540-9344-3D6C2620489A}"/>
              </a:ext>
            </a:extLst>
          </p:cNvPr>
          <p:cNvCxnSpPr>
            <a:cxnSpLocks/>
            <a:stCxn id="37" idx="5"/>
            <a:endCxn id="86" idx="0"/>
          </p:cNvCxnSpPr>
          <p:nvPr/>
        </p:nvCxnSpPr>
        <p:spPr>
          <a:xfrm>
            <a:off x="9837702" y="3970617"/>
            <a:ext cx="399962" cy="745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4CBFEB0D-E11F-E84F-8D9B-D81EE7A203EC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7337600" y="2342674"/>
            <a:ext cx="990429" cy="1245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D9FA34AE-AAEB-B04F-B76C-5521CFF3D730}"/>
              </a:ext>
            </a:extLst>
          </p:cNvPr>
          <p:cNvCxnSpPr>
            <a:cxnSpLocks/>
            <a:stCxn id="29" idx="5"/>
            <a:endCxn id="37" idx="0"/>
          </p:cNvCxnSpPr>
          <p:nvPr/>
        </p:nvCxnSpPr>
        <p:spPr>
          <a:xfrm>
            <a:off x="8625307" y="2342674"/>
            <a:ext cx="1063756" cy="12690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DE06FBC-FD4D-DA4F-8B08-0A68C33A12D4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3505094" y="2342674"/>
            <a:ext cx="986352" cy="12406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E296F8B-8D74-874A-B3DA-7D8B5129346B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 flipH="1">
            <a:off x="2024435" y="2342674"/>
            <a:ext cx="1183381" cy="11823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5C51ACF7-A8A0-8F47-9A78-11CCBC0975CA}"/>
              </a:ext>
            </a:extLst>
          </p:cNvPr>
          <p:cNvCxnSpPr>
            <a:cxnSpLocks/>
            <a:stCxn id="2" idx="5"/>
            <a:endCxn id="29" idx="0"/>
          </p:cNvCxnSpPr>
          <p:nvPr/>
        </p:nvCxnSpPr>
        <p:spPr>
          <a:xfrm>
            <a:off x="6015466" y="1012804"/>
            <a:ext cx="2461202" cy="9710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FCE2A8A5-A0A4-3848-9461-43E079E1E0AC}"/>
              </a:ext>
            </a:extLst>
          </p:cNvPr>
          <p:cNvCxnSpPr>
            <a:cxnSpLocks/>
            <a:stCxn id="2" idx="3"/>
            <a:endCxn id="27" idx="0"/>
          </p:cNvCxnSpPr>
          <p:nvPr/>
        </p:nvCxnSpPr>
        <p:spPr>
          <a:xfrm flipH="1">
            <a:off x="3356455" y="1012804"/>
            <a:ext cx="2361733" cy="9710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13ED0950-249C-3B44-8F3D-255022286B2A}"/>
              </a:ext>
            </a:extLst>
          </p:cNvPr>
          <p:cNvSpPr/>
          <p:nvPr/>
        </p:nvSpPr>
        <p:spPr>
          <a:xfrm>
            <a:off x="10155644" y="577603"/>
            <a:ext cx="420414" cy="420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B1B6422-80E0-3540-B606-53B740F69FE8}"/>
              </a:ext>
            </a:extLst>
          </p:cNvPr>
          <p:cNvSpPr txBox="1"/>
          <p:nvPr/>
        </p:nvSpPr>
        <p:spPr>
          <a:xfrm>
            <a:off x="10576058" y="603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非叶子节点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9E050F8-C15E-564F-8F0B-63366802FD0A}"/>
              </a:ext>
            </a:extLst>
          </p:cNvPr>
          <p:cNvSpPr/>
          <p:nvPr/>
        </p:nvSpPr>
        <p:spPr>
          <a:xfrm>
            <a:off x="10155644" y="1264147"/>
            <a:ext cx="420414" cy="420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7538C2C-86F3-7A4A-93C0-1668E6015D96}"/>
              </a:ext>
            </a:extLst>
          </p:cNvPr>
          <p:cNvSpPr txBox="1"/>
          <p:nvPr/>
        </p:nvSpPr>
        <p:spPr>
          <a:xfrm>
            <a:off x="10599476" y="1289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叶子节点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EFB5AC4-2020-5E44-AB3F-FC946AAA707E}"/>
              </a:ext>
            </a:extLst>
          </p:cNvPr>
          <p:cNvSpPr txBox="1"/>
          <p:nvPr/>
        </p:nvSpPr>
        <p:spPr>
          <a:xfrm>
            <a:off x="451655" y="584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EF0DE9C-652D-F44B-88BA-D253A50330E5}"/>
              </a:ext>
            </a:extLst>
          </p:cNvPr>
          <p:cNvSpPr txBox="1"/>
          <p:nvPr/>
        </p:nvSpPr>
        <p:spPr>
          <a:xfrm>
            <a:off x="2141891" y="583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FBEE5D1-EA8B-514F-B17D-812413432E5F}"/>
              </a:ext>
            </a:extLst>
          </p:cNvPr>
          <p:cNvSpPr txBox="1"/>
          <p:nvPr/>
        </p:nvSpPr>
        <p:spPr>
          <a:xfrm>
            <a:off x="5746660" y="5905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66471E6-9CC0-944E-956F-4569B31A4E17}"/>
              </a:ext>
            </a:extLst>
          </p:cNvPr>
          <p:cNvSpPr txBox="1"/>
          <p:nvPr/>
        </p:nvSpPr>
        <p:spPr>
          <a:xfrm>
            <a:off x="7436426" y="5894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7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2EB3C41-5185-3142-8F33-F4956405DE16}"/>
              </a:ext>
            </a:extLst>
          </p:cNvPr>
          <p:cNvSpPr txBox="1"/>
          <p:nvPr/>
        </p:nvSpPr>
        <p:spPr>
          <a:xfrm>
            <a:off x="10494000" y="47384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10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0AACA8-3742-5249-9C39-59D9FD6843A9}"/>
              </a:ext>
            </a:extLst>
          </p:cNvPr>
          <p:cNvSpPr txBox="1"/>
          <p:nvPr/>
        </p:nvSpPr>
        <p:spPr>
          <a:xfrm>
            <a:off x="8625307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AE1542C-F016-DD40-9FF5-FA59C479DB3B}"/>
              </a:ext>
            </a:extLst>
          </p:cNvPr>
          <p:cNvSpPr txBox="1"/>
          <p:nvPr/>
        </p:nvSpPr>
        <p:spPr>
          <a:xfrm>
            <a:off x="8157999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8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FB6DC3C-804F-904F-9EE8-0109DAF6977B}"/>
              </a:ext>
            </a:extLst>
          </p:cNvPr>
          <p:cNvSpPr txBox="1"/>
          <p:nvPr/>
        </p:nvSpPr>
        <p:spPr>
          <a:xfrm>
            <a:off x="6137681" y="47886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9C115F-6DA8-4146-B4B0-31FF9E5C2508}"/>
              </a:ext>
            </a:extLst>
          </p:cNvPr>
          <p:cNvSpPr txBox="1"/>
          <p:nvPr/>
        </p:nvSpPr>
        <p:spPr>
          <a:xfrm>
            <a:off x="5260406" y="6671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82A39EF-2534-1844-B151-C2D823420030}"/>
              </a:ext>
            </a:extLst>
          </p:cNvPr>
          <p:cNvSpPr txBox="1"/>
          <p:nvPr/>
        </p:nvSpPr>
        <p:spPr>
          <a:xfrm>
            <a:off x="2734904" y="1986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7EE75F-9457-DD40-95EA-99D1138798A5}"/>
              </a:ext>
            </a:extLst>
          </p:cNvPr>
          <p:cNvSpPr txBox="1"/>
          <p:nvPr/>
        </p:nvSpPr>
        <p:spPr>
          <a:xfrm>
            <a:off x="8739508" y="19610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40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B1E7BD-64E5-4F4E-8476-874F9D267375}"/>
              </a:ext>
            </a:extLst>
          </p:cNvPr>
          <p:cNvSpPr txBox="1"/>
          <p:nvPr/>
        </p:nvSpPr>
        <p:spPr>
          <a:xfrm>
            <a:off x="1486320" y="3532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EE07B79-FFBA-C740-9923-916A513BF874}"/>
              </a:ext>
            </a:extLst>
          </p:cNvPr>
          <p:cNvSpPr txBox="1"/>
          <p:nvPr/>
        </p:nvSpPr>
        <p:spPr>
          <a:xfrm>
            <a:off x="4758613" y="357310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67972F4-24D7-AE4D-BD14-20792AA6C7FF}"/>
              </a:ext>
            </a:extLst>
          </p:cNvPr>
          <p:cNvSpPr txBox="1"/>
          <p:nvPr/>
        </p:nvSpPr>
        <p:spPr>
          <a:xfrm>
            <a:off x="6715663" y="35974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F62EDA-39CB-534D-A6B4-7A8D97739EDE}"/>
              </a:ext>
            </a:extLst>
          </p:cNvPr>
          <p:cNvSpPr txBox="1"/>
          <p:nvPr/>
        </p:nvSpPr>
        <p:spPr>
          <a:xfrm>
            <a:off x="9915220" y="36088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69221C5-C695-464D-BB1C-ABA0E037BA22}"/>
              </a:ext>
            </a:extLst>
          </p:cNvPr>
          <p:cNvSpPr txBox="1"/>
          <p:nvPr/>
        </p:nvSpPr>
        <p:spPr>
          <a:xfrm>
            <a:off x="858451" y="472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F027C13-420B-C245-8E5D-50CBEC38B790}"/>
              </a:ext>
            </a:extLst>
          </p:cNvPr>
          <p:cNvSpPr txBox="1"/>
          <p:nvPr/>
        </p:nvSpPr>
        <p:spPr>
          <a:xfrm>
            <a:off x="2815643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7F2BC87-A96A-044D-9968-62CCF0DBA8E0}"/>
              </a:ext>
            </a:extLst>
          </p:cNvPr>
          <p:cNvSpPr txBox="1"/>
          <p:nvPr/>
        </p:nvSpPr>
        <p:spPr>
          <a:xfrm>
            <a:off x="3476710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4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5A0BCE1-BBDE-FB49-BC0F-495D3275EB74}"/>
              </a:ext>
            </a:extLst>
          </p:cNvPr>
          <p:cNvSpPr txBox="1"/>
          <p:nvPr/>
        </p:nvSpPr>
        <p:spPr>
          <a:xfrm>
            <a:off x="5228714" y="47437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8206A19C-95D1-5347-85F1-519EC68BA291}"/>
              </a:ext>
            </a:extLst>
          </p:cNvPr>
          <p:cNvCxnSpPr>
            <a:cxnSpLocks/>
          </p:cNvCxnSpPr>
          <p:nvPr/>
        </p:nvCxnSpPr>
        <p:spPr>
          <a:xfrm flipH="1">
            <a:off x="3838753" y="988682"/>
            <a:ext cx="1379187" cy="56425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5AFE01C7-1574-104F-A308-318D8E374AA9}"/>
              </a:ext>
            </a:extLst>
          </p:cNvPr>
          <p:cNvCxnSpPr>
            <a:cxnSpLocks/>
          </p:cNvCxnSpPr>
          <p:nvPr/>
        </p:nvCxnSpPr>
        <p:spPr>
          <a:xfrm>
            <a:off x="3727512" y="2352875"/>
            <a:ext cx="592548" cy="694840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F32227D-5E36-B343-8308-E4AEEC995C36}"/>
              </a:ext>
            </a:extLst>
          </p:cNvPr>
          <p:cNvCxnSpPr>
            <a:cxnSpLocks/>
          </p:cNvCxnSpPr>
          <p:nvPr/>
        </p:nvCxnSpPr>
        <p:spPr>
          <a:xfrm>
            <a:off x="4881028" y="4049546"/>
            <a:ext cx="155959" cy="359750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CEECC12-C9F2-5449-B47F-624AE2E2F9FF}"/>
              </a:ext>
            </a:extLst>
          </p:cNvPr>
          <p:cNvGrpSpPr/>
          <p:nvPr/>
        </p:nvGrpSpPr>
        <p:grpSpPr>
          <a:xfrm>
            <a:off x="5528433" y="176613"/>
            <a:ext cx="676788" cy="897759"/>
            <a:chOff x="4872547" y="558800"/>
            <a:chExt cx="676788" cy="89775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4A042D5-5042-9047-A6C3-021878734DBA}"/>
                </a:ext>
              </a:extLst>
            </p:cNvPr>
            <p:cNvSpPr/>
            <p:nvPr/>
          </p:nvSpPr>
          <p:spPr>
            <a:xfrm>
              <a:off x="5000734" y="1036145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7CF7CE-87D4-4344-B9FE-575ACF469A57}"/>
                </a:ext>
              </a:extLst>
            </p:cNvPr>
            <p:cNvSpPr txBox="1"/>
            <p:nvPr/>
          </p:nvSpPr>
          <p:spPr>
            <a:xfrm>
              <a:off x="4872547" y="55880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7B8246-6798-904B-87B3-F8B2A8F4DB57}"/>
              </a:ext>
            </a:extLst>
          </p:cNvPr>
          <p:cNvGrpSpPr/>
          <p:nvPr/>
        </p:nvGrpSpPr>
        <p:grpSpPr>
          <a:xfrm>
            <a:off x="3018061" y="1506483"/>
            <a:ext cx="676788" cy="897759"/>
            <a:chOff x="3767647" y="1478018"/>
            <a:chExt cx="676788" cy="89775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7BE6E74-D287-3941-8EA2-6D43F40521A5}"/>
                </a:ext>
              </a:extLst>
            </p:cNvPr>
            <p:cNvSpPr/>
            <p:nvPr/>
          </p:nvSpPr>
          <p:spPr>
            <a:xfrm>
              <a:off x="3895834" y="1955363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59A3A2-3A68-7A49-85B9-4213007BEEE2}"/>
                </a:ext>
              </a:extLst>
            </p:cNvPr>
            <p:cNvSpPr txBox="1"/>
            <p:nvPr/>
          </p:nvSpPr>
          <p:spPr>
            <a:xfrm>
              <a:off x="3767647" y="14780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71ADE47-C02D-4643-BA8F-91769A435F24}"/>
              </a:ext>
            </a:extLst>
          </p:cNvPr>
          <p:cNvGrpSpPr/>
          <p:nvPr/>
        </p:nvGrpSpPr>
        <p:grpSpPr>
          <a:xfrm>
            <a:off x="8138274" y="1506483"/>
            <a:ext cx="676788" cy="897759"/>
            <a:chOff x="6096000" y="1478018"/>
            <a:chExt cx="676788" cy="89775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382D449-6612-7641-9FFD-DABA39E62955}"/>
                </a:ext>
              </a:extLst>
            </p:cNvPr>
            <p:cNvSpPr/>
            <p:nvPr/>
          </p:nvSpPr>
          <p:spPr>
            <a:xfrm>
              <a:off x="6224187" y="1955363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F2F8C3-0EEF-3C42-A5C7-736C66D9946D}"/>
                </a:ext>
              </a:extLst>
            </p:cNvPr>
            <p:cNvSpPr txBox="1"/>
            <p:nvPr/>
          </p:nvSpPr>
          <p:spPr>
            <a:xfrm>
              <a:off x="6096000" y="14780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2E5826-9B66-094A-AC0F-AFCCB55B66E9}"/>
              </a:ext>
            </a:extLst>
          </p:cNvPr>
          <p:cNvGrpSpPr/>
          <p:nvPr/>
        </p:nvGrpSpPr>
        <p:grpSpPr>
          <a:xfrm>
            <a:off x="1686041" y="3047715"/>
            <a:ext cx="676788" cy="897759"/>
            <a:chOff x="2885342" y="2531241"/>
            <a:chExt cx="676788" cy="89775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C00EB45-A5ED-B548-8D22-F6FFFDBF88EC}"/>
                </a:ext>
              </a:extLst>
            </p:cNvPr>
            <p:cNvSpPr/>
            <p:nvPr/>
          </p:nvSpPr>
          <p:spPr>
            <a:xfrm>
              <a:off x="3013529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2C1F22-A92F-B448-B6AC-9101546D829D}"/>
                </a:ext>
              </a:extLst>
            </p:cNvPr>
            <p:cNvSpPr txBox="1"/>
            <p:nvPr/>
          </p:nvSpPr>
          <p:spPr>
            <a:xfrm>
              <a:off x="2885342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2]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63404-C31B-B44F-A4DF-C0FAF1E74024}"/>
              </a:ext>
            </a:extLst>
          </p:cNvPr>
          <p:cNvGrpSpPr/>
          <p:nvPr/>
        </p:nvGrpSpPr>
        <p:grpSpPr>
          <a:xfrm>
            <a:off x="4153052" y="3105961"/>
            <a:ext cx="676788" cy="897759"/>
            <a:chOff x="4534153" y="2531241"/>
            <a:chExt cx="676788" cy="8977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F350C72-4B55-F949-A08A-2E08A8C14BD1}"/>
                </a:ext>
              </a:extLst>
            </p:cNvPr>
            <p:cNvSpPr/>
            <p:nvPr/>
          </p:nvSpPr>
          <p:spPr>
            <a:xfrm>
              <a:off x="4662340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F05965-DE33-6F4D-8CCB-55C4E69F953E}"/>
                </a:ext>
              </a:extLst>
            </p:cNvPr>
            <p:cNvSpPr txBox="1"/>
            <p:nvPr/>
          </p:nvSpPr>
          <p:spPr>
            <a:xfrm>
              <a:off x="4534153" y="2531241"/>
              <a:ext cx="6767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EB7EDF-F3CE-E648-9241-8D99E6E94878}"/>
              </a:ext>
            </a:extLst>
          </p:cNvPr>
          <p:cNvGrpSpPr/>
          <p:nvPr/>
        </p:nvGrpSpPr>
        <p:grpSpPr>
          <a:xfrm>
            <a:off x="6999206" y="3110479"/>
            <a:ext cx="676788" cy="897759"/>
            <a:chOff x="5552089" y="2531241"/>
            <a:chExt cx="676788" cy="89775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4513725-A904-0E48-A7B2-8C799AB2C59A}"/>
                </a:ext>
              </a:extLst>
            </p:cNvPr>
            <p:cNvSpPr/>
            <p:nvPr/>
          </p:nvSpPr>
          <p:spPr>
            <a:xfrm>
              <a:off x="5680276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51446CC-4288-4D41-B19F-BB3ED5165378}"/>
                </a:ext>
              </a:extLst>
            </p:cNvPr>
            <p:cNvSpPr txBox="1"/>
            <p:nvPr/>
          </p:nvSpPr>
          <p:spPr>
            <a:xfrm>
              <a:off x="5552089" y="2531241"/>
              <a:ext cx="6767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7]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561109-7CCB-D741-ADFE-45F34465846A}"/>
              </a:ext>
            </a:extLst>
          </p:cNvPr>
          <p:cNvGrpSpPr/>
          <p:nvPr/>
        </p:nvGrpSpPr>
        <p:grpSpPr>
          <a:xfrm>
            <a:off x="9350669" y="3134426"/>
            <a:ext cx="676788" cy="897759"/>
            <a:chOff x="7200900" y="2531241"/>
            <a:chExt cx="676788" cy="89775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819D7FB-E0B5-C447-A48D-1C1C5C766138}"/>
                </a:ext>
              </a:extLst>
            </p:cNvPr>
            <p:cNvSpPr/>
            <p:nvPr/>
          </p:nvSpPr>
          <p:spPr>
            <a:xfrm>
              <a:off x="7329087" y="3008586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84C855-742D-754D-B178-92E3D28FB7F1}"/>
                </a:ext>
              </a:extLst>
            </p:cNvPr>
            <p:cNvSpPr txBox="1"/>
            <p:nvPr/>
          </p:nvSpPr>
          <p:spPr>
            <a:xfrm>
              <a:off x="7200900" y="253124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[8,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53E5B4-3009-4140-BBA3-1FC34EA7BEDD}"/>
              </a:ext>
            </a:extLst>
          </p:cNvPr>
          <p:cNvGrpSpPr/>
          <p:nvPr/>
        </p:nvGrpSpPr>
        <p:grpSpPr>
          <a:xfrm>
            <a:off x="1088325" y="4238733"/>
            <a:ext cx="676788" cy="897759"/>
            <a:chOff x="1785132" y="3584465"/>
            <a:chExt cx="676788" cy="89775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5205FD0-132F-DB40-A3DB-16DA8747DA2D}"/>
                </a:ext>
              </a:extLst>
            </p:cNvPr>
            <p:cNvSpPr/>
            <p:nvPr/>
          </p:nvSpPr>
          <p:spPr>
            <a:xfrm>
              <a:off x="1913319" y="4061810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CC6B4F-ACB1-A848-9ACE-57657CAA3646}"/>
                </a:ext>
              </a:extLst>
            </p:cNvPr>
            <p:cNvSpPr txBox="1"/>
            <p:nvPr/>
          </p:nvSpPr>
          <p:spPr>
            <a:xfrm>
              <a:off x="1785132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FFEE8E-4B61-7A4C-B4F8-7971A350836D}"/>
              </a:ext>
            </a:extLst>
          </p:cNvPr>
          <p:cNvGrpSpPr/>
          <p:nvPr/>
        </p:nvGrpSpPr>
        <p:grpSpPr>
          <a:xfrm>
            <a:off x="2230534" y="4238733"/>
            <a:ext cx="676788" cy="897759"/>
            <a:chOff x="3433943" y="3584465"/>
            <a:chExt cx="676788" cy="897759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CD50698-95D0-3341-8385-0E04D0EBAB14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0D20A4E-429D-484B-9F71-AB99EACAE43D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[2,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2]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D7AFB1-4BF6-3C4C-9035-70EDCAC52B92}"/>
              </a:ext>
            </a:extLst>
          </p:cNvPr>
          <p:cNvGrpSpPr/>
          <p:nvPr/>
        </p:nvGrpSpPr>
        <p:grpSpPr>
          <a:xfrm>
            <a:off x="3646134" y="4238733"/>
            <a:ext cx="676788" cy="897759"/>
            <a:chOff x="4659274" y="3605923"/>
            <a:chExt cx="676788" cy="89775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D9B57C0-76FC-A046-BA0C-CC62D9C9FE14}"/>
                </a:ext>
              </a:extLst>
            </p:cNvPr>
            <p:cNvSpPr/>
            <p:nvPr/>
          </p:nvSpPr>
          <p:spPr>
            <a:xfrm>
              <a:off x="4787461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8690CC-5847-EF40-BFC4-292A0B98A6AC}"/>
                </a:ext>
              </a:extLst>
            </p:cNvPr>
            <p:cNvSpPr txBox="1"/>
            <p:nvPr/>
          </p:nvSpPr>
          <p:spPr>
            <a:xfrm>
              <a:off x="4659274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3]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43CE96-680F-094A-9324-1F4E858D51A2}"/>
              </a:ext>
            </a:extLst>
          </p:cNvPr>
          <p:cNvGrpSpPr/>
          <p:nvPr/>
        </p:nvGrpSpPr>
        <p:grpSpPr>
          <a:xfrm>
            <a:off x="4669339" y="4238733"/>
            <a:ext cx="676788" cy="897759"/>
            <a:chOff x="5552089" y="3605923"/>
            <a:chExt cx="676788" cy="89775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DC570AE-BCA6-2940-877C-64CE9B05373C}"/>
                </a:ext>
              </a:extLst>
            </p:cNvPr>
            <p:cNvSpPr/>
            <p:nvPr/>
          </p:nvSpPr>
          <p:spPr>
            <a:xfrm>
              <a:off x="5680276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6DA3597-A242-E145-8B03-130345207609}"/>
                </a:ext>
              </a:extLst>
            </p:cNvPr>
            <p:cNvSpPr txBox="1"/>
            <p:nvPr/>
          </p:nvSpPr>
          <p:spPr>
            <a:xfrm>
              <a:off x="5552089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[4,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8FEBC72-6BEB-234D-987C-140F4EE2A2F2}"/>
              </a:ext>
            </a:extLst>
          </p:cNvPr>
          <p:cNvGrpSpPr/>
          <p:nvPr/>
        </p:nvGrpSpPr>
        <p:grpSpPr>
          <a:xfrm>
            <a:off x="640078" y="5333122"/>
            <a:ext cx="676788" cy="897759"/>
            <a:chOff x="3433943" y="3584465"/>
            <a:chExt cx="676788" cy="89775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368E3DB-4BFA-D94F-A53A-31C121EE854B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110F125-99C9-B542-8AFD-B248E4BC11F7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0]</a:t>
              </a:r>
              <a:endParaRPr kumimoji="1"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0CFBCA3-7B81-B643-93C8-B6E9B46B755A}"/>
              </a:ext>
            </a:extLst>
          </p:cNvPr>
          <p:cNvGrpSpPr/>
          <p:nvPr/>
        </p:nvGrpSpPr>
        <p:grpSpPr>
          <a:xfrm>
            <a:off x="1557854" y="5333122"/>
            <a:ext cx="676788" cy="897759"/>
            <a:chOff x="3433943" y="3584465"/>
            <a:chExt cx="676788" cy="89775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3A94834-225E-ED4C-86B0-CA30B65DD863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79CDEAF-E2D2-1E47-B83D-28E64F81E6BD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[1,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942180C-C866-D54B-AED8-709AE0DA01A7}"/>
              </a:ext>
            </a:extLst>
          </p:cNvPr>
          <p:cNvGrpSpPr/>
          <p:nvPr/>
        </p:nvGrpSpPr>
        <p:grpSpPr>
          <a:xfrm>
            <a:off x="8850733" y="4238913"/>
            <a:ext cx="676788" cy="897759"/>
            <a:chOff x="4659274" y="3605923"/>
            <a:chExt cx="676788" cy="897759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77E1144-94B9-614A-AC3B-13DC54A4AF1B}"/>
                </a:ext>
              </a:extLst>
            </p:cNvPr>
            <p:cNvSpPr/>
            <p:nvPr/>
          </p:nvSpPr>
          <p:spPr>
            <a:xfrm>
              <a:off x="4787461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CB8667C-DD01-B944-98B9-C59083F662E6}"/>
                </a:ext>
              </a:extLst>
            </p:cNvPr>
            <p:cNvSpPr txBox="1"/>
            <p:nvPr/>
          </p:nvSpPr>
          <p:spPr>
            <a:xfrm>
              <a:off x="4659274" y="3605923"/>
              <a:ext cx="67678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[8,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8]</a:t>
              </a:r>
              <a:endParaRPr kumimoji="1"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924CC-82E1-BF45-8305-27CAC37A0F82}"/>
              </a:ext>
            </a:extLst>
          </p:cNvPr>
          <p:cNvGrpSpPr/>
          <p:nvPr/>
        </p:nvGrpSpPr>
        <p:grpSpPr>
          <a:xfrm>
            <a:off x="9899270" y="4238913"/>
            <a:ext cx="676788" cy="897759"/>
            <a:chOff x="5552089" y="3605923"/>
            <a:chExt cx="676788" cy="897759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4355E11-621A-1E4E-B0C2-64990A31CC39}"/>
                </a:ext>
              </a:extLst>
            </p:cNvPr>
            <p:cNvSpPr/>
            <p:nvPr/>
          </p:nvSpPr>
          <p:spPr>
            <a:xfrm>
              <a:off x="5680276" y="4083268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5EAAA38-8493-584E-BBE9-6A3928158BB5}"/>
                </a:ext>
              </a:extLst>
            </p:cNvPr>
            <p:cNvSpPr txBox="1"/>
            <p:nvPr/>
          </p:nvSpPr>
          <p:spPr>
            <a:xfrm>
              <a:off x="5552089" y="360592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[9,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9]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47EF96F-DB50-154C-8C97-BBECA60393C1}"/>
              </a:ext>
            </a:extLst>
          </p:cNvPr>
          <p:cNvGrpSpPr/>
          <p:nvPr/>
        </p:nvGrpSpPr>
        <p:grpSpPr>
          <a:xfrm>
            <a:off x="6407277" y="4271577"/>
            <a:ext cx="676788" cy="897759"/>
            <a:chOff x="1785132" y="3584465"/>
            <a:chExt cx="676788" cy="897759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9662785-365A-234D-A615-27C0DF242A48}"/>
                </a:ext>
              </a:extLst>
            </p:cNvPr>
            <p:cNvSpPr/>
            <p:nvPr/>
          </p:nvSpPr>
          <p:spPr>
            <a:xfrm>
              <a:off x="1913319" y="4061810"/>
              <a:ext cx="420414" cy="42041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81098D9-43E2-414E-B240-1B730D1F12B5}"/>
                </a:ext>
              </a:extLst>
            </p:cNvPr>
            <p:cNvSpPr txBox="1"/>
            <p:nvPr/>
          </p:nvSpPr>
          <p:spPr>
            <a:xfrm>
              <a:off x="1785132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6]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63FAE82-8E68-EE4A-839C-F595908100E5}"/>
              </a:ext>
            </a:extLst>
          </p:cNvPr>
          <p:cNvGrpSpPr/>
          <p:nvPr/>
        </p:nvGrpSpPr>
        <p:grpSpPr>
          <a:xfrm>
            <a:off x="7589673" y="4256275"/>
            <a:ext cx="676788" cy="897759"/>
            <a:chOff x="3433943" y="3584465"/>
            <a:chExt cx="676788" cy="897759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740FA15-6360-C246-BA0F-51A41E3D0460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71AB875-3BB6-2946-A0D5-22E89485C2F8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[7,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7]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1ADF169-2E9C-204D-AF8B-4A9D57A7BFBD}"/>
              </a:ext>
            </a:extLst>
          </p:cNvPr>
          <p:cNvGrpSpPr/>
          <p:nvPr/>
        </p:nvGrpSpPr>
        <p:grpSpPr>
          <a:xfrm>
            <a:off x="5979475" y="5391367"/>
            <a:ext cx="676788" cy="897759"/>
            <a:chOff x="3433943" y="3584465"/>
            <a:chExt cx="676788" cy="897759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0CBB412-A37F-D140-B59A-614278F400D5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D69978-2809-184A-A5A0-64C02DA11ECF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5]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80B572C-CB32-4941-B9B8-529D3AFC36BE}"/>
              </a:ext>
            </a:extLst>
          </p:cNvPr>
          <p:cNvGrpSpPr/>
          <p:nvPr/>
        </p:nvGrpSpPr>
        <p:grpSpPr>
          <a:xfrm>
            <a:off x="6857274" y="5391367"/>
            <a:ext cx="676788" cy="897759"/>
            <a:chOff x="3433943" y="3584465"/>
            <a:chExt cx="676788" cy="897759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D64371A-56DC-AB41-97B1-D9D09D365214}"/>
                </a:ext>
              </a:extLst>
            </p:cNvPr>
            <p:cNvSpPr/>
            <p:nvPr/>
          </p:nvSpPr>
          <p:spPr>
            <a:xfrm>
              <a:off x="3562130" y="4061810"/>
              <a:ext cx="420414" cy="420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ACBF641-7463-E242-B88F-25CF0051A286}"/>
                </a:ext>
              </a:extLst>
            </p:cNvPr>
            <p:cNvSpPr txBox="1"/>
            <p:nvPr/>
          </p:nvSpPr>
          <p:spPr>
            <a:xfrm>
              <a:off x="3433943" y="358446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[6,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6]</a:t>
              </a:r>
              <a:endParaRPr kumimoji="1" lang="zh-CN" altLang="en-US" dirty="0"/>
            </a:p>
          </p:txBody>
        </p: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28E2A2D-0C6D-B447-B646-5DF4B6E1D348}"/>
              </a:ext>
            </a:extLst>
          </p:cNvPr>
          <p:cNvCxnSpPr>
            <a:cxnSpLocks/>
            <a:stCxn id="39" idx="3"/>
            <a:endCxn id="60" idx="0"/>
          </p:cNvCxnSpPr>
          <p:nvPr/>
        </p:nvCxnSpPr>
        <p:spPr>
          <a:xfrm flipH="1">
            <a:off x="978472" y="5074924"/>
            <a:ext cx="299608" cy="7355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64D8C95-736F-C944-9358-7BF9C24DFECA}"/>
              </a:ext>
            </a:extLst>
          </p:cNvPr>
          <p:cNvCxnSpPr>
            <a:cxnSpLocks/>
            <a:stCxn id="39" idx="5"/>
            <a:endCxn id="63" idx="0"/>
          </p:cNvCxnSpPr>
          <p:nvPr/>
        </p:nvCxnSpPr>
        <p:spPr>
          <a:xfrm>
            <a:off x="1575358" y="5074924"/>
            <a:ext cx="320890" cy="7355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025DE891-6C36-1C4D-9432-F8A389B5FDAE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 flipH="1">
            <a:off x="1426719" y="3883906"/>
            <a:ext cx="449077" cy="832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5FBEF7A-E7B5-8A42-893D-76C2B629C4F2}"/>
              </a:ext>
            </a:extLst>
          </p:cNvPr>
          <p:cNvCxnSpPr>
            <a:cxnSpLocks/>
            <a:stCxn id="31" idx="5"/>
            <a:endCxn id="41" idx="0"/>
          </p:cNvCxnSpPr>
          <p:nvPr/>
        </p:nvCxnSpPr>
        <p:spPr>
          <a:xfrm>
            <a:off x="2173074" y="3883906"/>
            <a:ext cx="395854" cy="832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1DA06EBF-039F-154E-8407-743B7FD51992}"/>
              </a:ext>
            </a:extLst>
          </p:cNvPr>
          <p:cNvCxnSpPr>
            <a:cxnSpLocks/>
            <a:stCxn id="89" idx="3"/>
            <a:endCxn id="95" idx="0"/>
          </p:cNvCxnSpPr>
          <p:nvPr/>
        </p:nvCxnSpPr>
        <p:spPr>
          <a:xfrm flipH="1">
            <a:off x="6317869" y="5107768"/>
            <a:ext cx="279163" cy="7609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3E7F75B2-1D39-3C43-B4EF-A092FF58CC52}"/>
              </a:ext>
            </a:extLst>
          </p:cNvPr>
          <p:cNvCxnSpPr>
            <a:cxnSpLocks/>
            <a:stCxn id="89" idx="5"/>
            <a:endCxn id="98" idx="0"/>
          </p:cNvCxnSpPr>
          <p:nvPr/>
        </p:nvCxnSpPr>
        <p:spPr>
          <a:xfrm>
            <a:off x="6894310" y="5107768"/>
            <a:ext cx="301358" cy="7609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5CDD7B11-0610-D34B-9C67-F51EC840CBAE}"/>
              </a:ext>
            </a:extLst>
          </p:cNvPr>
          <p:cNvCxnSpPr>
            <a:cxnSpLocks/>
            <a:stCxn id="33" idx="3"/>
            <a:endCxn id="43" idx="0"/>
          </p:cNvCxnSpPr>
          <p:nvPr/>
        </p:nvCxnSpPr>
        <p:spPr>
          <a:xfrm flipH="1">
            <a:off x="3984528" y="3942152"/>
            <a:ext cx="358279" cy="773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3C8F544-5F81-144F-A0FF-E9DD3272D03E}"/>
              </a:ext>
            </a:extLst>
          </p:cNvPr>
          <p:cNvCxnSpPr>
            <a:cxnSpLocks/>
            <a:stCxn id="33" idx="5"/>
            <a:endCxn id="47" idx="0"/>
          </p:cNvCxnSpPr>
          <p:nvPr/>
        </p:nvCxnSpPr>
        <p:spPr>
          <a:xfrm>
            <a:off x="4640085" y="3942152"/>
            <a:ext cx="367648" cy="773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687C4E83-21F3-9548-B325-D89E0843234A}"/>
              </a:ext>
            </a:extLst>
          </p:cNvPr>
          <p:cNvCxnSpPr>
            <a:cxnSpLocks/>
            <a:stCxn id="35" idx="3"/>
            <a:endCxn id="89" idx="0"/>
          </p:cNvCxnSpPr>
          <p:nvPr/>
        </p:nvCxnSpPr>
        <p:spPr>
          <a:xfrm flipH="1">
            <a:off x="6745671" y="3946670"/>
            <a:ext cx="443290" cy="8022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91015F-916A-214C-B14B-5E676007370A}"/>
              </a:ext>
            </a:extLst>
          </p:cNvPr>
          <p:cNvCxnSpPr>
            <a:cxnSpLocks/>
            <a:stCxn id="35" idx="5"/>
            <a:endCxn id="92" idx="0"/>
          </p:cNvCxnSpPr>
          <p:nvPr/>
        </p:nvCxnSpPr>
        <p:spPr>
          <a:xfrm>
            <a:off x="7486239" y="3946670"/>
            <a:ext cx="441828" cy="7869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57519C06-2F1F-3544-9856-5DC9FFEC85AE}"/>
              </a:ext>
            </a:extLst>
          </p:cNvPr>
          <p:cNvCxnSpPr>
            <a:cxnSpLocks/>
            <a:stCxn id="37" idx="3"/>
            <a:endCxn id="83" idx="0"/>
          </p:cNvCxnSpPr>
          <p:nvPr/>
        </p:nvCxnSpPr>
        <p:spPr>
          <a:xfrm flipH="1">
            <a:off x="9189127" y="3970617"/>
            <a:ext cx="351297" cy="745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BEE5C37A-59C9-0540-9344-3D6C2620489A}"/>
              </a:ext>
            </a:extLst>
          </p:cNvPr>
          <p:cNvCxnSpPr>
            <a:cxnSpLocks/>
            <a:stCxn id="37" idx="5"/>
            <a:endCxn id="86" idx="0"/>
          </p:cNvCxnSpPr>
          <p:nvPr/>
        </p:nvCxnSpPr>
        <p:spPr>
          <a:xfrm>
            <a:off x="9837702" y="3970617"/>
            <a:ext cx="399962" cy="745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4CBFEB0D-E11F-E84F-8D9B-D81EE7A203EC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7337600" y="2342674"/>
            <a:ext cx="990429" cy="1245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D9FA34AE-AAEB-B04F-B76C-5521CFF3D730}"/>
              </a:ext>
            </a:extLst>
          </p:cNvPr>
          <p:cNvCxnSpPr>
            <a:cxnSpLocks/>
            <a:stCxn id="29" idx="5"/>
            <a:endCxn id="37" idx="0"/>
          </p:cNvCxnSpPr>
          <p:nvPr/>
        </p:nvCxnSpPr>
        <p:spPr>
          <a:xfrm>
            <a:off x="8625307" y="2342674"/>
            <a:ext cx="1063756" cy="12690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3DE06FBC-FD4D-DA4F-8B08-0A68C33A12D4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3505094" y="2342674"/>
            <a:ext cx="986352" cy="12406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E296F8B-8D74-874A-B3DA-7D8B5129346B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 flipH="1">
            <a:off x="2024435" y="2342674"/>
            <a:ext cx="1183381" cy="11823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5C51ACF7-A8A0-8F47-9A78-11CCBC0975CA}"/>
              </a:ext>
            </a:extLst>
          </p:cNvPr>
          <p:cNvCxnSpPr>
            <a:cxnSpLocks/>
            <a:stCxn id="2" idx="5"/>
            <a:endCxn id="29" idx="0"/>
          </p:cNvCxnSpPr>
          <p:nvPr/>
        </p:nvCxnSpPr>
        <p:spPr>
          <a:xfrm>
            <a:off x="6015466" y="1012804"/>
            <a:ext cx="2461202" cy="9710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FCE2A8A5-A0A4-3848-9461-43E079E1E0AC}"/>
              </a:ext>
            </a:extLst>
          </p:cNvPr>
          <p:cNvCxnSpPr>
            <a:cxnSpLocks/>
            <a:stCxn id="2" idx="3"/>
            <a:endCxn id="27" idx="0"/>
          </p:cNvCxnSpPr>
          <p:nvPr/>
        </p:nvCxnSpPr>
        <p:spPr>
          <a:xfrm flipH="1">
            <a:off x="3356455" y="1012804"/>
            <a:ext cx="2361733" cy="9710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13ED0950-249C-3B44-8F3D-255022286B2A}"/>
              </a:ext>
            </a:extLst>
          </p:cNvPr>
          <p:cNvSpPr/>
          <p:nvPr/>
        </p:nvSpPr>
        <p:spPr>
          <a:xfrm>
            <a:off x="10155644" y="577603"/>
            <a:ext cx="420414" cy="420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B1B6422-80E0-3540-B606-53B740F69FE8}"/>
              </a:ext>
            </a:extLst>
          </p:cNvPr>
          <p:cNvSpPr txBox="1"/>
          <p:nvPr/>
        </p:nvSpPr>
        <p:spPr>
          <a:xfrm>
            <a:off x="10576058" y="603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非叶子节点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9E050F8-C15E-564F-8F0B-63366802FD0A}"/>
              </a:ext>
            </a:extLst>
          </p:cNvPr>
          <p:cNvSpPr/>
          <p:nvPr/>
        </p:nvSpPr>
        <p:spPr>
          <a:xfrm>
            <a:off x="10155644" y="1264147"/>
            <a:ext cx="420414" cy="420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7538C2C-86F3-7A4A-93C0-1668E6015D96}"/>
              </a:ext>
            </a:extLst>
          </p:cNvPr>
          <p:cNvSpPr txBox="1"/>
          <p:nvPr/>
        </p:nvSpPr>
        <p:spPr>
          <a:xfrm>
            <a:off x="10599476" y="1289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叶子节点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EFB5AC4-2020-5E44-AB3F-FC946AAA707E}"/>
              </a:ext>
            </a:extLst>
          </p:cNvPr>
          <p:cNvSpPr txBox="1"/>
          <p:nvPr/>
        </p:nvSpPr>
        <p:spPr>
          <a:xfrm>
            <a:off x="451655" y="584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EF0DE9C-652D-F44B-88BA-D253A50330E5}"/>
              </a:ext>
            </a:extLst>
          </p:cNvPr>
          <p:cNvSpPr txBox="1"/>
          <p:nvPr/>
        </p:nvSpPr>
        <p:spPr>
          <a:xfrm>
            <a:off x="2141891" y="583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FBEE5D1-EA8B-514F-B17D-812413432E5F}"/>
              </a:ext>
            </a:extLst>
          </p:cNvPr>
          <p:cNvSpPr txBox="1"/>
          <p:nvPr/>
        </p:nvSpPr>
        <p:spPr>
          <a:xfrm>
            <a:off x="5746660" y="5905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66471E6-9CC0-944E-956F-4569B31A4E17}"/>
              </a:ext>
            </a:extLst>
          </p:cNvPr>
          <p:cNvSpPr txBox="1"/>
          <p:nvPr/>
        </p:nvSpPr>
        <p:spPr>
          <a:xfrm>
            <a:off x="7436426" y="5894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7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2EB3C41-5185-3142-8F33-F4956405DE16}"/>
              </a:ext>
            </a:extLst>
          </p:cNvPr>
          <p:cNvSpPr txBox="1"/>
          <p:nvPr/>
        </p:nvSpPr>
        <p:spPr>
          <a:xfrm>
            <a:off x="10494000" y="47384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10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0AACA8-3742-5249-9C39-59D9FD6843A9}"/>
              </a:ext>
            </a:extLst>
          </p:cNvPr>
          <p:cNvSpPr txBox="1"/>
          <p:nvPr/>
        </p:nvSpPr>
        <p:spPr>
          <a:xfrm>
            <a:off x="8625307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AE1542C-F016-DD40-9FF5-FA59C479DB3B}"/>
              </a:ext>
            </a:extLst>
          </p:cNvPr>
          <p:cNvSpPr txBox="1"/>
          <p:nvPr/>
        </p:nvSpPr>
        <p:spPr>
          <a:xfrm>
            <a:off x="8157999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8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FB6DC3C-804F-904F-9EE8-0109DAF6977B}"/>
              </a:ext>
            </a:extLst>
          </p:cNvPr>
          <p:cNvSpPr txBox="1"/>
          <p:nvPr/>
        </p:nvSpPr>
        <p:spPr>
          <a:xfrm>
            <a:off x="6137681" y="47886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9C115F-6DA8-4146-B4B0-31FF9E5C2508}"/>
              </a:ext>
            </a:extLst>
          </p:cNvPr>
          <p:cNvSpPr txBox="1"/>
          <p:nvPr/>
        </p:nvSpPr>
        <p:spPr>
          <a:xfrm>
            <a:off x="5260406" y="6671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55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82A39EF-2534-1844-B151-C2D823420030}"/>
              </a:ext>
            </a:extLst>
          </p:cNvPr>
          <p:cNvSpPr txBox="1"/>
          <p:nvPr/>
        </p:nvSpPr>
        <p:spPr>
          <a:xfrm>
            <a:off x="2734904" y="1986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7EE75F-9457-DD40-95EA-99D1138798A5}"/>
              </a:ext>
            </a:extLst>
          </p:cNvPr>
          <p:cNvSpPr txBox="1"/>
          <p:nvPr/>
        </p:nvSpPr>
        <p:spPr>
          <a:xfrm>
            <a:off x="8739508" y="19610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40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B1E7BD-64E5-4F4E-8476-874F9D267375}"/>
              </a:ext>
            </a:extLst>
          </p:cNvPr>
          <p:cNvSpPr txBox="1"/>
          <p:nvPr/>
        </p:nvSpPr>
        <p:spPr>
          <a:xfrm>
            <a:off x="1486320" y="3532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6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EE07B79-FFBA-C740-9923-916A513BF874}"/>
              </a:ext>
            </a:extLst>
          </p:cNvPr>
          <p:cNvSpPr txBox="1"/>
          <p:nvPr/>
        </p:nvSpPr>
        <p:spPr>
          <a:xfrm>
            <a:off x="4758613" y="3573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67972F4-24D7-AE4D-BD14-20792AA6C7FF}"/>
              </a:ext>
            </a:extLst>
          </p:cNvPr>
          <p:cNvSpPr txBox="1"/>
          <p:nvPr/>
        </p:nvSpPr>
        <p:spPr>
          <a:xfrm>
            <a:off x="6715663" y="35974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F62EDA-39CB-534D-A6B4-7A8D97739EDE}"/>
              </a:ext>
            </a:extLst>
          </p:cNvPr>
          <p:cNvSpPr txBox="1"/>
          <p:nvPr/>
        </p:nvSpPr>
        <p:spPr>
          <a:xfrm>
            <a:off x="9915220" y="36088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19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69221C5-C695-464D-BB1C-ABA0E037BA22}"/>
              </a:ext>
            </a:extLst>
          </p:cNvPr>
          <p:cNvSpPr txBox="1"/>
          <p:nvPr/>
        </p:nvSpPr>
        <p:spPr>
          <a:xfrm>
            <a:off x="858451" y="472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F027C13-420B-C245-8E5D-50CBEC38B790}"/>
              </a:ext>
            </a:extLst>
          </p:cNvPr>
          <p:cNvSpPr txBox="1"/>
          <p:nvPr/>
        </p:nvSpPr>
        <p:spPr>
          <a:xfrm>
            <a:off x="2815643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7F2BC87-A96A-044D-9968-62CCF0DBA8E0}"/>
              </a:ext>
            </a:extLst>
          </p:cNvPr>
          <p:cNvSpPr txBox="1"/>
          <p:nvPr/>
        </p:nvSpPr>
        <p:spPr>
          <a:xfrm>
            <a:off x="3476710" y="476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4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5A0BCE1-BBDE-FB49-BC0F-495D3275EB74}"/>
              </a:ext>
            </a:extLst>
          </p:cNvPr>
          <p:cNvSpPr txBox="1"/>
          <p:nvPr/>
        </p:nvSpPr>
        <p:spPr>
          <a:xfrm>
            <a:off x="5228714" y="47437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5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562B1E-6F07-AC4C-A3A0-EA6DFB377A0B}"/>
              </a:ext>
            </a:extLst>
          </p:cNvPr>
          <p:cNvSpPr txBox="1"/>
          <p:nvPr/>
        </p:nvSpPr>
        <p:spPr>
          <a:xfrm>
            <a:off x="545684" y="33576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 </a:t>
            </a:r>
            <a:r>
              <a:rPr kumimoji="1" lang="en-US" altLang="zh-CN" dirty="0"/>
              <a:t>[2,8]</a:t>
            </a:r>
            <a:endParaRPr kumimoji="1" lang="zh-CN" altLang="en-US" dirty="0"/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E663264A-F29B-A142-95F2-BEB656039769}"/>
              </a:ext>
            </a:extLst>
          </p:cNvPr>
          <p:cNvCxnSpPr>
            <a:cxnSpLocks/>
          </p:cNvCxnSpPr>
          <p:nvPr/>
        </p:nvCxnSpPr>
        <p:spPr>
          <a:xfrm flipH="1">
            <a:off x="3838753" y="988682"/>
            <a:ext cx="1379187" cy="56425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5527136-892B-6E4F-9713-246904EDEC31}"/>
              </a:ext>
            </a:extLst>
          </p:cNvPr>
          <p:cNvCxnSpPr>
            <a:cxnSpLocks/>
          </p:cNvCxnSpPr>
          <p:nvPr/>
        </p:nvCxnSpPr>
        <p:spPr>
          <a:xfrm flipH="1">
            <a:off x="2358721" y="2522058"/>
            <a:ext cx="439766" cy="422144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FECDE6B0-D545-E34C-9F9F-96280DE55AF5}"/>
              </a:ext>
            </a:extLst>
          </p:cNvPr>
          <p:cNvCxnSpPr>
            <a:cxnSpLocks/>
          </p:cNvCxnSpPr>
          <p:nvPr/>
        </p:nvCxnSpPr>
        <p:spPr>
          <a:xfrm>
            <a:off x="3812404" y="2450534"/>
            <a:ext cx="472694" cy="56425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5A8D5F6-B322-8046-954D-FB670546848D}"/>
              </a:ext>
            </a:extLst>
          </p:cNvPr>
          <p:cNvCxnSpPr>
            <a:cxnSpLocks/>
          </p:cNvCxnSpPr>
          <p:nvPr/>
        </p:nvCxnSpPr>
        <p:spPr>
          <a:xfrm>
            <a:off x="2370624" y="3945877"/>
            <a:ext cx="172904" cy="30555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3A0050E4-4799-FC48-B4BB-EF36B4340EAC}"/>
              </a:ext>
            </a:extLst>
          </p:cNvPr>
          <p:cNvCxnSpPr>
            <a:cxnSpLocks/>
          </p:cNvCxnSpPr>
          <p:nvPr/>
        </p:nvCxnSpPr>
        <p:spPr>
          <a:xfrm>
            <a:off x="6458077" y="985317"/>
            <a:ext cx="1496182" cy="597168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0FC51A80-FF0A-C14C-96F3-CC45FF23441A}"/>
              </a:ext>
            </a:extLst>
          </p:cNvPr>
          <p:cNvCxnSpPr>
            <a:cxnSpLocks/>
          </p:cNvCxnSpPr>
          <p:nvPr/>
        </p:nvCxnSpPr>
        <p:spPr>
          <a:xfrm flipH="1">
            <a:off x="7547807" y="2436865"/>
            <a:ext cx="492497" cy="610850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A7DA13F5-EDEF-8C4A-9FE6-23F4654D42AB}"/>
              </a:ext>
            </a:extLst>
          </p:cNvPr>
          <p:cNvCxnSpPr>
            <a:cxnSpLocks/>
          </p:cNvCxnSpPr>
          <p:nvPr/>
        </p:nvCxnSpPr>
        <p:spPr>
          <a:xfrm>
            <a:off x="8935893" y="2433860"/>
            <a:ext cx="463441" cy="562832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8B03CE28-BAB2-1D47-8DC3-03D3BE9C7083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9189127" y="3978179"/>
            <a:ext cx="127552" cy="260734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00837B7-93E6-834F-8383-BA4E99F392DF}"/>
              </a:ext>
            </a:extLst>
          </p:cNvPr>
          <p:cNvSpPr/>
          <p:nvPr/>
        </p:nvSpPr>
        <p:spPr>
          <a:xfrm>
            <a:off x="3378200" y="1120228"/>
            <a:ext cx="3468414" cy="51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C635B-47B2-7F47-8707-8CA7D2738C8E}"/>
              </a:ext>
            </a:extLst>
          </p:cNvPr>
          <p:cNvSpPr txBox="1"/>
          <p:nvPr/>
        </p:nvSpPr>
        <p:spPr>
          <a:xfrm>
            <a:off x="2108200" y="11644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76DB42-F84B-9440-96FF-E21AFC0AB136}"/>
              </a:ext>
            </a:extLst>
          </p:cNvPr>
          <p:cNvSpPr txBox="1"/>
          <p:nvPr/>
        </p:nvSpPr>
        <p:spPr>
          <a:xfrm>
            <a:off x="1413471" y="24671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当前搜索结点区间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7F8C1A-C504-CA42-AC86-DB506923D321}"/>
              </a:ext>
            </a:extLst>
          </p:cNvPr>
          <p:cNvSpPr txBox="1"/>
          <p:nvPr/>
        </p:nvSpPr>
        <p:spPr>
          <a:xfrm>
            <a:off x="3416300" y="73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596192-3499-EA47-90E9-3C771DA9C580}"/>
              </a:ext>
            </a:extLst>
          </p:cNvPr>
          <p:cNvSpPr txBox="1"/>
          <p:nvPr/>
        </p:nvSpPr>
        <p:spPr>
          <a:xfrm>
            <a:off x="6540120" y="750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3DEA14A-A63A-F444-AA38-9AF8BE08813E}"/>
              </a:ext>
            </a:extLst>
          </p:cNvPr>
          <p:cNvSpPr/>
          <p:nvPr/>
        </p:nvSpPr>
        <p:spPr>
          <a:xfrm>
            <a:off x="3416300" y="2394326"/>
            <a:ext cx="3770206" cy="515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8482115-C903-C045-B589-EE3CBE11C4C3}"/>
              </a:ext>
            </a:extLst>
          </p:cNvPr>
          <p:cNvSpPr txBox="1"/>
          <p:nvPr/>
        </p:nvSpPr>
        <p:spPr>
          <a:xfrm>
            <a:off x="3454400" y="20106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F87986D-DE59-BB40-BDC5-5BE7CBD7F588}"/>
              </a:ext>
            </a:extLst>
          </p:cNvPr>
          <p:cNvSpPr txBox="1"/>
          <p:nvPr/>
        </p:nvSpPr>
        <p:spPr>
          <a:xfrm>
            <a:off x="6843606" y="202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ADFF6D-0C4C-6745-8285-CB1B55CCF1E7}"/>
              </a:ext>
            </a:extLst>
          </p:cNvPr>
          <p:cNvSpPr txBox="1"/>
          <p:nvPr/>
        </p:nvSpPr>
        <p:spPr>
          <a:xfrm>
            <a:off x="3760894" y="3392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分裂查询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9804F7EF-19ED-BD49-9F34-833EBC61A390}"/>
              </a:ext>
            </a:extLst>
          </p:cNvPr>
          <p:cNvSpPr/>
          <p:nvPr/>
        </p:nvSpPr>
        <p:spPr>
          <a:xfrm>
            <a:off x="5301403" y="3289488"/>
            <a:ext cx="972397" cy="810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40868B8-DCF9-7748-9578-0B576B8749C3}"/>
              </a:ext>
            </a:extLst>
          </p:cNvPr>
          <p:cNvSpPr/>
          <p:nvPr/>
        </p:nvSpPr>
        <p:spPr>
          <a:xfrm>
            <a:off x="2795314" y="4374792"/>
            <a:ext cx="1865586" cy="51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3C52DEB-BBCA-9749-BE72-B28E61F0A4DE}"/>
              </a:ext>
            </a:extLst>
          </p:cNvPr>
          <p:cNvSpPr txBox="1"/>
          <p:nvPr/>
        </p:nvSpPr>
        <p:spPr>
          <a:xfrm>
            <a:off x="1525314" y="4419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F0F81B0-B64D-F24F-95E1-E7054ACF4F90}"/>
              </a:ext>
            </a:extLst>
          </p:cNvPr>
          <p:cNvSpPr txBox="1"/>
          <p:nvPr/>
        </p:nvSpPr>
        <p:spPr>
          <a:xfrm>
            <a:off x="830585" y="57217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当前搜索结点区间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58C6221-DDF3-9C49-A16C-284EE868F779}"/>
              </a:ext>
            </a:extLst>
          </p:cNvPr>
          <p:cNvSpPr txBox="1"/>
          <p:nvPr/>
        </p:nvSpPr>
        <p:spPr>
          <a:xfrm>
            <a:off x="2833414" y="3991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D5A1E9E-C14D-4445-95D3-E4BA634E8A1A}"/>
              </a:ext>
            </a:extLst>
          </p:cNvPr>
          <p:cNvSpPr txBox="1"/>
          <p:nvPr/>
        </p:nvSpPr>
        <p:spPr>
          <a:xfrm>
            <a:off x="4376274" y="3991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237CAAD-E5BA-7A4F-A988-F1D0D4A6DD00}"/>
              </a:ext>
            </a:extLst>
          </p:cNvPr>
          <p:cNvSpPr/>
          <p:nvPr/>
        </p:nvSpPr>
        <p:spPr>
          <a:xfrm>
            <a:off x="2833415" y="5648890"/>
            <a:ext cx="1865586" cy="515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F3B3FA1-1F71-4F4C-8683-4B26A949F4A6}"/>
              </a:ext>
            </a:extLst>
          </p:cNvPr>
          <p:cNvSpPr txBox="1"/>
          <p:nvPr/>
        </p:nvSpPr>
        <p:spPr>
          <a:xfrm>
            <a:off x="2871514" y="5265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1FA311-9900-834A-86D3-6FC902C04FD4}"/>
              </a:ext>
            </a:extLst>
          </p:cNvPr>
          <p:cNvSpPr txBox="1"/>
          <p:nvPr/>
        </p:nvSpPr>
        <p:spPr>
          <a:xfrm>
            <a:off x="4376274" y="5265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C00B410-030F-E64D-B2E0-9555D3CC11AE}"/>
              </a:ext>
            </a:extLst>
          </p:cNvPr>
          <p:cNvSpPr/>
          <p:nvPr/>
        </p:nvSpPr>
        <p:spPr>
          <a:xfrm>
            <a:off x="8238529" y="4419023"/>
            <a:ext cx="753071" cy="51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5C040-6738-5741-AD24-10AD2BBC79D1}"/>
              </a:ext>
            </a:extLst>
          </p:cNvPr>
          <p:cNvSpPr txBox="1"/>
          <p:nvPr/>
        </p:nvSpPr>
        <p:spPr>
          <a:xfrm>
            <a:off x="6968529" y="4463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9CA9722-8796-F146-A066-A572BF8DE92D}"/>
              </a:ext>
            </a:extLst>
          </p:cNvPr>
          <p:cNvSpPr txBox="1"/>
          <p:nvPr/>
        </p:nvSpPr>
        <p:spPr>
          <a:xfrm>
            <a:off x="6273800" y="57659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当前搜索结点区间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4F9592F-9E32-F743-927B-558E69D23A1D}"/>
              </a:ext>
            </a:extLst>
          </p:cNvPr>
          <p:cNvSpPr txBox="1"/>
          <p:nvPr/>
        </p:nvSpPr>
        <p:spPr>
          <a:xfrm>
            <a:off x="8276629" y="40353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34923A2-083D-2D4C-BB07-EA37490C5328}"/>
              </a:ext>
            </a:extLst>
          </p:cNvPr>
          <p:cNvSpPr txBox="1"/>
          <p:nvPr/>
        </p:nvSpPr>
        <p:spPr>
          <a:xfrm>
            <a:off x="8638006" y="404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9B2696C-8A6F-904B-A88F-83A29DA9BFF1}"/>
              </a:ext>
            </a:extLst>
          </p:cNvPr>
          <p:cNvSpPr/>
          <p:nvPr/>
        </p:nvSpPr>
        <p:spPr>
          <a:xfrm>
            <a:off x="8255312" y="5662483"/>
            <a:ext cx="1248079" cy="515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EF143CC-92ED-684F-8F36-46B1FD01C24F}"/>
              </a:ext>
            </a:extLst>
          </p:cNvPr>
          <p:cNvSpPr txBox="1"/>
          <p:nvPr/>
        </p:nvSpPr>
        <p:spPr>
          <a:xfrm>
            <a:off x="8314729" y="5309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8B97AA-0F77-0A45-9F81-BDC921CA577C}"/>
              </a:ext>
            </a:extLst>
          </p:cNvPr>
          <p:cNvSpPr txBox="1"/>
          <p:nvPr/>
        </p:nvSpPr>
        <p:spPr>
          <a:xfrm>
            <a:off x="9196897" y="5287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00837B7-93E6-834F-8383-BA4E99F392DF}"/>
              </a:ext>
            </a:extLst>
          </p:cNvPr>
          <p:cNvSpPr/>
          <p:nvPr/>
        </p:nvSpPr>
        <p:spPr>
          <a:xfrm>
            <a:off x="4049986" y="1124262"/>
            <a:ext cx="3468414" cy="51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C635B-47B2-7F47-8707-8CA7D2738C8E}"/>
              </a:ext>
            </a:extLst>
          </p:cNvPr>
          <p:cNvSpPr txBox="1"/>
          <p:nvPr/>
        </p:nvSpPr>
        <p:spPr>
          <a:xfrm>
            <a:off x="2108200" y="11644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76DB42-F84B-9440-96FF-E21AFC0AB136}"/>
              </a:ext>
            </a:extLst>
          </p:cNvPr>
          <p:cNvSpPr txBox="1"/>
          <p:nvPr/>
        </p:nvSpPr>
        <p:spPr>
          <a:xfrm>
            <a:off x="1413471" y="24671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当前搜索结点区间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7F8C1A-C504-CA42-AC86-DB506923D321}"/>
              </a:ext>
            </a:extLst>
          </p:cNvPr>
          <p:cNvSpPr txBox="1"/>
          <p:nvPr/>
        </p:nvSpPr>
        <p:spPr>
          <a:xfrm>
            <a:off x="4088086" y="740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596192-3499-EA47-90E9-3C771DA9C580}"/>
              </a:ext>
            </a:extLst>
          </p:cNvPr>
          <p:cNvSpPr txBox="1"/>
          <p:nvPr/>
        </p:nvSpPr>
        <p:spPr>
          <a:xfrm>
            <a:off x="7211906" y="7549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3DEA14A-A63A-F444-AA38-9AF8BE08813E}"/>
              </a:ext>
            </a:extLst>
          </p:cNvPr>
          <p:cNvSpPr/>
          <p:nvPr/>
        </p:nvSpPr>
        <p:spPr>
          <a:xfrm>
            <a:off x="3416299" y="2394326"/>
            <a:ext cx="4660225" cy="515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8482115-C903-C045-B589-EE3CBE11C4C3}"/>
              </a:ext>
            </a:extLst>
          </p:cNvPr>
          <p:cNvSpPr txBox="1"/>
          <p:nvPr/>
        </p:nvSpPr>
        <p:spPr>
          <a:xfrm>
            <a:off x="3454400" y="20106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F87986D-DE59-BB40-BDC5-5BE7CBD7F588}"/>
              </a:ext>
            </a:extLst>
          </p:cNvPr>
          <p:cNvSpPr txBox="1"/>
          <p:nvPr/>
        </p:nvSpPr>
        <p:spPr>
          <a:xfrm>
            <a:off x="7770030" y="2097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ADFF6D-0C4C-6745-8285-CB1B55CCF1E7}"/>
              </a:ext>
            </a:extLst>
          </p:cNvPr>
          <p:cNvSpPr txBox="1"/>
          <p:nvPr/>
        </p:nvSpPr>
        <p:spPr>
          <a:xfrm>
            <a:off x="3760894" y="3392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分裂查询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9804F7EF-19ED-BD49-9F34-833EBC61A390}"/>
              </a:ext>
            </a:extLst>
          </p:cNvPr>
          <p:cNvSpPr/>
          <p:nvPr/>
        </p:nvSpPr>
        <p:spPr>
          <a:xfrm>
            <a:off x="5301403" y="3289488"/>
            <a:ext cx="972397" cy="810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40868B8-DCF9-7748-9578-0B576B8749C3}"/>
              </a:ext>
            </a:extLst>
          </p:cNvPr>
          <p:cNvSpPr/>
          <p:nvPr/>
        </p:nvSpPr>
        <p:spPr>
          <a:xfrm>
            <a:off x="3416299" y="4483852"/>
            <a:ext cx="1865586" cy="51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3C52DEB-BBCA-9749-BE72-B28E61F0A4DE}"/>
              </a:ext>
            </a:extLst>
          </p:cNvPr>
          <p:cNvSpPr txBox="1"/>
          <p:nvPr/>
        </p:nvSpPr>
        <p:spPr>
          <a:xfrm>
            <a:off x="1525314" y="4419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F0F81B0-B64D-F24F-95E1-E7054ACF4F90}"/>
              </a:ext>
            </a:extLst>
          </p:cNvPr>
          <p:cNvSpPr txBox="1"/>
          <p:nvPr/>
        </p:nvSpPr>
        <p:spPr>
          <a:xfrm>
            <a:off x="830585" y="57217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当前搜索结点区间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58C6221-DDF3-9C49-A16C-284EE868F779}"/>
              </a:ext>
            </a:extLst>
          </p:cNvPr>
          <p:cNvSpPr txBox="1"/>
          <p:nvPr/>
        </p:nvSpPr>
        <p:spPr>
          <a:xfrm>
            <a:off x="3454399" y="4100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D5A1E9E-C14D-4445-95D3-E4BA634E8A1A}"/>
              </a:ext>
            </a:extLst>
          </p:cNvPr>
          <p:cNvSpPr txBox="1"/>
          <p:nvPr/>
        </p:nvSpPr>
        <p:spPr>
          <a:xfrm>
            <a:off x="4997259" y="4100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237CAAD-E5BA-7A4F-A988-F1D0D4A6DD00}"/>
              </a:ext>
            </a:extLst>
          </p:cNvPr>
          <p:cNvSpPr/>
          <p:nvPr/>
        </p:nvSpPr>
        <p:spPr>
          <a:xfrm>
            <a:off x="2833415" y="5648890"/>
            <a:ext cx="2467988" cy="515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F3B3FA1-1F71-4F4C-8683-4B26A949F4A6}"/>
              </a:ext>
            </a:extLst>
          </p:cNvPr>
          <p:cNvSpPr txBox="1"/>
          <p:nvPr/>
        </p:nvSpPr>
        <p:spPr>
          <a:xfrm>
            <a:off x="2871514" y="5265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1FA311-9900-834A-86D3-6FC902C04FD4}"/>
              </a:ext>
            </a:extLst>
          </p:cNvPr>
          <p:cNvSpPr txBox="1"/>
          <p:nvPr/>
        </p:nvSpPr>
        <p:spPr>
          <a:xfrm>
            <a:off x="4975391" y="5279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C00B410-030F-E64D-B2E0-9555D3CC11AE}"/>
              </a:ext>
            </a:extLst>
          </p:cNvPr>
          <p:cNvSpPr/>
          <p:nvPr/>
        </p:nvSpPr>
        <p:spPr>
          <a:xfrm>
            <a:off x="8278635" y="4430260"/>
            <a:ext cx="1484534" cy="51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5C040-6738-5741-AD24-10AD2BBC79D1}"/>
              </a:ext>
            </a:extLst>
          </p:cNvPr>
          <p:cNvSpPr txBox="1"/>
          <p:nvPr/>
        </p:nvSpPr>
        <p:spPr>
          <a:xfrm>
            <a:off x="6968529" y="4463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目标区间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9CA9722-8796-F146-A066-A572BF8DE92D}"/>
              </a:ext>
            </a:extLst>
          </p:cNvPr>
          <p:cNvSpPr txBox="1"/>
          <p:nvPr/>
        </p:nvSpPr>
        <p:spPr>
          <a:xfrm>
            <a:off x="6273800" y="57659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当前搜索结点区间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4F9592F-9E32-F743-927B-558E69D23A1D}"/>
              </a:ext>
            </a:extLst>
          </p:cNvPr>
          <p:cNvSpPr txBox="1"/>
          <p:nvPr/>
        </p:nvSpPr>
        <p:spPr>
          <a:xfrm>
            <a:off x="8276629" y="40353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34923A2-083D-2D4C-BB07-EA37490C5328}"/>
              </a:ext>
            </a:extLst>
          </p:cNvPr>
          <p:cNvSpPr txBox="1"/>
          <p:nvPr/>
        </p:nvSpPr>
        <p:spPr>
          <a:xfrm>
            <a:off x="9489306" y="40353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9B2696C-8A6F-904B-A88F-83A29DA9BFF1}"/>
              </a:ext>
            </a:extLst>
          </p:cNvPr>
          <p:cNvSpPr/>
          <p:nvPr/>
        </p:nvSpPr>
        <p:spPr>
          <a:xfrm>
            <a:off x="8255312" y="5662483"/>
            <a:ext cx="2467988" cy="515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EF143CC-92ED-684F-8F36-46B1FD01C24F}"/>
              </a:ext>
            </a:extLst>
          </p:cNvPr>
          <p:cNvSpPr txBox="1"/>
          <p:nvPr/>
        </p:nvSpPr>
        <p:spPr>
          <a:xfrm>
            <a:off x="8314729" y="5309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8B97AA-0F77-0A45-9F81-BDC921CA577C}"/>
              </a:ext>
            </a:extLst>
          </p:cNvPr>
          <p:cNvSpPr txBox="1"/>
          <p:nvPr/>
        </p:nvSpPr>
        <p:spPr>
          <a:xfrm>
            <a:off x="10416806" y="5309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6C71AD-0039-B642-B29E-66E175E7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45770"/>
            <a:ext cx="6746240" cy="5450468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AF780B6-2FD7-5F4D-873A-D7AE95FC2D31}"/>
              </a:ext>
            </a:extLst>
          </p:cNvPr>
          <p:cNvCxnSpPr>
            <a:cxnSpLocks/>
          </p:cNvCxnSpPr>
          <p:nvPr/>
        </p:nvCxnSpPr>
        <p:spPr>
          <a:xfrm>
            <a:off x="1874187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F81C052-4425-5F4A-9AC2-13B1D5EA1671}"/>
              </a:ext>
            </a:extLst>
          </p:cNvPr>
          <p:cNvCxnSpPr>
            <a:cxnSpLocks/>
          </p:cNvCxnSpPr>
          <p:nvPr/>
        </p:nvCxnSpPr>
        <p:spPr>
          <a:xfrm>
            <a:off x="2109714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3C775B3-A934-6040-9586-841346831516}"/>
              </a:ext>
            </a:extLst>
          </p:cNvPr>
          <p:cNvCxnSpPr>
            <a:cxnSpLocks/>
          </p:cNvCxnSpPr>
          <p:nvPr/>
        </p:nvCxnSpPr>
        <p:spPr>
          <a:xfrm>
            <a:off x="2608478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8CEA4F1-2898-6346-8BE2-8C3F1228724C}"/>
              </a:ext>
            </a:extLst>
          </p:cNvPr>
          <p:cNvCxnSpPr>
            <a:cxnSpLocks/>
          </p:cNvCxnSpPr>
          <p:nvPr/>
        </p:nvCxnSpPr>
        <p:spPr>
          <a:xfrm>
            <a:off x="3051824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78A437A-283B-814F-A9AA-897F5378FA35}"/>
              </a:ext>
            </a:extLst>
          </p:cNvPr>
          <p:cNvCxnSpPr>
            <a:cxnSpLocks/>
          </p:cNvCxnSpPr>
          <p:nvPr/>
        </p:nvCxnSpPr>
        <p:spPr>
          <a:xfrm>
            <a:off x="3522877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37A990A-6D70-2A44-91BF-F23463CFDFEB}"/>
              </a:ext>
            </a:extLst>
          </p:cNvPr>
          <p:cNvCxnSpPr>
            <a:cxnSpLocks/>
          </p:cNvCxnSpPr>
          <p:nvPr/>
        </p:nvCxnSpPr>
        <p:spPr>
          <a:xfrm>
            <a:off x="4215605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14DD444-D1A2-F448-A36F-EFEAC3E2C988}"/>
              </a:ext>
            </a:extLst>
          </p:cNvPr>
          <p:cNvCxnSpPr>
            <a:cxnSpLocks/>
          </p:cNvCxnSpPr>
          <p:nvPr/>
        </p:nvCxnSpPr>
        <p:spPr>
          <a:xfrm>
            <a:off x="4908333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1C9D8A6-E591-3948-AABD-74F020EBC958}"/>
              </a:ext>
            </a:extLst>
          </p:cNvPr>
          <p:cNvCxnSpPr>
            <a:cxnSpLocks/>
          </p:cNvCxnSpPr>
          <p:nvPr/>
        </p:nvCxnSpPr>
        <p:spPr>
          <a:xfrm>
            <a:off x="5850441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915677E-0118-9546-802F-D6D3301537AA}"/>
              </a:ext>
            </a:extLst>
          </p:cNvPr>
          <p:cNvCxnSpPr>
            <a:cxnSpLocks/>
          </p:cNvCxnSpPr>
          <p:nvPr/>
        </p:nvCxnSpPr>
        <p:spPr>
          <a:xfrm>
            <a:off x="6096000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7BB56E1-B0D5-0545-802F-FC728F88712F}"/>
              </a:ext>
            </a:extLst>
          </p:cNvPr>
          <p:cNvCxnSpPr>
            <a:cxnSpLocks/>
          </p:cNvCxnSpPr>
          <p:nvPr/>
        </p:nvCxnSpPr>
        <p:spPr>
          <a:xfrm>
            <a:off x="7014223" y="374080"/>
            <a:ext cx="0" cy="540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8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85100-BDBE-0643-AD17-3DE7990C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651800"/>
            <a:ext cx="6746240" cy="5450468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EEE7664-8C3E-EC43-94EB-0A863FE51D42}"/>
              </a:ext>
            </a:extLst>
          </p:cNvPr>
          <p:cNvCxnSpPr/>
          <p:nvPr/>
        </p:nvCxnSpPr>
        <p:spPr>
          <a:xfrm>
            <a:off x="1565564" y="242455"/>
            <a:ext cx="0" cy="6373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9087FCF-F7BA-C243-8653-816A84F9E13B}"/>
              </a:ext>
            </a:extLst>
          </p:cNvPr>
          <p:cNvCxnSpPr>
            <a:cxnSpLocks/>
          </p:cNvCxnSpPr>
          <p:nvPr/>
        </p:nvCxnSpPr>
        <p:spPr>
          <a:xfrm flipH="1">
            <a:off x="817421" y="506127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2D8C50C-4E41-B24C-8B7E-F5D19FC23058}"/>
              </a:ext>
            </a:extLst>
          </p:cNvPr>
          <p:cNvCxnSpPr>
            <a:cxnSpLocks/>
          </p:cNvCxnSpPr>
          <p:nvPr/>
        </p:nvCxnSpPr>
        <p:spPr>
          <a:xfrm flipH="1">
            <a:off x="817421" y="762766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DCF88B-598B-3F40-B776-F3FD46C5CD8A}"/>
              </a:ext>
            </a:extLst>
          </p:cNvPr>
          <p:cNvCxnSpPr>
            <a:cxnSpLocks/>
          </p:cNvCxnSpPr>
          <p:nvPr/>
        </p:nvCxnSpPr>
        <p:spPr>
          <a:xfrm flipH="1">
            <a:off x="817421" y="1019405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8EF8DD5-94BC-AD45-9433-ED58FCEA2D61}"/>
              </a:ext>
            </a:extLst>
          </p:cNvPr>
          <p:cNvCxnSpPr>
            <a:cxnSpLocks/>
          </p:cNvCxnSpPr>
          <p:nvPr/>
        </p:nvCxnSpPr>
        <p:spPr>
          <a:xfrm flipH="1">
            <a:off x="817421" y="1276044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E19DA0B-241D-D843-B614-AECA7E5B215F}"/>
              </a:ext>
            </a:extLst>
          </p:cNvPr>
          <p:cNvCxnSpPr>
            <a:cxnSpLocks/>
          </p:cNvCxnSpPr>
          <p:nvPr/>
        </p:nvCxnSpPr>
        <p:spPr>
          <a:xfrm flipH="1">
            <a:off x="817421" y="1532683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50A5244-8E9B-7847-A07C-496CCE38011E}"/>
              </a:ext>
            </a:extLst>
          </p:cNvPr>
          <p:cNvCxnSpPr>
            <a:cxnSpLocks/>
          </p:cNvCxnSpPr>
          <p:nvPr/>
        </p:nvCxnSpPr>
        <p:spPr>
          <a:xfrm flipH="1">
            <a:off x="817421" y="1789322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4469EE5-2E28-A143-896F-CE0FCE41D4DB}"/>
              </a:ext>
            </a:extLst>
          </p:cNvPr>
          <p:cNvCxnSpPr>
            <a:cxnSpLocks/>
          </p:cNvCxnSpPr>
          <p:nvPr/>
        </p:nvCxnSpPr>
        <p:spPr>
          <a:xfrm flipH="1">
            <a:off x="817421" y="2045961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D65A58F-A057-D74A-90AD-DA4F1DAE94AC}"/>
              </a:ext>
            </a:extLst>
          </p:cNvPr>
          <p:cNvCxnSpPr>
            <a:cxnSpLocks/>
          </p:cNvCxnSpPr>
          <p:nvPr/>
        </p:nvCxnSpPr>
        <p:spPr>
          <a:xfrm flipH="1">
            <a:off x="817421" y="2302600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152E4F0-1491-EF47-9D28-B87AFF1059DB}"/>
              </a:ext>
            </a:extLst>
          </p:cNvPr>
          <p:cNvCxnSpPr>
            <a:cxnSpLocks/>
          </p:cNvCxnSpPr>
          <p:nvPr/>
        </p:nvCxnSpPr>
        <p:spPr>
          <a:xfrm flipH="1">
            <a:off x="817421" y="2559239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93C464F-5F2A-154B-8798-9E3A84DA74A6}"/>
              </a:ext>
            </a:extLst>
          </p:cNvPr>
          <p:cNvCxnSpPr>
            <a:cxnSpLocks/>
          </p:cNvCxnSpPr>
          <p:nvPr/>
        </p:nvCxnSpPr>
        <p:spPr>
          <a:xfrm flipH="1">
            <a:off x="817421" y="2815878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D107C53-CC3A-C649-BA40-611D01CC268E}"/>
              </a:ext>
            </a:extLst>
          </p:cNvPr>
          <p:cNvCxnSpPr>
            <a:cxnSpLocks/>
          </p:cNvCxnSpPr>
          <p:nvPr/>
        </p:nvCxnSpPr>
        <p:spPr>
          <a:xfrm flipH="1">
            <a:off x="817421" y="3072517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CBED687-B6F7-7F40-8D18-A8B793118EB0}"/>
              </a:ext>
            </a:extLst>
          </p:cNvPr>
          <p:cNvCxnSpPr>
            <a:cxnSpLocks/>
          </p:cNvCxnSpPr>
          <p:nvPr/>
        </p:nvCxnSpPr>
        <p:spPr>
          <a:xfrm flipH="1">
            <a:off x="817421" y="3329156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965727B-8202-7641-A955-E2980E04B749}"/>
              </a:ext>
            </a:extLst>
          </p:cNvPr>
          <p:cNvCxnSpPr>
            <a:cxnSpLocks/>
          </p:cNvCxnSpPr>
          <p:nvPr/>
        </p:nvCxnSpPr>
        <p:spPr>
          <a:xfrm flipH="1">
            <a:off x="817421" y="3585795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29FA7BF-CD7A-8142-B052-A60EEA157E87}"/>
              </a:ext>
            </a:extLst>
          </p:cNvPr>
          <p:cNvCxnSpPr>
            <a:cxnSpLocks/>
          </p:cNvCxnSpPr>
          <p:nvPr/>
        </p:nvCxnSpPr>
        <p:spPr>
          <a:xfrm flipH="1">
            <a:off x="817421" y="4099073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203BF1B-52BD-FE42-8F7D-3FB82FF02394}"/>
              </a:ext>
            </a:extLst>
          </p:cNvPr>
          <p:cNvCxnSpPr>
            <a:cxnSpLocks/>
          </p:cNvCxnSpPr>
          <p:nvPr/>
        </p:nvCxnSpPr>
        <p:spPr>
          <a:xfrm flipH="1">
            <a:off x="817421" y="4612351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9893C1E-0DD0-0047-B13F-1D4197D797FE}"/>
              </a:ext>
            </a:extLst>
          </p:cNvPr>
          <p:cNvCxnSpPr>
            <a:cxnSpLocks/>
          </p:cNvCxnSpPr>
          <p:nvPr/>
        </p:nvCxnSpPr>
        <p:spPr>
          <a:xfrm flipH="1">
            <a:off x="817421" y="5125629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0546191-88F5-9F4C-B1AD-53E910376B09}"/>
              </a:ext>
            </a:extLst>
          </p:cNvPr>
          <p:cNvCxnSpPr>
            <a:cxnSpLocks/>
          </p:cNvCxnSpPr>
          <p:nvPr/>
        </p:nvCxnSpPr>
        <p:spPr>
          <a:xfrm flipH="1">
            <a:off x="817421" y="5895545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8481408-E1F8-3A48-85CB-7D03A91CE0D8}"/>
              </a:ext>
            </a:extLst>
          </p:cNvPr>
          <p:cNvCxnSpPr>
            <a:cxnSpLocks/>
          </p:cNvCxnSpPr>
          <p:nvPr/>
        </p:nvCxnSpPr>
        <p:spPr>
          <a:xfrm flipH="1">
            <a:off x="817421" y="3842434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E1535C-86AD-EC47-9533-E2D1D56F1EC6}"/>
              </a:ext>
            </a:extLst>
          </p:cNvPr>
          <p:cNvCxnSpPr>
            <a:cxnSpLocks/>
          </p:cNvCxnSpPr>
          <p:nvPr/>
        </p:nvCxnSpPr>
        <p:spPr>
          <a:xfrm flipH="1">
            <a:off x="817421" y="4355712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E69F66D-CAFA-9C44-AE0E-96D6E0AB16CF}"/>
              </a:ext>
            </a:extLst>
          </p:cNvPr>
          <p:cNvCxnSpPr>
            <a:cxnSpLocks/>
          </p:cNvCxnSpPr>
          <p:nvPr/>
        </p:nvCxnSpPr>
        <p:spPr>
          <a:xfrm flipH="1">
            <a:off x="817421" y="4868990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BB7C728-4789-054A-A875-0E0AE9E09D28}"/>
              </a:ext>
            </a:extLst>
          </p:cNvPr>
          <p:cNvCxnSpPr>
            <a:cxnSpLocks/>
          </p:cNvCxnSpPr>
          <p:nvPr/>
        </p:nvCxnSpPr>
        <p:spPr>
          <a:xfrm flipH="1">
            <a:off x="817421" y="5382268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474C737-F29A-1744-9DFC-6640A157683D}"/>
              </a:ext>
            </a:extLst>
          </p:cNvPr>
          <p:cNvCxnSpPr>
            <a:cxnSpLocks/>
          </p:cNvCxnSpPr>
          <p:nvPr/>
        </p:nvCxnSpPr>
        <p:spPr>
          <a:xfrm flipH="1">
            <a:off x="817421" y="5638907"/>
            <a:ext cx="72000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A8BDCDC-626D-5546-9175-1582B54B000B}"/>
              </a:ext>
            </a:extLst>
          </p:cNvPr>
          <p:cNvCxnSpPr>
            <a:cxnSpLocks/>
          </p:cNvCxnSpPr>
          <p:nvPr/>
        </p:nvCxnSpPr>
        <p:spPr>
          <a:xfrm>
            <a:off x="1565564" y="2571992"/>
            <a:ext cx="3117272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2451D68-19EE-A442-808F-837041526D3E}"/>
              </a:ext>
            </a:extLst>
          </p:cNvPr>
          <p:cNvCxnSpPr>
            <a:cxnSpLocks/>
          </p:cNvCxnSpPr>
          <p:nvPr/>
        </p:nvCxnSpPr>
        <p:spPr>
          <a:xfrm>
            <a:off x="1551276" y="5695751"/>
            <a:ext cx="3117272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EBF87BA-2242-7F4C-820F-0353B18AD05B}"/>
              </a:ext>
            </a:extLst>
          </p:cNvPr>
          <p:cNvCxnSpPr>
            <a:cxnSpLocks/>
          </p:cNvCxnSpPr>
          <p:nvPr/>
        </p:nvCxnSpPr>
        <p:spPr>
          <a:xfrm>
            <a:off x="1537421" y="1019405"/>
            <a:ext cx="3117272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5BDBE7E-3873-9043-89AE-4C649101CB4B}"/>
              </a:ext>
            </a:extLst>
          </p:cNvPr>
          <p:cNvCxnSpPr>
            <a:cxnSpLocks/>
          </p:cNvCxnSpPr>
          <p:nvPr/>
        </p:nvCxnSpPr>
        <p:spPr>
          <a:xfrm>
            <a:off x="1565564" y="1968334"/>
            <a:ext cx="3616036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5526029-CFB3-FC45-91DF-6B2EC399B112}"/>
              </a:ext>
            </a:extLst>
          </p:cNvPr>
          <p:cNvCxnSpPr>
            <a:cxnSpLocks/>
          </p:cNvCxnSpPr>
          <p:nvPr/>
        </p:nvCxnSpPr>
        <p:spPr>
          <a:xfrm>
            <a:off x="2784764" y="2571992"/>
            <a:ext cx="4608000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4E6C5F03-C70B-9849-9E56-A4CC5C067413}"/>
              </a:ext>
            </a:extLst>
          </p:cNvPr>
          <p:cNvCxnSpPr>
            <a:cxnSpLocks/>
          </p:cNvCxnSpPr>
          <p:nvPr/>
        </p:nvCxnSpPr>
        <p:spPr>
          <a:xfrm>
            <a:off x="1553890" y="3189733"/>
            <a:ext cx="7200000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9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16225</TotalTime>
  <Words>426</Words>
  <Application>Microsoft Macintosh PowerPoint</Application>
  <PresentationFormat>宽屏</PresentationFormat>
  <Paragraphs>159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49</cp:revision>
  <dcterms:created xsi:type="dcterms:W3CDTF">2020-12-26T07:42:25Z</dcterms:created>
  <dcterms:modified xsi:type="dcterms:W3CDTF">2021-10-19T02:30:09Z</dcterms:modified>
</cp:coreProperties>
</file>