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40E1C-2125-5449-8E18-C85F1327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DAE2F-8C1D-7A4D-BBF7-32423FA9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69FF1-800B-3141-8566-FBB0B09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161C8-418B-8E49-9B43-EB87B62C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72570-2430-4846-B98A-43CF044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6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A586-F71C-774C-8188-6C89A927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26D84-F476-8B44-B785-B12003B25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14601-90A0-6949-A017-10B3842B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82E2D-0DA5-934C-8D9E-C93EA5D2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3A946-A410-B841-B0E1-50B2436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4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5BF30-F74A-3E49-B9E9-74F419DA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58806-09E9-CF47-9657-D83DC0A2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11D84-89EC-0C4F-A9B1-98647C83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032B5-6571-404F-A65A-E07A6487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8A60B-40F8-D840-BE66-0D2EE8A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6A40-BA63-694E-9284-47678A33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603E0-298D-6544-86B7-58BF7E04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D023D-1F98-C749-A9B3-FF43643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BC63-92BD-AF4E-9E86-DD43832C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660AC-F059-4849-9A96-B2523D4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1651-0C00-5347-AFD4-37EA2FE3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26E8-8603-7A4F-AEBB-C32DE024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9BCA8-3EBA-3449-8184-2560175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8A6BF-0A99-9549-A1AF-7CFDB1C7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47B49-799C-5A47-B899-47CA0E34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44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C2C6-6C65-014C-9C23-0DA0347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8A04-23F8-1349-9ACE-788AA6049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FD51E-492C-7B4E-A15B-031885F0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8AA97-FF55-FE48-B964-85EC4CF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A0C35-E85F-154B-AA23-4A904E1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8B179-14A8-6F4D-B774-2BA19B7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749D-E003-C542-B937-DC9DEF2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2973C-BDBA-8A42-B948-50336385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0CF77-3B6A-EC4B-8984-98126546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A4F33-D3AD-9347-A9D6-39423DB7A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8E0D9-CBED-8C48-94CE-279A6A6EA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2ECA1-738F-7047-A866-352E54CD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CF357-B6A5-5844-9D02-2B8E0C6B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E3C21-07CA-A745-8EFA-5B674472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32B4F-C92B-D140-BA02-08B1BB8E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A2DC3-F29C-CE48-A805-05485B4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DCC72-78F5-664B-AFA4-67A6B892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CF010-8F60-204E-9902-218B107B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7971A6-9339-1A48-AAEE-128FF338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758BDC-9AD2-B841-AF12-1FCEAE5D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9065F-3B8C-AA4D-90F7-9B014530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70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545-8801-FF42-B03D-FDF9E8C4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FA677-8B34-2C4E-96E1-87C7BD48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0BB39-2E79-AF4F-A4A3-20ACF045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3BF6E-2453-2740-8D76-3770F89C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2A444-4823-9844-945A-BD40DB48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2243-20AD-E44B-9902-730F5505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39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1041-5C80-E344-894D-565D410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6BB9B-D935-754D-A1B7-06F6520B8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E733-ABEA-3A4F-AA16-F9831826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0B3DE-0536-B040-95E7-0D766C07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3D8CC-50F6-2140-ADA9-E0B57B4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B7E3B-45BE-DB4A-9353-9F522459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74601B-BE9A-F849-B7BB-23ADD28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F3526-41DD-0640-AB37-3CA67ACF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486BC-3F92-FC45-99F4-8E4C9F507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07BD-2E6E-A743-BC69-510D54D8EA0F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5EFAA-F05C-BA4E-8D5B-EFD986E84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24470-6BF7-0E44-83E4-9487E37A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7267-9774-564C-AFF5-8379430C76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5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8F88FE-ED85-0B48-A258-E1B3CE22064F}"/>
              </a:ext>
            </a:extLst>
          </p:cNvPr>
          <p:cNvGrpSpPr/>
          <p:nvPr/>
        </p:nvGrpSpPr>
        <p:grpSpPr>
          <a:xfrm>
            <a:off x="3152108" y="2245268"/>
            <a:ext cx="864000" cy="432000"/>
            <a:chOff x="1681654" y="2123090"/>
            <a:chExt cx="864000" cy="432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25FC51-497A-0046-B592-90B4730615A5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0A7DD0-6AA4-754A-96DF-8DC2A9EC9F2E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E2AC350-CCD0-4E48-A82D-BCB5B0522E38}"/>
              </a:ext>
            </a:extLst>
          </p:cNvPr>
          <p:cNvSpPr/>
          <p:nvPr/>
        </p:nvSpPr>
        <p:spPr>
          <a:xfrm>
            <a:off x="1834032" y="4474993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93434B-ABE2-9E41-BAB1-EA7A489BF48C}"/>
              </a:ext>
            </a:extLst>
          </p:cNvPr>
          <p:cNvSpPr/>
          <p:nvPr/>
        </p:nvSpPr>
        <p:spPr>
          <a:xfrm>
            <a:off x="2266032" y="4474993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16795-4144-2B46-86E2-CD37158D5F6B}"/>
              </a:ext>
            </a:extLst>
          </p:cNvPr>
          <p:cNvSpPr txBox="1"/>
          <p:nvPr/>
        </p:nvSpPr>
        <p:spPr>
          <a:xfrm>
            <a:off x="1773589" y="51912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7F733-1775-0842-B842-CF60B822E022}"/>
              </a:ext>
            </a:extLst>
          </p:cNvPr>
          <p:cNvSpPr txBox="1"/>
          <p:nvPr/>
        </p:nvSpPr>
        <p:spPr>
          <a:xfrm>
            <a:off x="2374866" y="5178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F7DD6B-441D-A34E-8092-3A8F5C8C8A52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H="1" flipV="1">
            <a:off x="2482032" y="4906993"/>
            <a:ext cx="216000" cy="27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B1A04D4-A0AD-A843-A2F9-C1C4A65D43A9}"/>
              </a:ext>
            </a:extLst>
          </p:cNvPr>
          <p:cNvCxnSpPr>
            <a:stCxn id="3" idx="0"/>
            <a:endCxn id="28" idx="2"/>
          </p:cNvCxnSpPr>
          <p:nvPr/>
        </p:nvCxnSpPr>
        <p:spPr>
          <a:xfrm flipV="1">
            <a:off x="2019811" y="4906993"/>
            <a:ext cx="30221" cy="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F91A365-83FA-204A-BFF9-13E257CD7809}"/>
              </a:ext>
            </a:extLst>
          </p:cNvPr>
          <p:cNvGrpSpPr/>
          <p:nvPr/>
        </p:nvGrpSpPr>
        <p:grpSpPr>
          <a:xfrm>
            <a:off x="4559459" y="2245268"/>
            <a:ext cx="864000" cy="432000"/>
            <a:chOff x="1681654" y="2123090"/>
            <a:chExt cx="864000" cy="4320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25D7BD-B90A-7E4B-A266-5FEE8061F340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8A2976-4BCF-2144-A0FA-25597C8CD955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392B25-AE1E-2846-8A53-4EA8AA67A09A}"/>
              </a:ext>
            </a:extLst>
          </p:cNvPr>
          <p:cNvGrpSpPr/>
          <p:nvPr/>
        </p:nvGrpSpPr>
        <p:grpSpPr>
          <a:xfrm>
            <a:off x="5966810" y="2245268"/>
            <a:ext cx="864000" cy="432000"/>
            <a:chOff x="1681654" y="2123090"/>
            <a:chExt cx="864000" cy="43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DD766A-8768-4C48-A2FB-82C5298DF23B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0E735A-4A21-D743-B7F9-741CFA7D2807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4A8C71-9B72-E84F-8348-7C1472F596E2}"/>
              </a:ext>
            </a:extLst>
          </p:cNvPr>
          <p:cNvGrpSpPr/>
          <p:nvPr/>
        </p:nvGrpSpPr>
        <p:grpSpPr>
          <a:xfrm>
            <a:off x="7374161" y="2245268"/>
            <a:ext cx="864000" cy="432000"/>
            <a:chOff x="1681654" y="2123090"/>
            <a:chExt cx="864000" cy="432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72A9-ABFC-C54B-B756-1EA5FC480CD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92F8C3-C97A-664F-AAC9-6BC41F43A6A4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2C90FAA-920A-8241-894A-BC6662E335E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800108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182F00C-2FB4-A14F-99E9-1F4B058D22F0}"/>
              </a:ext>
            </a:extLst>
          </p:cNvPr>
          <p:cNvCxnSpPr>
            <a:cxnSpLocks/>
          </p:cNvCxnSpPr>
          <p:nvPr/>
        </p:nvCxnSpPr>
        <p:spPr>
          <a:xfrm>
            <a:off x="5207459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721D448-ACF7-1D45-999C-E67AC202CC86}"/>
              </a:ext>
            </a:extLst>
          </p:cNvPr>
          <p:cNvCxnSpPr>
            <a:cxnSpLocks/>
          </p:cNvCxnSpPr>
          <p:nvPr/>
        </p:nvCxnSpPr>
        <p:spPr>
          <a:xfrm>
            <a:off x="6614810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EFF786-F836-E146-B2CC-E39D5DE71843}"/>
              </a:ext>
            </a:extLst>
          </p:cNvPr>
          <p:cNvGrpSpPr/>
          <p:nvPr/>
        </p:nvGrpSpPr>
        <p:grpSpPr>
          <a:xfrm>
            <a:off x="1726768" y="2245268"/>
            <a:ext cx="864000" cy="432000"/>
            <a:chOff x="1681654" y="2123090"/>
            <a:chExt cx="864000" cy="432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320EAC-F92B-EC41-8F9B-EA0765C96C4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07FDBB-0440-8245-8A24-885BFE7A1F7A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C1BA876-2E64-724A-895B-CD12CCB83D3C}"/>
              </a:ext>
            </a:extLst>
          </p:cNvPr>
          <p:cNvCxnSpPr>
            <a:cxnSpLocks/>
          </p:cNvCxnSpPr>
          <p:nvPr/>
        </p:nvCxnSpPr>
        <p:spPr>
          <a:xfrm>
            <a:off x="2392757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</p:cNvCxnSpPr>
          <p:nvPr/>
        </p:nvCxnSpPr>
        <p:spPr>
          <a:xfrm flipV="1">
            <a:off x="1933168" y="2677269"/>
            <a:ext cx="0" cy="69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1612804" y="34653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6D444A3-AB93-2341-B951-2236813DE065}"/>
              </a:ext>
            </a:extLst>
          </p:cNvPr>
          <p:cNvSpPr/>
          <p:nvPr/>
        </p:nvSpPr>
        <p:spPr>
          <a:xfrm>
            <a:off x="5233483" y="3320524"/>
            <a:ext cx="3048000" cy="2543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i&lt;-i-1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while(i&gt;0 &amp;&amp; pre!=NULL) {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i&lt;-i-1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pre&lt;-pre.Next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pre</a:t>
            </a:r>
            <a:r>
              <a:rPr lang="en-US" altLang="zh-CN" dirty="0"/>
              <a:t>.Next</a:t>
            </a:r>
            <a:r>
              <a:rPr lang="zh-CN" altLang="en-US" dirty="0"/>
              <a:t>&lt;-pre.Next</a:t>
            </a:r>
            <a:r>
              <a:rPr lang="en-US" altLang="zh-CN" dirty="0"/>
              <a:t>.Next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17ADF4-5F9D-B740-B290-17663CECFBD7}"/>
              </a:ext>
            </a:extLst>
          </p:cNvPr>
          <p:cNvSpPr txBox="1"/>
          <p:nvPr/>
        </p:nvSpPr>
        <p:spPr>
          <a:xfrm>
            <a:off x="1726768" y="6439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 =</a:t>
            </a:r>
            <a:endParaRPr kumimoji="1"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71FE957-FC01-1646-A552-A772C86DEE4D}"/>
              </a:ext>
            </a:extLst>
          </p:cNvPr>
          <p:cNvGrpSpPr/>
          <p:nvPr/>
        </p:nvGrpSpPr>
        <p:grpSpPr>
          <a:xfrm>
            <a:off x="2119458" y="640503"/>
            <a:ext cx="715155" cy="1435239"/>
            <a:chOff x="2119458" y="1176618"/>
            <a:chExt cx="306494" cy="1021515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8D88CAB-3D7B-E445-A1DD-7C2AD916DD57}"/>
                </a:ext>
              </a:extLst>
            </p:cNvPr>
            <p:cNvSpPr txBox="1"/>
            <p:nvPr/>
          </p:nvSpPr>
          <p:spPr>
            <a:xfrm>
              <a:off x="2119458" y="11766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7A2EFD5-6595-054B-BBE3-49CBD9F34CAA}"/>
                </a:ext>
              </a:extLst>
            </p:cNvPr>
            <p:cNvSpPr txBox="1"/>
            <p:nvPr/>
          </p:nvSpPr>
          <p:spPr>
            <a:xfrm>
              <a:off x="2119458" y="15047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74DDFEA-B6EC-514E-80FB-B3440B907145}"/>
                </a:ext>
              </a:extLst>
            </p:cNvPr>
            <p:cNvSpPr txBox="1"/>
            <p:nvPr/>
          </p:nvSpPr>
          <p:spPr>
            <a:xfrm>
              <a:off x="2119458" y="18288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C672FEA7-4AE6-1B47-A0C6-BF77E48B9BD3}"/>
              </a:ext>
            </a:extLst>
          </p:cNvPr>
          <p:cNvSpPr/>
          <p:nvPr/>
        </p:nvSpPr>
        <p:spPr>
          <a:xfrm>
            <a:off x="2029979" y="973432"/>
            <a:ext cx="452369" cy="847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E1B05E9-ED10-1043-8899-66F1964E43BA}"/>
              </a:ext>
            </a:extLst>
          </p:cNvPr>
          <p:cNvSpPr/>
          <p:nvPr/>
        </p:nvSpPr>
        <p:spPr>
          <a:xfrm>
            <a:off x="2032151" y="-1"/>
            <a:ext cx="452369" cy="6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931E653-5B4E-EB48-84D8-3744D90F12C8}"/>
              </a:ext>
            </a:extLst>
          </p:cNvPr>
          <p:cNvGrpSpPr/>
          <p:nvPr/>
        </p:nvGrpSpPr>
        <p:grpSpPr>
          <a:xfrm>
            <a:off x="1677714" y="1456499"/>
            <a:ext cx="514885" cy="788769"/>
            <a:chOff x="1677714" y="1987849"/>
            <a:chExt cx="514885" cy="788769"/>
          </a:xfrm>
        </p:grpSpPr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1E12C089-D673-694D-8185-B206FE916138}"/>
                </a:ext>
              </a:extLst>
            </p:cNvPr>
            <p:cNvCxnSpPr>
              <a:cxnSpLocks/>
            </p:cNvCxnSpPr>
            <p:nvPr/>
          </p:nvCxnSpPr>
          <p:spPr>
            <a:xfrm>
              <a:off x="1951999" y="2310714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1A8BBD1-F866-EE44-8A51-378EC0B4F73D}"/>
                </a:ext>
              </a:extLst>
            </p:cNvPr>
            <p:cNvSpPr txBox="1"/>
            <p:nvPr/>
          </p:nvSpPr>
          <p:spPr>
            <a:xfrm>
              <a:off x="1677714" y="198784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pre</a:t>
              </a:r>
              <a:endParaRPr kumimoji="1" lang="zh-CN" altLang="en-US" dirty="0"/>
            </a:p>
          </p:txBody>
        </p:sp>
      </p:grpSp>
      <p:sp>
        <p:nvSpPr>
          <p:cNvPr id="71" name="右箭头 70">
            <a:extLst>
              <a:ext uri="{FF2B5EF4-FFF2-40B4-BE49-F238E27FC236}">
                <a16:creationId xmlns:a16="http://schemas.microsoft.com/office/drawing/2014/main" id="{FE49F9B8-82CC-AE4E-AC30-95D87047F805}"/>
              </a:ext>
            </a:extLst>
          </p:cNvPr>
          <p:cNvSpPr/>
          <p:nvPr/>
        </p:nvSpPr>
        <p:spPr>
          <a:xfrm>
            <a:off x="4683657" y="3488709"/>
            <a:ext cx="557558" cy="25537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4171A4-B614-2540-9CA2-FAA67A608981}"/>
              </a:ext>
            </a:extLst>
          </p:cNvPr>
          <p:cNvGrpSpPr/>
          <p:nvPr/>
        </p:nvGrpSpPr>
        <p:grpSpPr>
          <a:xfrm>
            <a:off x="4628851" y="1456499"/>
            <a:ext cx="667170" cy="788769"/>
            <a:chOff x="6860104" y="717091"/>
            <a:chExt cx="667170" cy="788769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93435A60-EA87-2245-AE61-D4A2FD61799F}"/>
                </a:ext>
              </a:extLst>
            </p:cNvPr>
            <p:cNvCxnSpPr>
              <a:cxnSpLocks/>
            </p:cNvCxnSpPr>
            <p:nvPr/>
          </p:nvCxnSpPr>
          <p:spPr>
            <a:xfrm>
              <a:off x="7134389" y="1039956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D69B4D6-EB44-C34B-B567-7340AC49E113}"/>
                </a:ext>
              </a:extLst>
            </p:cNvPr>
            <p:cNvSpPr txBox="1"/>
            <p:nvPr/>
          </p:nvSpPr>
          <p:spPr>
            <a:xfrm>
              <a:off x="6860104" y="71709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elem</a:t>
              </a:r>
              <a:endParaRPr kumimoji="1" lang="zh-CN" altLang="en-US" dirty="0"/>
            </a:p>
          </p:txBody>
        </p:sp>
      </p:grp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2D3AAC14-BBA4-B142-A832-7C3E73216FF6}"/>
              </a:ext>
            </a:extLst>
          </p:cNvPr>
          <p:cNvCxnSpPr>
            <a:endCxn id="39" idx="2"/>
          </p:cNvCxnSpPr>
          <p:nvPr/>
        </p:nvCxnSpPr>
        <p:spPr>
          <a:xfrm>
            <a:off x="3800108" y="2461268"/>
            <a:ext cx="2382702" cy="216000"/>
          </a:xfrm>
          <a:prstGeom prst="curvedConnector4">
            <a:avLst>
              <a:gd name="adj1" fmla="val -170"/>
              <a:gd name="adj2" fmla="val 29736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004 -0.06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4.81481E-6 L -0.00482 0.0539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2 0.05394 L -0.00482 0.1254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0.06875 L 0.0004 -0.132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12547 L -0.00482 0.1884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1797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18843 L -0.00482 0.053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5394 L -0.0043 0.298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29815 L -0.00482 0.3611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8F88FE-ED85-0B48-A258-E1B3CE22064F}"/>
              </a:ext>
            </a:extLst>
          </p:cNvPr>
          <p:cNvGrpSpPr/>
          <p:nvPr/>
        </p:nvGrpSpPr>
        <p:grpSpPr>
          <a:xfrm>
            <a:off x="3152108" y="2850761"/>
            <a:ext cx="864000" cy="432000"/>
            <a:chOff x="1681654" y="2123090"/>
            <a:chExt cx="864000" cy="432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25FC51-497A-0046-B592-90B4730615A5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0A7DD0-6AA4-754A-96DF-8DC2A9EC9F2E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E2AC350-CCD0-4E48-A82D-BCB5B0522E38}"/>
              </a:ext>
            </a:extLst>
          </p:cNvPr>
          <p:cNvSpPr/>
          <p:nvPr/>
        </p:nvSpPr>
        <p:spPr>
          <a:xfrm>
            <a:off x="6173495" y="1027187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93434B-ABE2-9E41-BAB1-EA7A489BF48C}"/>
              </a:ext>
            </a:extLst>
          </p:cNvPr>
          <p:cNvSpPr/>
          <p:nvPr/>
        </p:nvSpPr>
        <p:spPr>
          <a:xfrm>
            <a:off x="6605495" y="1027187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16795-4144-2B46-86E2-CD37158D5F6B}"/>
              </a:ext>
            </a:extLst>
          </p:cNvPr>
          <p:cNvSpPr txBox="1"/>
          <p:nvPr/>
        </p:nvSpPr>
        <p:spPr>
          <a:xfrm>
            <a:off x="6113052" y="174340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7F733-1775-0842-B842-CF60B822E022}"/>
              </a:ext>
            </a:extLst>
          </p:cNvPr>
          <p:cNvSpPr txBox="1"/>
          <p:nvPr/>
        </p:nvSpPr>
        <p:spPr>
          <a:xfrm>
            <a:off x="6714329" y="1731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F7DD6B-441D-A34E-8092-3A8F5C8C8A52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H="1" flipV="1">
            <a:off x="6821495" y="1459187"/>
            <a:ext cx="216000" cy="27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B1A04D4-A0AD-A843-A2F9-C1C4A65D43A9}"/>
              </a:ext>
            </a:extLst>
          </p:cNvPr>
          <p:cNvCxnSpPr>
            <a:stCxn id="3" idx="0"/>
            <a:endCxn id="28" idx="2"/>
          </p:cNvCxnSpPr>
          <p:nvPr/>
        </p:nvCxnSpPr>
        <p:spPr>
          <a:xfrm flipV="1">
            <a:off x="6359274" y="1459187"/>
            <a:ext cx="30221" cy="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F91A365-83FA-204A-BFF9-13E257CD7809}"/>
              </a:ext>
            </a:extLst>
          </p:cNvPr>
          <p:cNvGrpSpPr/>
          <p:nvPr/>
        </p:nvGrpSpPr>
        <p:grpSpPr>
          <a:xfrm>
            <a:off x="4559459" y="2850761"/>
            <a:ext cx="864000" cy="432000"/>
            <a:chOff x="1681654" y="2123090"/>
            <a:chExt cx="864000" cy="4320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25D7BD-B90A-7E4B-A266-5FEE8061F340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8A2976-4BCF-2144-A0FA-25597C8CD955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392B25-AE1E-2846-8A53-4EA8AA67A09A}"/>
              </a:ext>
            </a:extLst>
          </p:cNvPr>
          <p:cNvGrpSpPr/>
          <p:nvPr/>
        </p:nvGrpSpPr>
        <p:grpSpPr>
          <a:xfrm>
            <a:off x="5966810" y="2850761"/>
            <a:ext cx="864000" cy="432000"/>
            <a:chOff x="1681654" y="2123090"/>
            <a:chExt cx="864000" cy="43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DD766A-8768-4C48-A2FB-82C5298DF23B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0E735A-4A21-D743-B7F9-741CFA7D2807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4A8C71-9B72-E84F-8348-7C1472F596E2}"/>
              </a:ext>
            </a:extLst>
          </p:cNvPr>
          <p:cNvGrpSpPr/>
          <p:nvPr/>
        </p:nvGrpSpPr>
        <p:grpSpPr>
          <a:xfrm>
            <a:off x="7374161" y="2850761"/>
            <a:ext cx="864000" cy="432000"/>
            <a:chOff x="1681654" y="2123090"/>
            <a:chExt cx="864000" cy="432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72A9-ABFC-C54B-B756-1EA5FC480CD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92F8C3-C97A-664F-AAC9-6BC41F43A6A4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2C90FAA-920A-8241-894A-BC6662E335E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800108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182F00C-2FB4-A14F-99E9-1F4B058D22F0}"/>
              </a:ext>
            </a:extLst>
          </p:cNvPr>
          <p:cNvCxnSpPr>
            <a:cxnSpLocks/>
          </p:cNvCxnSpPr>
          <p:nvPr/>
        </p:nvCxnSpPr>
        <p:spPr>
          <a:xfrm>
            <a:off x="5207459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721D448-ACF7-1D45-999C-E67AC202CC86}"/>
              </a:ext>
            </a:extLst>
          </p:cNvPr>
          <p:cNvCxnSpPr>
            <a:cxnSpLocks/>
          </p:cNvCxnSpPr>
          <p:nvPr/>
        </p:nvCxnSpPr>
        <p:spPr>
          <a:xfrm>
            <a:off x="6614810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EFF786-F836-E146-B2CC-E39D5DE71843}"/>
              </a:ext>
            </a:extLst>
          </p:cNvPr>
          <p:cNvGrpSpPr/>
          <p:nvPr/>
        </p:nvGrpSpPr>
        <p:grpSpPr>
          <a:xfrm>
            <a:off x="1726768" y="2850761"/>
            <a:ext cx="864000" cy="432000"/>
            <a:chOff x="1681654" y="2123090"/>
            <a:chExt cx="864000" cy="432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320EAC-F92B-EC41-8F9B-EA0765C96C4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07FDBB-0440-8245-8A24-885BFE7A1F7A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C1BA876-2E64-724A-895B-CD12CCB83D3C}"/>
              </a:ext>
            </a:extLst>
          </p:cNvPr>
          <p:cNvCxnSpPr>
            <a:cxnSpLocks/>
          </p:cNvCxnSpPr>
          <p:nvPr/>
        </p:nvCxnSpPr>
        <p:spPr>
          <a:xfrm>
            <a:off x="2392757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</p:cNvCxnSpPr>
          <p:nvPr/>
        </p:nvCxnSpPr>
        <p:spPr>
          <a:xfrm flipV="1">
            <a:off x="1933168" y="3282762"/>
            <a:ext cx="0" cy="69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1612804" y="407086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44171A4-B614-2540-9CA2-FAA67A608981}"/>
              </a:ext>
            </a:extLst>
          </p:cNvPr>
          <p:cNvGrpSpPr/>
          <p:nvPr/>
        </p:nvGrpSpPr>
        <p:grpSpPr>
          <a:xfrm>
            <a:off x="2482032" y="704322"/>
            <a:ext cx="667170" cy="788769"/>
            <a:chOff x="6860104" y="717091"/>
            <a:chExt cx="667170" cy="788769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93435A60-EA87-2245-AE61-D4A2FD61799F}"/>
                </a:ext>
              </a:extLst>
            </p:cNvPr>
            <p:cNvCxnSpPr>
              <a:cxnSpLocks/>
            </p:cNvCxnSpPr>
            <p:nvPr/>
          </p:nvCxnSpPr>
          <p:spPr>
            <a:xfrm>
              <a:off x="7134389" y="1039956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D69B4D6-EB44-C34B-B567-7340AC49E113}"/>
                </a:ext>
              </a:extLst>
            </p:cNvPr>
            <p:cNvSpPr txBox="1"/>
            <p:nvPr/>
          </p:nvSpPr>
          <p:spPr>
            <a:xfrm>
              <a:off x="6860104" y="71709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elem</a:t>
              </a:r>
              <a:endParaRPr kumimoji="1"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1D7EBF6-7588-794E-8A98-EC125C639EA1}"/>
              </a:ext>
            </a:extLst>
          </p:cNvPr>
          <p:cNvGrpSpPr/>
          <p:nvPr/>
        </p:nvGrpSpPr>
        <p:grpSpPr>
          <a:xfrm>
            <a:off x="2390131" y="1493091"/>
            <a:ext cx="864000" cy="432000"/>
            <a:chOff x="1681654" y="2123090"/>
            <a:chExt cx="864000" cy="4320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782DA87-7015-C14D-81A3-44A722C8DFB8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9E1D351-E72E-E740-BAAE-91789B779F2B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08D288-5F3D-2846-91DD-9EF08CF3D2D4}"/>
              </a:ext>
            </a:extLst>
          </p:cNvPr>
          <p:cNvGrpSpPr/>
          <p:nvPr/>
        </p:nvGrpSpPr>
        <p:grpSpPr>
          <a:xfrm>
            <a:off x="3021197" y="1723993"/>
            <a:ext cx="602983" cy="1126768"/>
            <a:chOff x="3021197" y="1723993"/>
            <a:chExt cx="602983" cy="1126768"/>
          </a:xfrm>
        </p:grpSpPr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B56D175A-5963-644D-838D-7C0D1FA0AA1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3021197" y="1723993"/>
              <a:ext cx="346911" cy="11267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七边形 6">
              <a:extLst>
                <a:ext uri="{FF2B5EF4-FFF2-40B4-BE49-F238E27FC236}">
                  <a16:creationId xmlns:a16="http://schemas.microsoft.com/office/drawing/2014/main" id="{119E66A8-0522-8D43-96F6-C27BA0942A0B}"/>
                </a:ext>
              </a:extLst>
            </p:cNvPr>
            <p:cNvSpPr/>
            <p:nvPr/>
          </p:nvSpPr>
          <p:spPr>
            <a:xfrm>
              <a:off x="3277268" y="2117359"/>
              <a:ext cx="346912" cy="340036"/>
            </a:xfrm>
            <a:prstGeom prst="heptag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9AF5DF-6D10-294F-AC83-C9414BD30679}"/>
              </a:ext>
            </a:extLst>
          </p:cNvPr>
          <p:cNvGrpSpPr/>
          <p:nvPr/>
        </p:nvGrpSpPr>
        <p:grpSpPr>
          <a:xfrm>
            <a:off x="2135120" y="1925091"/>
            <a:ext cx="471011" cy="1162287"/>
            <a:chOff x="2135120" y="1925091"/>
            <a:chExt cx="471011" cy="1162287"/>
          </a:xfrm>
        </p:grpSpPr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83D86CFB-666F-CE4C-B39D-22828BC8B656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2408951" y="1925091"/>
              <a:ext cx="197180" cy="11622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七边形 63">
              <a:extLst>
                <a:ext uri="{FF2B5EF4-FFF2-40B4-BE49-F238E27FC236}">
                  <a16:creationId xmlns:a16="http://schemas.microsoft.com/office/drawing/2014/main" id="{CB9EA956-00CB-4C4D-A414-EB783B0BF533}"/>
                </a:ext>
              </a:extLst>
            </p:cNvPr>
            <p:cNvSpPr/>
            <p:nvPr/>
          </p:nvSpPr>
          <p:spPr>
            <a:xfrm>
              <a:off x="2135120" y="2196951"/>
              <a:ext cx="346912" cy="340036"/>
            </a:xfrm>
            <a:prstGeom prst="heptag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0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8F88FE-ED85-0B48-A258-E1B3CE22064F}"/>
              </a:ext>
            </a:extLst>
          </p:cNvPr>
          <p:cNvGrpSpPr/>
          <p:nvPr/>
        </p:nvGrpSpPr>
        <p:grpSpPr>
          <a:xfrm>
            <a:off x="3152108" y="2245268"/>
            <a:ext cx="864000" cy="432000"/>
            <a:chOff x="1681654" y="2123090"/>
            <a:chExt cx="864000" cy="432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25FC51-497A-0046-B592-90B4730615A5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0A7DD0-6AA4-754A-96DF-8DC2A9EC9F2E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E2AC350-CCD0-4E48-A82D-BCB5B0522E38}"/>
              </a:ext>
            </a:extLst>
          </p:cNvPr>
          <p:cNvSpPr/>
          <p:nvPr/>
        </p:nvSpPr>
        <p:spPr>
          <a:xfrm>
            <a:off x="7053106" y="260611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93434B-ABE2-9E41-BAB1-EA7A489BF48C}"/>
              </a:ext>
            </a:extLst>
          </p:cNvPr>
          <p:cNvSpPr/>
          <p:nvPr/>
        </p:nvSpPr>
        <p:spPr>
          <a:xfrm>
            <a:off x="7485106" y="260611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16795-4144-2B46-86E2-CD37158D5F6B}"/>
              </a:ext>
            </a:extLst>
          </p:cNvPr>
          <p:cNvSpPr txBox="1"/>
          <p:nvPr/>
        </p:nvSpPr>
        <p:spPr>
          <a:xfrm>
            <a:off x="6992663" y="9768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7F733-1775-0842-B842-CF60B822E022}"/>
              </a:ext>
            </a:extLst>
          </p:cNvPr>
          <p:cNvSpPr txBox="1"/>
          <p:nvPr/>
        </p:nvSpPr>
        <p:spPr>
          <a:xfrm>
            <a:off x="7593940" y="964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F7DD6B-441D-A34E-8092-3A8F5C8C8A52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H="1" flipV="1">
            <a:off x="7701106" y="692611"/>
            <a:ext cx="216000" cy="27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B1A04D4-A0AD-A843-A2F9-C1C4A65D43A9}"/>
              </a:ext>
            </a:extLst>
          </p:cNvPr>
          <p:cNvCxnSpPr>
            <a:stCxn id="3" idx="0"/>
            <a:endCxn id="28" idx="2"/>
          </p:cNvCxnSpPr>
          <p:nvPr/>
        </p:nvCxnSpPr>
        <p:spPr>
          <a:xfrm flipV="1">
            <a:off x="7238885" y="692611"/>
            <a:ext cx="30221" cy="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F91A365-83FA-204A-BFF9-13E257CD7809}"/>
              </a:ext>
            </a:extLst>
          </p:cNvPr>
          <p:cNvGrpSpPr/>
          <p:nvPr/>
        </p:nvGrpSpPr>
        <p:grpSpPr>
          <a:xfrm>
            <a:off x="4559459" y="2245268"/>
            <a:ext cx="864000" cy="432000"/>
            <a:chOff x="1681654" y="2123090"/>
            <a:chExt cx="864000" cy="4320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25D7BD-B90A-7E4B-A266-5FEE8061F340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8A2976-4BCF-2144-A0FA-25597C8CD955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392B25-AE1E-2846-8A53-4EA8AA67A09A}"/>
              </a:ext>
            </a:extLst>
          </p:cNvPr>
          <p:cNvGrpSpPr/>
          <p:nvPr/>
        </p:nvGrpSpPr>
        <p:grpSpPr>
          <a:xfrm>
            <a:off x="5966810" y="2245268"/>
            <a:ext cx="864000" cy="432000"/>
            <a:chOff x="1681654" y="2123090"/>
            <a:chExt cx="864000" cy="43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DD766A-8768-4C48-A2FB-82C5298DF23B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0E735A-4A21-D743-B7F9-741CFA7D2807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4A8C71-9B72-E84F-8348-7C1472F596E2}"/>
              </a:ext>
            </a:extLst>
          </p:cNvPr>
          <p:cNvGrpSpPr/>
          <p:nvPr/>
        </p:nvGrpSpPr>
        <p:grpSpPr>
          <a:xfrm>
            <a:off x="7374161" y="2245268"/>
            <a:ext cx="864000" cy="432000"/>
            <a:chOff x="1681654" y="2123090"/>
            <a:chExt cx="864000" cy="432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72A9-ABFC-C54B-B756-1EA5FC480CD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92F8C3-C97A-664F-AAC9-6BC41F43A6A4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2C90FAA-920A-8241-894A-BC6662E335E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800108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182F00C-2FB4-A14F-99E9-1F4B058D22F0}"/>
              </a:ext>
            </a:extLst>
          </p:cNvPr>
          <p:cNvCxnSpPr>
            <a:cxnSpLocks/>
          </p:cNvCxnSpPr>
          <p:nvPr/>
        </p:nvCxnSpPr>
        <p:spPr>
          <a:xfrm>
            <a:off x="5207459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721D448-ACF7-1D45-999C-E67AC202CC86}"/>
              </a:ext>
            </a:extLst>
          </p:cNvPr>
          <p:cNvCxnSpPr>
            <a:cxnSpLocks/>
          </p:cNvCxnSpPr>
          <p:nvPr/>
        </p:nvCxnSpPr>
        <p:spPr>
          <a:xfrm>
            <a:off x="6614810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EFF786-F836-E146-B2CC-E39D5DE71843}"/>
              </a:ext>
            </a:extLst>
          </p:cNvPr>
          <p:cNvGrpSpPr/>
          <p:nvPr/>
        </p:nvGrpSpPr>
        <p:grpSpPr>
          <a:xfrm>
            <a:off x="1726768" y="2245268"/>
            <a:ext cx="864000" cy="432000"/>
            <a:chOff x="1681654" y="2123090"/>
            <a:chExt cx="864000" cy="432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320EAC-F92B-EC41-8F9B-EA0765C96C4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07FDBB-0440-8245-8A24-885BFE7A1F7A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C1BA876-2E64-724A-895B-CD12CCB83D3C}"/>
              </a:ext>
            </a:extLst>
          </p:cNvPr>
          <p:cNvCxnSpPr>
            <a:cxnSpLocks/>
          </p:cNvCxnSpPr>
          <p:nvPr/>
        </p:nvCxnSpPr>
        <p:spPr>
          <a:xfrm>
            <a:off x="2392757" y="2461268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</p:cNvCxnSpPr>
          <p:nvPr/>
        </p:nvCxnSpPr>
        <p:spPr>
          <a:xfrm flipV="1">
            <a:off x="1933168" y="2677269"/>
            <a:ext cx="0" cy="69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1612804" y="34653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17ADF4-5F9D-B740-B290-17663CECFBD7}"/>
              </a:ext>
            </a:extLst>
          </p:cNvPr>
          <p:cNvSpPr txBox="1"/>
          <p:nvPr/>
        </p:nvSpPr>
        <p:spPr>
          <a:xfrm>
            <a:off x="1726768" y="6439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 =</a:t>
            </a:r>
            <a:endParaRPr kumimoji="1"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71FE957-FC01-1646-A552-A772C86DEE4D}"/>
              </a:ext>
            </a:extLst>
          </p:cNvPr>
          <p:cNvGrpSpPr/>
          <p:nvPr/>
        </p:nvGrpSpPr>
        <p:grpSpPr>
          <a:xfrm>
            <a:off x="2119458" y="640503"/>
            <a:ext cx="715155" cy="1435239"/>
            <a:chOff x="2119458" y="1176618"/>
            <a:chExt cx="306494" cy="1021515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8D88CAB-3D7B-E445-A1DD-7C2AD916DD57}"/>
                </a:ext>
              </a:extLst>
            </p:cNvPr>
            <p:cNvSpPr txBox="1"/>
            <p:nvPr/>
          </p:nvSpPr>
          <p:spPr>
            <a:xfrm>
              <a:off x="2119458" y="11766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7A2EFD5-6595-054B-BBE3-49CBD9F34CAA}"/>
                </a:ext>
              </a:extLst>
            </p:cNvPr>
            <p:cNvSpPr txBox="1"/>
            <p:nvPr/>
          </p:nvSpPr>
          <p:spPr>
            <a:xfrm>
              <a:off x="2119458" y="15047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74DDFEA-B6EC-514E-80FB-B3440B907145}"/>
                </a:ext>
              </a:extLst>
            </p:cNvPr>
            <p:cNvSpPr txBox="1"/>
            <p:nvPr/>
          </p:nvSpPr>
          <p:spPr>
            <a:xfrm>
              <a:off x="2119458" y="18288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C672FEA7-4AE6-1B47-A0C6-BF77E48B9BD3}"/>
              </a:ext>
            </a:extLst>
          </p:cNvPr>
          <p:cNvSpPr/>
          <p:nvPr/>
        </p:nvSpPr>
        <p:spPr>
          <a:xfrm>
            <a:off x="2029979" y="973432"/>
            <a:ext cx="452369" cy="847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E1B05E9-ED10-1043-8899-66F1964E43BA}"/>
              </a:ext>
            </a:extLst>
          </p:cNvPr>
          <p:cNvSpPr/>
          <p:nvPr/>
        </p:nvSpPr>
        <p:spPr>
          <a:xfrm>
            <a:off x="2032151" y="-1"/>
            <a:ext cx="452369" cy="6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931E653-5B4E-EB48-84D8-3744D90F12C8}"/>
              </a:ext>
            </a:extLst>
          </p:cNvPr>
          <p:cNvGrpSpPr/>
          <p:nvPr/>
        </p:nvGrpSpPr>
        <p:grpSpPr>
          <a:xfrm>
            <a:off x="1677714" y="1456499"/>
            <a:ext cx="514885" cy="788769"/>
            <a:chOff x="1677714" y="1987849"/>
            <a:chExt cx="514885" cy="788769"/>
          </a:xfrm>
        </p:grpSpPr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1E12C089-D673-694D-8185-B206FE916138}"/>
                </a:ext>
              </a:extLst>
            </p:cNvPr>
            <p:cNvCxnSpPr>
              <a:cxnSpLocks/>
            </p:cNvCxnSpPr>
            <p:nvPr/>
          </p:nvCxnSpPr>
          <p:spPr>
            <a:xfrm>
              <a:off x="1951999" y="2310714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1A8BBD1-F866-EE44-8A51-378EC0B4F73D}"/>
                </a:ext>
              </a:extLst>
            </p:cNvPr>
            <p:cNvSpPr txBox="1"/>
            <p:nvPr/>
          </p:nvSpPr>
          <p:spPr>
            <a:xfrm>
              <a:off x="1677714" y="1987849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pre</a:t>
              </a:r>
              <a:endParaRPr kumimoji="1"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57864FF-1EA6-EB44-A7D7-69E1B6B91A90}"/>
              </a:ext>
            </a:extLst>
          </p:cNvPr>
          <p:cNvGrpSpPr/>
          <p:nvPr/>
        </p:nvGrpSpPr>
        <p:grpSpPr>
          <a:xfrm>
            <a:off x="5309581" y="98829"/>
            <a:ext cx="667170" cy="788769"/>
            <a:chOff x="6860104" y="717091"/>
            <a:chExt cx="667170" cy="78876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4E3F1A68-F9DE-7D45-8138-7B289B030E3F}"/>
                </a:ext>
              </a:extLst>
            </p:cNvPr>
            <p:cNvCxnSpPr>
              <a:cxnSpLocks/>
            </p:cNvCxnSpPr>
            <p:nvPr/>
          </p:nvCxnSpPr>
          <p:spPr>
            <a:xfrm>
              <a:off x="7134389" y="1039956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1806A45-75FE-C945-85C9-79AE23D3ED15}"/>
                </a:ext>
              </a:extLst>
            </p:cNvPr>
            <p:cNvSpPr txBox="1"/>
            <p:nvPr/>
          </p:nvSpPr>
          <p:spPr>
            <a:xfrm>
              <a:off x="6860104" y="71709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elem</a:t>
              </a:r>
              <a:endParaRPr kumimoji="1"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96C0FF2-1784-9340-9A8F-42DD7B6CB31A}"/>
              </a:ext>
            </a:extLst>
          </p:cNvPr>
          <p:cNvGrpSpPr/>
          <p:nvPr/>
        </p:nvGrpSpPr>
        <p:grpSpPr>
          <a:xfrm>
            <a:off x="5217680" y="887598"/>
            <a:ext cx="864000" cy="432000"/>
            <a:chOff x="1681654" y="2123090"/>
            <a:chExt cx="864000" cy="43200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25E3CA-B436-4449-A737-C2275AAC56EE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EFED463-407B-034D-A74C-C3EA01CFE647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4F2B2D-7A9A-854F-92D0-37DF4C080EA9}"/>
              </a:ext>
            </a:extLst>
          </p:cNvPr>
          <p:cNvGrpSpPr/>
          <p:nvPr/>
        </p:nvGrpSpPr>
        <p:grpSpPr>
          <a:xfrm>
            <a:off x="5848746" y="1118500"/>
            <a:ext cx="602983" cy="1126768"/>
            <a:chOff x="3021197" y="1723993"/>
            <a:chExt cx="602983" cy="1126768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7C9E68D2-1556-714B-A564-4E0F144521FE}"/>
                </a:ext>
              </a:extLst>
            </p:cNvPr>
            <p:cNvCxnSpPr>
              <a:cxnSpLocks/>
            </p:cNvCxnSpPr>
            <p:nvPr/>
          </p:nvCxnSpPr>
          <p:spPr>
            <a:xfrm>
              <a:off x="3021197" y="1723993"/>
              <a:ext cx="346911" cy="11267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七边形 77">
              <a:extLst>
                <a:ext uri="{FF2B5EF4-FFF2-40B4-BE49-F238E27FC236}">
                  <a16:creationId xmlns:a16="http://schemas.microsoft.com/office/drawing/2014/main" id="{C562E9EE-2260-934B-AD86-FF95364B6E97}"/>
                </a:ext>
              </a:extLst>
            </p:cNvPr>
            <p:cNvSpPr/>
            <p:nvPr/>
          </p:nvSpPr>
          <p:spPr>
            <a:xfrm>
              <a:off x="3277268" y="2117359"/>
              <a:ext cx="346912" cy="340036"/>
            </a:xfrm>
            <a:prstGeom prst="heptag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7488C7-727A-8F46-8754-908996D55FAF}"/>
              </a:ext>
            </a:extLst>
          </p:cNvPr>
          <p:cNvGrpSpPr/>
          <p:nvPr/>
        </p:nvGrpSpPr>
        <p:grpSpPr>
          <a:xfrm>
            <a:off x="5216332" y="1311145"/>
            <a:ext cx="504378" cy="1162287"/>
            <a:chOff x="5216332" y="1311145"/>
            <a:chExt cx="504378" cy="1162287"/>
          </a:xfrm>
        </p:grpSpPr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46D8D3D3-8C7E-BD47-AB0C-AECE651DB25C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5216332" y="1311145"/>
              <a:ext cx="192243" cy="11622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七边形 80">
              <a:extLst>
                <a:ext uri="{FF2B5EF4-FFF2-40B4-BE49-F238E27FC236}">
                  <a16:creationId xmlns:a16="http://schemas.microsoft.com/office/drawing/2014/main" id="{2396626C-D0C8-1E4E-9D34-C9F7944C2DEC}"/>
                </a:ext>
              </a:extLst>
            </p:cNvPr>
            <p:cNvSpPr/>
            <p:nvPr/>
          </p:nvSpPr>
          <p:spPr>
            <a:xfrm>
              <a:off x="5382483" y="1643250"/>
              <a:ext cx="338227" cy="340036"/>
            </a:xfrm>
            <a:prstGeom prst="heptag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6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004 -0.068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11797 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0.06875 L 0.0004 -0.1326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7 4.07407E-6 L 0.23308 4.0740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8F88FE-ED85-0B48-A258-E1B3CE22064F}"/>
              </a:ext>
            </a:extLst>
          </p:cNvPr>
          <p:cNvGrpSpPr/>
          <p:nvPr/>
        </p:nvGrpSpPr>
        <p:grpSpPr>
          <a:xfrm>
            <a:off x="3152108" y="2850761"/>
            <a:ext cx="864000" cy="432000"/>
            <a:chOff x="1681654" y="2123090"/>
            <a:chExt cx="864000" cy="432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25FC51-497A-0046-B592-90B4730615A5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0A7DD0-6AA4-754A-96DF-8DC2A9EC9F2E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F91A365-83FA-204A-BFF9-13E257CD7809}"/>
              </a:ext>
            </a:extLst>
          </p:cNvPr>
          <p:cNvGrpSpPr/>
          <p:nvPr/>
        </p:nvGrpSpPr>
        <p:grpSpPr>
          <a:xfrm>
            <a:off x="4559459" y="2850761"/>
            <a:ext cx="864000" cy="432000"/>
            <a:chOff x="1681654" y="2123090"/>
            <a:chExt cx="864000" cy="4320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25D7BD-B90A-7E4B-A266-5FEE8061F340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8A2976-4BCF-2144-A0FA-25597C8CD955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392B25-AE1E-2846-8A53-4EA8AA67A09A}"/>
              </a:ext>
            </a:extLst>
          </p:cNvPr>
          <p:cNvGrpSpPr/>
          <p:nvPr/>
        </p:nvGrpSpPr>
        <p:grpSpPr>
          <a:xfrm>
            <a:off x="5966810" y="2850761"/>
            <a:ext cx="864000" cy="432000"/>
            <a:chOff x="1681654" y="2123090"/>
            <a:chExt cx="864000" cy="43200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DD766A-8768-4C48-A2FB-82C5298DF23B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90E735A-4A21-D743-B7F9-741CFA7D2807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4A8C71-9B72-E84F-8348-7C1472F596E2}"/>
              </a:ext>
            </a:extLst>
          </p:cNvPr>
          <p:cNvGrpSpPr/>
          <p:nvPr/>
        </p:nvGrpSpPr>
        <p:grpSpPr>
          <a:xfrm>
            <a:off x="7374161" y="2850761"/>
            <a:ext cx="864000" cy="432000"/>
            <a:chOff x="1681654" y="2123090"/>
            <a:chExt cx="864000" cy="432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9672A9-ABFC-C54B-B756-1EA5FC480CD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92F8C3-C97A-664F-AAC9-6BC41F43A6A4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2C90FAA-920A-8241-894A-BC6662E335E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800108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182F00C-2FB4-A14F-99E9-1F4B058D22F0}"/>
              </a:ext>
            </a:extLst>
          </p:cNvPr>
          <p:cNvCxnSpPr>
            <a:cxnSpLocks/>
          </p:cNvCxnSpPr>
          <p:nvPr/>
        </p:nvCxnSpPr>
        <p:spPr>
          <a:xfrm>
            <a:off x="5207459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721D448-ACF7-1D45-999C-E67AC202CC86}"/>
              </a:ext>
            </a:extLst>
          </p:cNvPr>
          <p:cNvCxnSpPr>
            <a:cxnSpLocks/>
          </p:cNvCxnSpPr>
          <p:nvPr/>
        </p:nvCxnSpPr>
        <p:spPr>
          <a:xfrm>
            <a:off x="6614810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EFF786-F836-E146-B2CC-E39D5DE71843}"/>
              </a:ext>
            </a:extLst>
          </p:cNvPr>
          <p:cNvGrpSpPr/>
          <p:nvPr/>
        </p:nvGrpSpPr>
        <p:grpSpPr>
          <a:xfrm>
            <a:off x="1726768" y="2850761"/>
            <a:ext cx="864000" cy="432000"/>
            <a:chOff x="1681654" y="2123090"/>
            <a:chExt cx="864000" cy="432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D320EAC-F92B-EC41-8F9B-EA0765C96C44}"/>
                </a:ext>
              </a:extLst>
            </p:cNvPr>
            <p:cNvSpPr/>
            <p:nvPr/>
          </p:nvSpPr>
          <p:spPr>
            <a:xfrm>
              <a:off x="1681654" y="2123090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07FDBB-0440-8245-8A24-885BFE7A1F7A}"/>
                </a:ext>
              </a:extLst>
            </p:cNvPr>
            <p:cNvSpPr/>
            <p:nvPr/>
          </p:nvSpPr>
          <p:spPr>
            <a:xfrm>
              <a:off x="2113654" y="212309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C1BA876-2E64-724A-895B-CD12CCB83D3C}"/>
              </a:ext>
            </a:extLst>
          </p:cNvPr>
          <p:cNvCxnSpPr>
            <a:cxnSpLocks/>
          </p:cNvCxnSpPr>
          <p:nvPr/>
        </p:nvCxnSpPr>
        <p:spPr>
          <a:xfrm>
            <a:off x="2392757" y="3066761"/>
            <a:ext cx="75935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</p:cNvCxnSpPr>
          <p:nvPr/>
        </p:nvCxnSpPr>
        <p:spPr>
          <a:xfrm flipV="1">
            <a:off x="1933168" y="3282762"/>
            <a:ext cx="0" cy="69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1612804" y="407086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8E77A6B9-2116-AF41-ACC1-F83CC3E20167}"/>
              </a:ext>
            </a:extLst>
          </p:cNvPr>
          <p:cNvCxnSpPr>
            <a:cxnSpLocks/>
          </p:cNvCxnSpPr>
          <p:nvPr/>
        </p:nvCxnSpPr>
        <p:spPr>
          <a:xfrm>
            <a:off x="4991459" y="2154196"/>
            <a:ext cx="0" cy="6965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92B004-9555-814A-967A-4704FD0A9BE1}"/>
              </a:ext>
            </a:extLst>
          </p:cNvPr>
          <p:cNvSpPr txBox="1"/>
          <p:nvPr/>
        </p:nvSpPr>
        <p:spPr>
          <a:xfrm>
            <a:off x="4671095" y="175353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tailKth</a:t>
            </a:r>
            <a:endParaRPr kumimoji="1" lang="zh-CN" altLang="en-US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9448464E-E5E7-B64E-A0A7-F3DE279E64A9}"/>
              </a:ext>
            </a:extLst>
          </p:cNvPr>
          <p:cNvCxnSpPr>
            <a:cxnSpLocks/>
          </p:cNvCxnSpPr>
          <p:nvPr/>
        </p:nvCxnSpPr>
        <p:spPr>
          <a:xfrm>
            <a:off x="8600860" y="2122863"/>
            <a:ext cx="0" cy="6965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8B97F14-4A96-5C49-91E0-15B056E713A7}"/>
              </a:ext>
            </a:extLst>
          </p:cNvPr>
          <p:cNvSpPr txBox="1"/>
          <p:nvPr/>
        </p:nvSpPr>
        <p:spPr>
          <a:xfrm>
            <a:off x="8329924" y="172219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last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09153CA-292B-5147-9690-E80E195D74AB}"/>
              </a:ext>
            </a:extLst>
          </p:cNvPr>
          <p:cNvCxnSpPr/>
          <p:nvPr/>
        </p:nvCxnSpPr>
        <p:spPr>
          <a:xfrm>
            <a:off x="5207459" y="2409568"/>
            <a:ext cx="3232206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38C6164-4760-4E4D-B539-D9F81B4ED156}"/>
              </a:ext>
            </a:extLst>
          </p:cNvPr>
          <p:cNvSpPr txBox="1"/>
          <p:nvPr/>
        </p:nvSpPr>
        <p:spPr>
          <a:xfrm>
            <a:off x="6001687" y="204254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中间相隔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个结点</a:t>
            </a:r>
          </a:p>
        </p:txBody>
      </p:sp>
    </p:spTree>
    <p:extLst>
      <p:ext uri="{BB962C8B-B14F-4D97-AF65-F5344CB8AC3E}">
        <p14:creationId xmlns:p14="http://schemas.microsoft.com/office/powerpoint/2010/main" val="155526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E2AC350-CCD0-4E48-A82D-BCB5B0522E38}"/>
              </a:ext>
            </a:extLst>
          </p:cNvPr>
          <p:cNvSpPr/>
          <p:nvPr/>
        </p:nvSpPr>
        <p:spPr>
          <a:xfrm>
            <a:off x="2095101" y="4115708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93434B-ABE2-9E41-BAB1-EA7A489BF48C}"/>
              </a:ext>
            </a:extLst>
          </p:cNvPr>
          <p:cNvSpPr/>
          <p:nvPr/>
        </p:nvSpPr>
        <p:spPr>
          <a:xfrm>
            <a:off x="2527101" y="4115708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16795-4144-2B46-86E2-CD37158D5F6B}"/>
              </a:ext>
            </a:extLst>
          </p:cNvPr>
          <p:cNvSpPr txBox="1"/>
          <p:nvPr/>
        </p:nvSpPr>
        <p:spPr>
          <a:xfrm>
            <a:off x="2034658" y="483192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7F733-1775-0842-B842-CF60B822E022}"/>
              </a:ext>
            </a:extLst>
          </p:cNvPr>
          <p:cNvSpPr txBox="1"/>
          <p:nvPr/>
        </p:nvSpPr>
        <p:spPr>
          <a:xfrm>
            <a:off x="2635935" y="4819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F7DD6B-441D-A34E-8092-3A8F5C8C8A52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H="1" flipV="1">
            <a:off x="2743101" y="4547708"/>
            <a:ext cx="216000" cy="27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B1A04D4-A0AD-A843-A2F9-C1C4A65D43A9}"/>
              </a:ext>
            </a:extLst>
          </p:cNvPr>
          <p:cNvCxnSpPr>
            <a:stCxn id="3" idx="0"/>
            <a:endCxn id="28" idx="2"/>
          </p:cNvCxnSpPr>
          <p:nvPr/>
        </p:nvCxnSpPr>
        <p:spPr>
          <a:xfrm flipV="1">
            <a:off x="2280880" y="4547708"/>
            <a:ext cx="30221" cy="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</p:cNvCxnSpPr>
          <p:nvPr/>
        </p:nvCxnSpPr>
        <p:spPr>
          <a:xfrm flipV="1">
            <a:off x="2037644" y="2638168"/>
            <a:ext cx="0" cy="6961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1717280" y="342627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57864FF-1EA6-EB44-A7D7-69E1B6B91A90}"/>
              </a:ext>
            </a:extLst>
          </p:cNvPr>
          <p:cNvGrpSpPr/>
          <p:nvPr/>
        </p:nvGrpSpPr>
        <p:grpSpPr>
          <a:xfrm>
            <a:off x="5442633" y="1424077"/>
            <a:ext cx="667170" cy="788769"/>
            <a:chOff x="6860104" y="717091"/>
            <a:chExt cx="667170" cy="78876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4E3F1A68-F9DE-7D45-8138-7B289B030E3F}"/>
                </a:ext>
              </a:extLst>
            </p:cNvPr>
            <p:cNvCxnSpPr>
              <a:cxnSpLocks/>
            </p:cNvCxnSpPr>
            <p:nvPr/>
          </p:nvCxnSpPr>
          <p:spPr>
            <a:xfrm>
              <a:off x="7134389" y="1039956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1806A45-75FE-C945-85C9-79AE23D3ED15}"/>
                </a:ext>
              </a:extLst>
            </p:cNvPr>
            <p:cNvSpPr txBox="1"/>
            <p:nvPr/>
          </p:nvSpPr>
          <p:spPr>
            <a:xfrm>
              <a:off x="6860104" y="71709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elem</a:t>
              </a:r>
              <a:endParaRPr kumimoji="1" lang="zh-CN" altLang="en-US" dirty="0"/>
            </a:p>
          </p:txBody>
        </p:sp>
      </p:grpSp>
      <p:sp>
        <p:nvSpPr>
          <p:cNvPr id="78" name="七边形 77">
            <a:extLst>
              <a:ext uri="{FF2B5EF4-FFF2-40B4-BE49-F238E27FC236}">
                <a16:creationId xmlns:a16="http://schemas.microsoft.com/office/drawing/2014/main" id="{C562E9EE-2260-934B-AD86-FF95364B6E97}"/>
              </a:ext>
            </a:extLst>
          </p:cNvPr>
          <p:cNvSpPr/>
          <p:nvPr/>
        </p:nvSpPr>
        <p:spPr>
          <a:xfrm>
            <a:off x="4604788" y="1559676"/>
            <a:ext cx="346912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七边形 80">
            <a:extLst>
              <a:ext uri="{FF2B5EF4-FFF2-40B4-BE49-F238E27FC236}">
                <a16:creationId xmlns:a16="http://schemas.microsoft.com/office/drawing/2014/main" id="{2396626C-D0C8-1E4E-9D34-C9F7944C2DEC}"/>
              </a:ext>
            </a:extLst>
          </p:cNvPr>
          <p:cNvSpPr/>
          <p:nvPr/>
        </p:nvSpPr>
        <p:spPr>
          <a:xfrm>
            <a:off x="6429796" y="2986226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21C090-E337-9E40-A407-6083B531F03F}"/>
              </a:ext>
            </a:extLst>
          </p:cNvPr>
          <p:cNvSpPr/>
          <p:nvPr/>
        </p:nvSpPr>
        <p:spPr>
          <a:xfrm>
            <a:off x="1656805" y="4119615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06350DB-C60B-C94F-812C-2E264D07D099}"/>
              </a:ext>
            </a:extLst>
          </p:cNvPr>
          <p:cNvSpPr txBox="1"/>
          <p:nvPr/>
        </p:nvSpPr>
        <p:spPr>
          <a:xfrm>
            <a:off x="1279492" y="48496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E502ADD-7E9D-E345-91A7-2256D67B8183}"/>
              </a:ext>
            </a:extLst>
          </p:cNvPr>
          <p:cNvCxnSpPr>
            <a:cxnSpLocks/>
            <a:stCxn id="71" idx="0"/>
            <a:endCxn id="58" idx="2"/>
          </p:cNvCxnSpPr>
          <p:nvPr/>
        </p:nvCxnSpPr>
        <p:spPr>
          <a:xfrm flipV="1">
            <a:off x="1587429" y="4551615"/>
            <a:ext cx="285376" cy="29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8570FD-4FF1-9D40-AC22-164EE1AA7541}"/>
              </a:ext>
            </a:extLst>
          </p:cNvPr>
          <p:cNvGrpSpPr/>
          <p:nvPr/>
        </p:nvGrpSpPr>
        <p:grpSpPr>
          <a:xfrm>
            <a:off x="1399244" y="2212848"/>
            <a:ext cx="1296000" cy="432000"/>
            <a:chOff x="1423958" y="2997000"/>
            <a:chExt cx="1296000" cy="43200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5EFF786-F836-E146-B2CC-E39D5DE71843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D320EAC-F92B-EC41-8F9B-EA0765C96C44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807FDBB-0440-8245-8A24-885BFE7A1F7A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316960E-34A5-3347-8821-2F012868CDD7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34AA9D6-D20A-FD4A-B83F-503D853F8AA9}"/>
              </a:ext>
            </a:extLst>
          </p:cNvPr>
          <p:cNvGrpSpPr/>
          <p:nvPr/>
        </p:nvGrpSpPr>
        <p:grpSpPr>
          <a:xfrm>
            <a:off x="3219913" y="2212848"/>
            <a:ext cx="1296000" cy="432000"/>
            <a:chOff x="1423958" y="2997000"/>
            <a:chExt cx="1296000" cy="4320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E9DCCBA-8519-7B4C-8280-B8FBB42F2050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E31E97F-6EDE-E74F-86D9-58398CBAA681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F1C2591-9E82-0942-8961-A991456B64E2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747197D-C839-794C-A72D-7F69748C56CC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75AFF1C-5701-4745-9C2D-BF206A4D06AC}"/>
              </a:ext>
            </a:extLst>
          </p:cNvPr>
          <p:cNvGrpSpPr/>
          <p:nvPr/>
        </p:nvGrpSpPr>
        <p:grpSpPr>
          <a:xfrm>
            <a:off x="5040582" y="2212848"/>
            <a:ext cx="1296000" cy="432000"/>
            <a:chOff x="1423958" y="2997000"/>
            <a:chExt cx="1296000" cy="432000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60FCDCD-F8C8-D94F-B59A-CFD8839F7BAB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984D3E-8065-5E46-AD81-0E5E2EED14CA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27F5D6F-A861-F143-8B2A-292D5E0FFDF8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AE7B130-5D24-4940-B52B-3E287EFB520F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0F63DC8-F207-F345-A891-DDE7706DBAE3}"/>
              </a:ext>
            </a:extLst>
          </p:cNvPr>
          <p:cNvGrpSpPr/>
          <p:nvPr/>
        </p:nvGrpSpPr>
        <p:grpSpPr>
          <a:xfrm>
            <a:off x="6861251" y="2212848"/>
            <a:ext cx="1296000" cy="432000"/>
            <a:chOff x="1423958" y="2997000"/>
            <a:chExt cx="1296000" cy="432000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4EFFE6F-D6AF-7C41-8096-EE5D8FDCA7BF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A03E762-70C8-7543-B9FE-B6CDCE1ADCA0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E9A2FD-32A1-4A46-9796-B5C6950546A5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2A01E2F-E8CB-1349-8813-FF851305BB26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CCC2256-07C5-B545-B827-BB1F9ADDC725}"/>
              </a:ext>
            </a:extLst>
          </p:cNvPr>
          <p:cNvGrpSpPr/>
          <p:nvPr/>
        </p:nvGrpSpPr>
        <p:grpSpPr>
          <a:xfrm>
            <a:off x="8681920" y="2212848"/>
            <a:ext cx="1296000" cy="432000"/>
            <a:chOff x="1423958" y="2997000"/>
            <a:chExt cx="1296000" cy="432000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97D04E3E-C4EE-4142-BFB4-F7945184CC9A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A968C5F-BC3F-1F4D-8EA9-E81749B6BE7E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8446275-ACA5-8C43-89F0-774CE00F3DED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nil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6EAB0B0-1554-BD45-8B09-150E6B10015B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BF2A9AFC-3B9B-744B-B0AF-079B2D10AE48}"/>
              </a:ext>
            </a:extLst>
          </p:cNvPr>
          <p:cNvCxnSpPr>
            <a:endCxn id="79" idx="0"/>
          </p:cNvCxnSpPr>
          <p:nvPr/>
        </p:nvCxnSpPr>
        <p:spPr>
          <a:xfrm flipV="1">
            <a:off x="2479244" y="2212848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22AFE00F-4722-4E41-890E-518AA3516F63}"/>
              </a:ext>
            </a:extLst>
          </p:cNvPr>
          <p:cNvCxnSpPr>
            <a:cxnSpLocks/>
            <a:endCxn id="51" idx="2"/>
          </p:cNvCxnSpPr>
          <p:nvPr/>
        </p:nvCxnSpPr>
        <p:spPr>
          <a:xfrm rot="10800000" flipV="1">
            <a:off x="2479245" y="2428848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F12A149D-40CB-974B-A944-8EDAA8F116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2116" y="2428848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4E1CC7A-ACBE-9A49-8453-A7A457B73E43}"/>
              </a:ext>
            </a:extLst>
          </p:cNvPr>
          <p:cNvCxnSpPr/>
          <p:nvPr/>
        </p:nvCxnSpPr>
        <p:spPr>
          <a:xfrm flipV="1">
            <a:off x="4299910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13A8BEA-5599-264A-9E27-F263AB2BDC81}"/>
              </a:ext>
            </a:extLst>
          </p:cNvPr>
          <p:cNvCxnSpPr/>
          <p:nvPr/>
        </p:nvCxnSpPr>
        <p:spPr>
          <a:xfrm flipV="1">
            <a:off x="6120576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>
            <a:extLst>
              <a:ext uri="{FF2B5EF4-FFF2-40B4-BE49-F238E27FC236}">
                <a16:creationId xmlns:a16="http://schemas.microsoft.com/office/drawing/2014/main" id="{57B3DD0B-C851-6547-8A0E-2E0EF56D0F6A}"/>
              </a:ext>
            </a:extLst>
          </p:cNvPr>
          <p:cNvCxnSpPr/>
          <p:nvPr/>
        </p:nvCxnSpPr>
        <p:spPr>
          <a:xfrm flipV="1">
            <a:off x="7940765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C53B8DD6-C47B-9040-BDD1-70BDFE1EB6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8377" y="2422167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19BC7288-6A70-5A47-BEA6-BAD0AE2AA7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765" y="2424201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2A361C51-37D9-9D4C-A9C4-EEEF0AA88F7B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4299427" y="2212848"/>
            <a:ext cx="3209824" cy="215998"/>
          </a:xfrm>
          <a:prstGeom prst="bentConnector4">
            <a:avLst>
              <a:gd name="adj1" fmla="val 54"/>
              <a:gd name="adj2" fmla="val 5204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DC555A77-9C7C-6C48-BB27-CE18DCF0CB32}"/>
              </a:ext>
            </a:extLst>
          </p:cNvPr>
          <p:cNvCxnSpPr>
            <a:cxnSpLocks/>
            <a:endCxn id="82" idx="2"/>
          </p:cNvCxnSpPr>
          <p:nvPr/>
        </p:nvCxnSpPr>
        <p:spPr>
          <a:xfrm rot="10800000" flipV="1">
            <a:off x="3867914" y="2428846"/>
            <a:ext cx="3227135" cy="216002"/>
          </a:xfrm>
          <a:prstGeom prst="bentConnector4">
            <a:avLst>
              <a:gd name="adj1" fmla="val 322"/>
              <a:gd name="adj2" fmla="val 49758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七边形 107">
            <a:extLst>
              <a:ext uri="{FF2B5EF4-FFF2-40B4-BE49-F238E27FC236}">
                <a16:creationId xmlns:a16="http://schemas.microsoft.com/office/drawing/2014/main" id="{F9B4F733-FB3B-FE47-9DBB-AEE20BA1DFB9}"/>
              </a:ext>
            </a:extLst>
          </p:cNvPr>
          <p:cNvSpPr/>
          <p:nvPr/>
        </p:nvSpPr>
        <p:spPr>
          <a:xfrm>
            <a:off x="4221855" y="4176530"/>
            <a:ext cx="346912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9" name="七边形 108">
            <a:extLst>
              <a:ext uri="{FF2B5EF4-FFF2-40B4-BE49-F238E27FC236}">
                <a16:creationId xmlns:a16="http://schemas.microsoft.com/office/drawing/2014/main" id="{5D33B82C-6D06-2C4B-9D70-217FF8010FFA}"/>
              </a:ext>
            </a:extLst>
          </p:cNvPr>
          <p:cNvSpPr/>
          <p:nvPr/>
        </p:nvSpPr>
        <p:spPr>
          <a:xfrm>
            <a:off x="4221434" y="4862129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3620D9-99F4-854F-8D4B-5A8434DF4E28}"/>
              </a:ext>
            </a:extLst>
          </p:cNvPr>
          <p:cNvSpPr txBox="1"/>
          <p:nvPr/>
        </p:nvSpPr>
        <p:spPr>
          <a:xfrm>
            <a:off x="4735737" y="416417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elem.Prev.Next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elem.Next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44B5A36-3496-B242-9B23-0B3096EEB00C}"/>
              </a:ext>
            </a:extLst>
          </p:cNvPr>
          <p:cNvSpPr txBox="1"/>
          <p:nvPr/>
        </p:nvSpPr>
        <p:spPr>
          <a:xfrm>
            <a:off x="4760451" y="484748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elem.Next.Prev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elem.Prev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E2AC350-CCD0-4E48-A82D-BCB5B0522E38}"/>
              </a:ext>
            </a:extLst>
          </p:cNvPr>
          <p:cNvSpPr/>
          <p:nvPr/>
        </p:nvSpPr>
        <p:spPr>
          <a:xfrm>
            <a:off x="2095101" y="4115708"/>
            <a:ext cx="4320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93434B-ABE2-9E41-BAB1-EA7A489BF48C}"/>
              </a:ext>
            </a:extLst>
          </p:cNvPr>
          <p:cNvSpPr/>
          <p:nvPr/>
        </p:nvSpPr>
        <p:spPr>
          <a:xfrm>
            <a:off x="2527101" y="4115708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16795-4144-2B46-86E2-CD37158D5F6B}"/>
              </a:ext>
            </a:extLst>
          </p:cNvPr>
          <p:cNvSpPr txBox="1"/>
          <p:nvPr/>
        </p:nvSpPr>
        <p:spPr>
          <a:xfrm>
            <a:off x="2034658" y="483192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Val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D7F733-1775-0842-B842-CF60B822E022}"/>
              </a:ext>
            </a:extLst>
          </p:cNvPr>
          <p:cNvSpPr txBox="1"/>
          <p:nvPr/>
        </p:nvSpPr>
        <p:spPr>
          <a:xfrm>
            <a:off x="2635935" y="4819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F7DD6B-441D-A34E-8092-3A8F5C8C8A52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H="1" flipV="1">
            <a:off x="2743101" y="4547708"/>
            <a:ext cx="216000" cy="27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B1A04D4-A0AD-A843-A2F9-C1C4A65D43A9}"/>
              </a:ext>
            </a:extLst>
          </p:cNvPr>
          <p:cNvCxnSpPr>
            <a:stCxn id="3" idx="0"/>
            <a:endCxn id="28" idx="2"/>
          </p:cNvCxnSpPr>
          <p:nvPr/>
        </p:nvCxnSpPr>
        <p:spPr>
          <a:xfrm flipV="1">
            <a:off x="2280880" y="4547708"/>
            <a:ext cx="30221" cy="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363C30B-32EC-DD48-AD79-C3C1F208FA3E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701920" y="2422167"/>
            <a:ext cx="368812" cy="668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4AB195-7A1B-0F48-A084-3E88C6A3A826}"/>
              </a:ext>
            </a:extLst>
          </p:cNvPr>
          <p:cNvSpPr txBox="1"/>
          <p:nvPr/>
        </p:nvSpPr>
        <p:spPr>
          <a:xfrm>
            <a:off x="990381" y="2289220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57864FF-1EA6-EB44-A7D7-69E1B6B91A90}"/>
              </a:ext>
            </a:extLst>
          </p:cNvPr>
          <p:cNvGrpSpPr/>
          <p:nvPr/>
        </p:nvGrpSpPr>
        <p:grpSpPr>
          <a:xfrm>
            <a:off x="4293452" y="1424077"/>
            <a:ext cx="667170" cy="788769"/>
            <a:chOff x="6860104" y="717091"/>
            <a:chExt cx="667170" cy="788769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4E3F1A68-F9DE-7D45-8138-7B289B030E3F}"/>
                </a:ext>
              </a:extLst>
            </p:cNvPr>
            <p:cNvCxnSpPr>
              <a:cxnSpLocks/>
            </p:cNvCxnSpPr>
            <p:nvPr/>
          </p:nvCxnSpPr>
          <p:spPr>
            <a:xfrm>
              <a:off x="7134389" y="1039956"/>
              <a:ext cx="3471" cy="46590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1806A45-75FE-C945-85C9-79AE23D3ED15}"/>
                </a:ext>
              </a:extLst>
            </p:cNvPr>
            <p:cNvSpPr txBox="1"/>
            <p:nvPr/>
          </p:nvSpPr>
          <p:spPr>
            <a:xfrm>
              <a:off x="6860104" y="71709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elem</a:t>
              </a:r>
              <a:endParaRPr kumimoji="1"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9921C090-E337-9E40-A407-6083B531F03F}"/>
              </a:ext>
            </a:extLst>
          </p:cNvPr>
          <p:cNvSpPr/>
          <p:nvPr/>
        </p:nvSpPr>
        <p:spPr>
          <a:xfrm>
            <a:off x="1656805" y="4119615"/>
            <a:ext cx="432000" cy="4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06350DB-C60B-C94F-812C-2E264D07D099}"/>
              </a:ext>
            </a:extLst>
          </p:cNvPr>
          <p:cNvSpPr txBox="1"/>
          <p:nvPr/>
        </p:nvSpPr>
        <p:spPr>
          <a:xfrm>
            <a:off x="1279492" y="48496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E502ADD-7E9D-E345-91A7-2256D67B8183}"/>
              </a:ext>
            </a:extLst>
          </p:cNvPr>
          <p:cNvCxnSpPr>
            <a:cxnSpLocks/>
            <a:stCxn id="71" idx="0"/>
            <a:endCxn id="58" idx="2"/>
          </p:cNvCxnSpPr>
          <p:nvPr/>
        </p:nvCxnSpPr>
        <p:spPr>
          <a:xfrm flipV="1">
            <a:off x="1587429" y="4551615"/>
            <a:ext cx="285376" cy="29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34AA9D6-D20A-FD4A-B83F-503D853F8AA9}"/>
              </a:ext>
            </a:extLst>
          </p:cNvPr>
          <p:cNvGrpSpPr/>
          <p:nvPr/>
        </p:nvGrpSpPr>
        <p:grpSpPr>
          <a:xfrm>
            <a:off x="2070732" y="2212848"/>
            <a:ext cx="1296000" cy="432000"/>
            <a:chOff x="1423958" y="2997000"/>
            <a:chExt cx="1296000" cy="4320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E9DCCBA-8519-7B4C-8280-B8FBB42F2050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E31E97F-6EDE-E74F-86D9-58398CBAA681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F1C2591-9E82-0942-8961-A991456B64E2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747197D-C839-794C-A72D-7F69748C56CC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nil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75AFF1C-5701-4745-9C2D-BF206A4D06AC}"/>
              </a:ext>
            </a:extLst>
          </p:cNvPr>
          <p:cNvGrpSpPr/>
          <p:nvPr/>
        </p:nvGrpSpPr>
        <p:grpSpPr>
          <a:xfrm>
            <a:off x="3891401" y="2212848"/>
            <a:ext cx="1296000" cy="432000"/>
            <a:chOff x="1423958" y="2997000"/>
            <a:chExt cx="1296000" cy="432000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60FCDCD-F8C8-D94F-B59A-CFD8839F7BAB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984D3E-8065-5E46-AD81-0E5E2EED14CA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27F5D6F-A861-F143-8B2A-292D5E0FFDF8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AE7B130-5D24-4940-B52B-3E287EFB520F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0F63DC8-F207-F345-A891-DDE7706DBAE3}"/>
              </a:ext>
            </a:extLst>
          </p:cNvPr>
          <p:cNvGrpSpPr/>
          <p:nvPr/>
        </p:nvGrpSpPr>
        <p:grpSpPr>
          <a:xfrm>
            <a:off x="5712070" y="2212848"/>
            <a:ext cx="1296000" cy="432000"/>
            <a:chOff x="1423958" y="2997000"/>
            <a:chExt cx="1296000" cy="432000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4EFFE6F-D6AF-7C41-8096-EE5D8FDCA7BF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A03E762-70C8-7543-B9FE-B6CDCE1ADCA0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3E9A2FD-32A1-4A46-9796-B5C6950546A5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2A01E2F-E8CB-1349-8813-FF851305BB26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CCC2256-07C5-B545-B827-BB1F9ADDC725}"/>
              </a:ext>
            </a:extLst>
          </p:cNvPr>
          <p:cNvGrpSpPr/>
          <p:nvPr/>
        </p:nvGrpSpPr>
        <p:grpSpPr>
          <a:xfrm>
            <a:off x="7532739" y="2212848"/>
            <a:ext cx="1296000" cy="432000"/>
            <a:chOff x="1423958" y="2997000"/>
            <a:chExt cx="1296000" cy="432000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97D04E3E-C4EE-4142-BFB4-F7945184CC9A}"/>
                </a:ext>
              </a:extLst>
            </p:cNvPr>
            <p:cNvGrpSpPr/>
            <p:nvPr/>
          </p:nvGrpSpPr>
          <p:grpSpPr>
            <a:xfrm>
              <a:off x="1855958" y="2997000"/>
              <a:ext cx="864000" cy="432000"/>
              <a:chOff x="1681654" y="2123090"/>
              <a:chExt cx="864000" cy="43200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A968C5F-BC3F-1F4D-8EA9-E81749B6BE7E}"/>
                  </a:ext>
                </a:extLst>
              </p:cNvPr>
              <p:cNvSpPr/>
              <p:nvPr/>
            </p:nvSpPr>
            <p:spPr>
              <a:xfrm>
                <a:off x="1681654" y="2123090"/>
                <a:ext cx="432000" cy="43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8446275-ACA5-8C43-89F0-774CE00F3DED}"/>
                  </a:ext>
                </a:extLst>
              </p:cNvPr>
              <p:cNvSpPr/>
              <p:nvPr/>
            </p:nvSpPr>
            <p:spPr>
              <a:xfrm>
                <a:off x="2113654" y="2123090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nil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6EAB0B0-1554-BD45-8B09-150E6B10015B}"/>
                </a:ext>
              </a:extLst>
            </p:cNvPr>
            <p:cNvSpPr/>
            <p:nvPr/>
          </p:nvSpPr>
          <p:spPr>
            <a:xfrm>
              <a:off x="1423958" y="2997000"/>
              <a:ext cx="432000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F12A149D-40CB-974B-A944-8EDAA8F116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2935" y="2428848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4E1CC7A-ACBE-9A49-8453-A7A457B73E43}"/>
              </a:ext>
            </a:extLst>
          </p:cNvPr>
          <p:cNvCxnSpPr/>
          <p:nvPr/>
        </p:nvCxnSpPr>
        <p:spPr>
          <a:xfrm flipV="1">
            <a:off x="3150729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13A8BEA-5599-264A-9E27-F263AB2BDC81}"/>
              </a:ext>
            </a:extLst>
          </p:cNvPr>
          <p:cNvCxnSpPr/>
          <p:nvPr/>
        </p:nvCxnSpPr>
        <p:spPr>
          <a:xfrm flipV="1">
            <a:off x="4971395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>
            <a:extLst>
              <a:ext uri="{FF2B5EF4-FFF2-40B4-BE49-F238E27FC236}">
                <a16:creationId xmlns:a16="http://schemas.microsoft.com/office/drawing/2014/main" id="{57B3DD0B-C851-6547-8A0E-2E0EF56D0F6A}"/>
              </a:ext>
            </a:extLst>
          </p:cNvPr>
          <p:cNvCxnSpPr/>
          <p:nvPr/>
        </p:nvCxnSpPr>
        <p:spPr>
          <a:xfrm flipV="1">
            <a:off x="6791584" y="2212847"/>
            <a:ext cx="956669" cy="216000"/>
          </a:xfrm>
          <a:prstGeom prst="bentConnector4">
            <a:avLst>
              <a:gd name="adj1" fmla="val -39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C53B8DD6-C47B-9040-BDD1-70BDFE1EB6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9196" y="2422167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19BC7288-6A70-5A47-BEA6-BAD0AE2AA7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91584" y="2424201"/>
            <a:ext cx="956671" cy="216000"/>
          </a:xfrm>
          <a:prstGeom prst="bentConnector4">
            <a:avLst>
              <a:gd name="adj1" fmla="val 1253"/>
              <a:gd name="adj2" fmla="val 20583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2A361C51-37D9-9D4C-A9C4-EEEF0AA88F7B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3150246" y="2212848"/>
            <a:ext cx="3209824" cy="215998"/>
          </a:xfrm>
          <a:prstGeom prst="bentConnector4">
            <a:avLst>
              <a:gd name="adj1" fmla="val 54"/>
              <a:gd name="adj2" fmla="val 5204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DC555A77-9C7C-6C48-BB27-CE18DCF0CB32}"/>
              </a:ext>
            </a:extLst>
          </p:cNvPr>
          <p:cNvCxnSpPr>
            <a:cxnSpLocks/>
            <a:endCxn id="82" idx="2"/>
          </p:cNvCxnSpPr>
          <p:nvPr/>
        </p:nvCxnSpPr>
        <p:spPr>
          <a:xfrm rot="10800000" flipV="1">
            <a:off x="2718733" y="2428846"/>
            <a:ext cx="3227135" cy="216002"/>
          </a:xfrm>
          <a:prstGeom prst="bentConnector4">
            <a:avLst>
              <a:gd name="adj1" fmla="val 322"/>
              <a:gd name="adj2" fmla="val 49758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七边形 107">
            <a:extLst>
              <a:ext uri="{FF2B5EF4-FFF2-40B4-BE49-F238E27FC236}">
                <a16:creationId xmlns:a16="http://schemas.microsoft.com/office/drawing/2014/main" id="{F9B4F733-FB3B-FE47-9DBB-AEE20BA1DFB9}"/>
              </a:ext>
            </a:extLst>
          </p:cNvPr>
          <p:cNvSpPr/>
          <p:nvPr/>
        </p:nvSpPr>
        <p:spPr>
          <a:xfrm>
            <a:off x="4221855" y="3904676"/>
            <a:ext cx="346912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9" name="七边形 108">
            <a:extLst>
              <a:ext uri="{FF2B5EF4-FFF2-40B4-BE49-F238E27FC236}">
                <a16:creationId xmlns:a16="http://schemas.microsoft.com/office/drawing/2014/main" id="{5D33B82C-6D06-2C4B-9D70-217FF8010FFA}"/>
              </a:ext>
            </a:extLst>
          </p:cNvPr>
          <p:cNvSpPr/>
          <p:nvPr/>
        </p:nvSpPr>
        <p:spPr>
          <a:xfrm>
            <a:off x="4221434" y="4392563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3620D9-99F4-854F-8D4B-5A8434DF4E28}"/>
              </a:ext>
            </a:extLst>
          </p:cNvPr>
          <p:cNvSpPr txBox="1"/>
          <p:nvPr/>
        </p:nvSpPr>
        <p:spPr>
          <a:xfrm>
            <a:off x="4735737" y="3892319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elem.Next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head.Next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44B5A36-3496-B242-9B23-0B3096EEB00C}"/>
              </a:ext>
            </a:extLst>
          </p:cNvPr>
          <p:cNvSpPr txBox="1"/>
          <p:nvPr/>
        </p:nvSpPr>
        <p:spPr>
          <a:xfrm>
            <a:off x="4760451" y="4377915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elem.Next.Prev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elem</a:t>
            </a:r>
            <a:endParaRPr kumimoji="1" lang="zh-CN" altLang="en-US" dirty="0"/>
          </a:p>
        </p:txBody>
      </p:sp>
      <p:sp>
        <p:nvSpPr>
          <p:cNvPr id="78" name="七边形 77">
            <a:extLst>
              <a:ext uri="{FF2B5EF4-FFF2-40B4-BE49-F238E27FC236}">
                <a16:creationId xmlns:a16="http://schemas.microsoft.com/office/drawing/2014/main" id="{C562E9EE-2260-934B-AD86-FF95364B6E97}"/>
              </a:ext>
            </a:extLst>
          </p:cNvPr>
          <p:cNvSpPr/>
          <p:nvPr/>
        </p:nvSpPr>
        <p:spPr>
          <a:xfrm>
            <a:off x="5294075" y="1793409"/>
            <a:ext cx="346912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七边形 60">
            <a:extLst>
              <a:ext uri="{FF2B5EF4-FFF2-40B4-BE49-F238E27FC236}">
                <a16:creationId xmlns:a16="http://schemas.microsoft.com/office/drawing/2014/main" id="{64A8B669-7509-3347-97DF-E7E7B340DF67}"/>
              </a:ext>
            </a:extLst>
          </p:cNvPr>
          <p:cNvSpPr/>
          <p:nvPr/>
        </p:nvSpPr>
        <p:spPr>
          <a:xfrm>
            <a:off x="3459949" y="1793409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七边形 61">
            <a:extLst>
              <a:ext uri="{FF2B5EF4-FFF2-40B4-BE49-F238E27FC236}">
                <a16:creationId xmlns:a16="http://schemas.microsoft.com/office/drawing/2014/main" id="{F9212494-4301-3744-AC8F-123685D1D388}"/>
              </a:ext>
            </a:extLst>
          </p:cNvPr>
          <p:cNvSpPr/>
          <p:nvPr/>
        </p:nvSpPr>
        <p:spPr>
          <a:xfrm>
            <a:off x="3459949" y="2710750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3" name="七边形 62">
            <a:extLst>
              <a:ext uri="{FF2B5EF4-FFF2-40B4-BE49-F238E27FC236}">
                <a16:creationId xmlns:a16="http://schemas.microsoft.com/office/drawing/2014/main" id="{801275FE-4AD4-6E4A-ABE9-6E8B89BE68F0}"/>
              </a:ext>
            </a:extLst>
          </p:cNvPr>
          <p:cNvSpPr/>
          <p:nvPr/>
        </p:nvSpPr>
        <p:spPr>
          <a:xfrm>
            <a:off x="4229114" y="4887286"/>
            <a:ext cx="346912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4" name="七边形 63">
            <a:extLst>
              <a:ext uri="{FF2B5EF4-FFF2-40B4-BE49-F238E27FC236}">
                <a16:creationId xmlns:a16="http://schemas.microsoft.com/office/drawing/2014/main" id="{D5F220D8-E1BC-4545-AEB2-33171535FC07}"/>
              </a:ext>
            </a:extLst>
          </p:cNvPr>
          <p:cNvSpPr/>
          <p:nvPr/>
        </p:nvSpPr>
        <p:spPr>
          <a:xfrm>
            <a:off x="4228693" y="5412244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28DD82A-055D-594B-8B81-9DA69B8474E1}"/>
              </a:ext>
            </a:extLst>
          </p:cNvPr>
          <p:cNvSpPr txBox="1"/>
          <p:nvPr/>
        </p:nvSpPr>
        <p:spPr>
          <a:xfrm>
            <a:off x="4742996" y="487492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head.Next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elem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0E891D6-5A85-3649-AD85-E5B986B57387}"/>
              </a:ext>
            </a:extLst>
          </p:cNvPr>
          <p:cNvSpPr txBox="1"/>
          <p:nvPr/>
        </p:nvSpPr>
        <p:spPr>
          <a:xfrm>
            <a:off x="4767710" y="539759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elem.Prev</a:t>
            </a:r>
            <a:r>
              <a:rPr kumimoji="1" lang="en-US" altLang="zh-CN" dirty="0"/>
              <a:t>=head</a:t>
            </a:r>
            <a:endParaRPr kumimoji="1" lang="zh-CN" altLang="en-US" dirty="0"/>
          </a:p>
        </p:txBody>
      </p:sp>
      <p:sp>
        <p:nvSpPr>
          <p:cNvPr id="81" name="七边形 80">
            <a:extLst>
              <a:ext uri="{FF2B5EF4-FFF2-40B4-BE49-F238E27FC236}">
                <a16:creationId xmlns:a16="http://schemas.microsoft.com/office/drawing/2014/main" id="{2396626C-D0C8-1E4E-9D34-C9F7944C2DEC}"/>
              </a:ext>
            </a:extLst>
          </p:cNvPr>
          <p:cNvSpPr/>
          <p:nvPr/>
        </p:nvSpPr>
        <p:spPr>
          <a:xfrm>
            <a:off x="5294075" y="2704821"/>
            <a:ext cx="338227" cy="340036"/>
          </a:xfrm>
          <a:prstGeom prst="hept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17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180</Words>
  <Application>Microsoft Macintosh PowerPoint</Application>
  <PresentationFormat>宽屏</PresentationFormat>
  <Paragraphs>103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22</cp:revision>
  <dcterms:created xsi:type="dcterms:W3CDTF">2021-01-21T12:26:44Z</dcterms:created>
  <dcterms:modified xsi:type="dcterms:W3CDTF">2021-05-09T09:33:25Z</dcterms:modified>
</cp:coreProperties>
</file>