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/>
    <p:restoredTop sz="94626"/>
  </p:normalViewPr>
  <p:slideViewPr>
    <p:cSldViewPr snapToGrid="0" snapToObjects="1">
      <p:cViewPr varScale="1">
        <p:scale>
          <a:sx n="100" d="100"/>
          <a:sy n="100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DE8B-4CFC-8D4C-B9A2-3EF9ACCF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9F952-4B84-2646-B2A6-73715CF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BB83C-B498-2346-8992-E840E63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CBBC2-5B8F-1D4D-8BC3-B16461E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6157E-4AE7-F54E-A031-C824FF4B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3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C3C1-3E55-FF4B-A08C-12A52DD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F6367-F785-4546-A0A0-1514F3A5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1899-7A6E-E445-88E3-5AEEDAD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AD97E-B533-B548-B90F-2A3DE904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5735-171B-2348-8295-51FF466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3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E7CDB0-EC28-7447-B83A-5CAE3A88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73CA3-9FD7-2246-8780-7EC3F7FF3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3E643-AE0C-474D-ADEC-AA0F3793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EDBFC-1ED9-1846-9636-27E83BDC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727CB-40CF-2E4C-9DEF-EF30E4F2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5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3BC1-D7D9-114D-8870-0515150D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EC45-8741-D24C-A798-1C412CB9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6E2E7-E7B9-8D43-8601-D11675FE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39BC1-F9DE-E547-88B4-E7236FF9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3D210-662E-4F4F-A996-A547C1F3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21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0E8A-FDFB-3949-BDFC-DF6F94D7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E6E85-11D4-B24C-8131-25A3289D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EFDCA-1536-E14F-99F1-3412130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EC635-CDA3-6B40-9BC7-28DD5747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45C87-3A89-0A4E-82B2-4569ADB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075D-D842-9146-87AE-A53D3B36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03517-41FB-D14F-8D7E-252325CA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39E91-7870-974E-A039-936E8CA2C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F9C9A-FBDA-AC44-9467-CD9469C7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222A-FD78-C54F-871A-E26FA6B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40A62-48D9-A74A-92B7-FE0A7E2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9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1B1F-A948-BF40-882B-F323050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4829C-DF2D-CB43-9237-A1E8984F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007D0-714C-5C4C-9C39-D5B3267E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A92F6-21A9-8B46-9786-C414BA8CF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8487C-4177-8549-9A57-23EC155ED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E413-A4FF-A146-A033-95FCB12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9736AB-D094-D944-BFAA-2A58E945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878DF-71A2-CF4B-AC8A-D56FBA56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BB17-0A5B-D74E-B32F-DA7FCAC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5D28D-7225-CA44-BB38-DD08576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0B566-8F44-444D-95D0-A3F2C5E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7209E-4A67-D34F-B7F5-F2A01D8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CC74E-DE54-7A4E-9284-CC3A3EF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8ACBB-42DC-0F4E-8ECD-52C6CABB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BF04-9393-294A-A45B-A2CC1D1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5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E381-047C-A347-860E-825B468F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96E02-CB80-0B45-B5B6-64D739F6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8B7CD-BAA8-954D-B9D3-CCDD64410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828A0-51A9-CE41-AFDA-C591954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E04F4-88F6-6545-8A2B-CA0CBB27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A3DEC-2CB4-4D4F-B07D-6007EB9B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94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9DF8-691E-C445-ADE1-DFF5BED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6D58B-67CC-CB45-A242-E236CBDC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A609E-90D3-6A4A-90B3-631496A8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71EFA-8F9D-6347-9410-FB8C1C72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F039E-6322-C244-97B5-01E8EDC7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02740-5358-3348-8994-20A84F1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96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C88373-A890-6B48-97F0-9216FB01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35734-5747-8840-BEF2-3DFA9F37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E506A-7F8E-F343-869A-B07CAED6E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8220-CFAA-5B4D-A5C8-39F0E3DA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39019-EC80-2240-A9D1-87D89AA30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53660"/>
              </p:ext>
            </p:extLst>
          </p:nvPr>
        </p:nvGraphicFramePr>
        <p:xfrm>
          <a:off x="294289" y="2128053"/>
          <a:ext cx="11761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27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377429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24802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119093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0898240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69086650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6264372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39955702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8730327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048700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99915513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7406285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151129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3877173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2195069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500615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541837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5855495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5723424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2222496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402214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514946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9775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022B964-FF1D-9F40-9D00-F1BFCB4E743F}"/>
              </a:ext>
            </a:extLst>
          </p:cNvPr>
          <p:cNvSpPr txBox="1"/>
          <p:nvPr/>
        </p:nvSpPr>
        <p:spPr>
          <a:xfrm>
            <a:off x="550497" y="108285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每组长度 </a:t>
            </a:r>
            <a:r>
              <a:rPr kumimoji="1" lang="en-US" altLang="zh-CN" dirty="0"/>
              <a:t>A=6</a:t>
            </a:r>
            <a:endParaRPr kumimoji="1"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6DFE9DD-FBFD-174E-B0A7-C4BDDCBD4C45}"/>
              </a:ext>
            </a:extLst>
          </p:cNvPr>
          <p:cNvGrpSpPr/>
          <p:nvPr/>
        </p:nvGrpSpPr>
        <p:grpSpPr>
          <a:xfrm>
            <a:off x="428545" y="2578537"/>
            <a:ext cx="1459624" cy="753236"/>
            <a:chOff x="428545" y="2576348"/>
            <a:chExt cx="1459624" cy="753236"/>
          </a:xfrm>
        </p:grpSpPr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B5D3361E-2AEB-3744-9778-082CEEF05E61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4E748A3-B778-F547-ADA5-01376E8B8EE0}"/>
                </a:ext>
              </a:extLst>
            </p:cNvPr>
            <p:cNvSpPr txBox="1"/>
            <p:nvPr/>
          </p:nvSpPr>
          <p:spPr>
            <a:xfrm>
              <a:off x="773244" y="3021807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Max[0]</a:t>
              </a:r>
              <a:endParaRPr kumimoji="1"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93197F2-8EE2-3146-806B-6D468DA035B2}"/>
              </a:ext>
            </a:extLst>
          </p:cNvPr>
          <p:cNvGrpSpPr/>
          <p:nvPr/>
        </p:nvGrpSpPr>
        <p:grpSpPr>
          <a:xfrm>
            <a:off x="2197094" y="2578537"/>
            <a:ext cx="1459624" cy="742584"/>
            <a:chOff x="428545" y="2576348"/>
            <a:chExt cx="1459624" cy="742584"/>
          </a:xfrm>
        </p:grpSpPr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B84759B4-E0B9-6940-976E-A68EB3FE07F9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5BB3FCC-E448-9C4D-9784-7BE15604B418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Max[1]</a:t>
              </a:r>
              <a:endParaRPr kumimoji="1" lang="zh-CN" altLang="en-US" sz="14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74CDD3-E408-174F-B3B8-81200B3B5F85}"/>
              </a:ext>
            </a:extLst>
          </p:cNvPr>
          <p:cNvGrpSpPr/>
          <p:nvPr/>
        </p:nvGrpSpPr>
        <p:grpSpPr>
          <a:xfrm>
            <a:off x="3965643" y="2578537"/>
            <a:ext cx="1459624" cy="742584"/>
            <a:chOff x="428545" y="2576348"/>
            <a:chExt cx="1459624" cy="742584"/>
          </a:xfrm>
        </p:grpSpPr>
        <p:sp>
          <p:nvSpPr>
            <p:cNvPr id="68" name="右大括号 67">
              <a:extLst>
                <a:ext uri="{FF2B5EF4-FFF2-40B4-BE49-F238E27FC236}">
                  <a16:creationId xmlns:a16="http://schemas.microsoft.com/office/drawing/2014/main" id="{058D3EF7-65C6-B64B-8A88-E0C09888127E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9689AA-D6AB-C64A-9845-B2F78136B285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Max[2]</a:t>
              </a:r>
              <a:endParaRPr kumimoji="1" lang="zh-CN" altLang="en-US" sz="14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033C36A-8711-4047-B8E0-196D66F3E602}"/>
              </a:ext>
            </a:extLst>
          </p:cNvPr>
          <p:cNvGrpSpPr/>
          <p:nvPr/>
        </p:nvGrpSpPr>
        <p:grpSpPr>
          <a:xfrm>
            <a:off x="5734192" y="2578537"/>
            <a:ext cx="1459624" cy="742584"/>
            <a:chOff x="428545" y="2576348"/>
            <a:chExt cx="1459624" cy="742584"/>
          </a:xfrm>
        </p:grpSpPr>
        <p:sp>
          <p:nvSpPr>
            <p:cNvPr id="71" name="右大括号 70">
              <a:extLst>
                <a:ext uri="{FF2B5EF4-FFF2-40B4-BE49-F238E27FC236}">
                  <a16:creationId xmlns:a16="http://schemas.microsoft.com/office/drawing/2014/main" id="{8CB05DB8-E5C1-AE4A-9DDC-A3E071078BBC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7CC5FDC-3B1E-5344-8CBF-C3CE4A3FAA10}"/>
                </a:ext>
              </a:extLst>
            </p:cNvPr>
            <p:cNvSpPr txBox="1"/>
            <p:nvPr/>
          </p:nvSpPr>
          <p:spPr>
            <a:xfrm>
              <a:off x="77324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Max[3]</a:t>
              </a:r>
              <a:endParaRPr kumimoji="1" lang="zh-CN" altLang="en-US" sz="14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2F29B03-349E-224D-B678-C771B01D394B}"/>
              </a:ext>
            </a:extLst>
          </p:cNvPr>
          <p:cNvGrpSpPr/>
          <p:nvPr/>
        </p:nvGrpSpPr>
        <p:grpSpPr>
          <a:xfrm>
            <a:off x="7502741" y="2578537"/>
            <a:ext cx="1459624" cy="742584"/>
            <a:chOff x="428545" y="2576348"/>
            <a:chExt cx="1459624" cy="742584"/>
          </a:xfrm>
        </p:grpSpPr>
        <p:sp>
          <p:nvSpPr>
            <p:cNvPr id="74" name="右大括号 73">
              <a:extLst>
                <a:ext uri="{FF2B5EF4-FFF2-40B4-BE49-F238E27FC236}">
                  <a16:creationId xmlns:a16="http://schemas.microsoft.com/office/drawing/2014/main" id="{AF5E0C2D-1548-1F43-9D7A-A35A66D6F5ED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7070AFE-C512-0648-AAAD-C9432CE537BF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Max[4]</a:t>
              </a:r>
              <a:endParaRPr kumimoji="1" lang="zh-CN" altLang="en-US" sz="1400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75E1F34-E6D8-4844-8671-34FB56F8B569}"/>
              </a:ext>
            </a:extLst>
          </p:cNvPr>
          <p:cNvGrpSpPr/>
          <p:nvPr/>
        </p:nvGrpSpPr>
        <p:grpSpPr>
          <a:xfrm>
            <a:off x="9271290" y="2578537"/>
            <a:ext cx="1459624" cy="742584"/>
            <a:chOff x="428545" y="2576348"/>
            <a:chExt cx="1459624" cy="742584"/>
          </a:xfrm>
        </p:grpSpPr>
        <p:sp>
          <p:nvSpPr>
            <p:cNvPr id="77" name="右大括号 76">
              <a:extLst>
                <a:ext uri="{FF2B5EF4-FFF2-40B4-BE49-F238E27FC236}">
                  <a16:creationId xmlns:a16="http://schemas.microsoft.com/office/drawing/2014/main" id="{42A08A43-EB9D-774D-97A1-B7B46800CA88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D1E896-D09F-1E45-972B-F20D2E379B63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Max[5]</a:t>
              </a:r>
              <a:endParaRPr kumimoji="1" lang="zh-CN" altLang="en-US" sz="1400" dirty="0"/>
            </a:p>
          </p:txBody>
        </p:sp>
      </p:grp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F60A8C07-7059-584E-97BB-7D1388F6D9F7}"/>
              </a:ext>
            </a:extLst>
          </p:cNvPr>
          <p:cNvSpPr/>
          <p:nvPr/>
        </p:nvSpPr>
        <p:spPr>
          <a:xfrm rot="5400000">
            <a:off x="11301349" y="2317029"/>
            <a:ext cx="357351" cy="880369"/>
          </a:xfrm>
          <a:prstGeom prst="rightBrac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AF2FF12-D46B-224D-AFF0-B6727C8733CF}"/>
              </a:ext>
            </a:extLst>
          </p:cNvPr>
          <p:cNvSpPr txBox="1"/>
          <p:nvPr/>
        </p:nvSpPr>
        <p:spPr>
          <a:xfrm>
            <a:off x="10719665" y="3013344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Max[6]</a:t>
            </a:r>
          </a:p>
          <a:p>
            <a:pPr algn="ctr"/>
            <a:r>
              <a:rPr kumimoji="1" lang="zh-CN" altLang="en-US" sz="1400" dirty="0"/>
              <a:t>不足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个也算一组</a:t>
            </a:r>
          </a:p>
        </p:txBody>
      </p:sp>
    </p:spTree>
    <p:extLst>
      <p:ext uri="{BB962C8B-B14F-4D97-AF65-F5344CB8AC3E}">
        <p14:creationId xmlns:p14="http://schemas.microsoft.com/office/powerpoint/2010/main" val="407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6059"/>
              </p:ext>
            </p:extLst>
          </p:nvPr>
        </p:nvGraphicFramePr>
        <p:xfrm>
          <a:off x="331360" y="2671750"/>
          <a:ext cx="11761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27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377429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24802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119093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0898240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69086650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6264372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39955702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8730327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048700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99915513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7406285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151129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3877173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2195069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500615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541837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5855495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5723424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2222496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402214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514946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9775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022B964-FF1D-9F40-9D00-F1BFCB4E743F}"/>
              </a:ext>
            </a:extLst>
          </p:cNvPr>
          <p:cNvSpPr txBox="1"/>
          <p:nvPr/>
        </p:nvSpPr>
        <p:spPr>
          <a:xfrm>
            <a:off x="550497" y="108285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每组长度 </a:t>
            </a:r>
            <a:r>
              <a:rPr kumimoji="1" lang="en-US" altLang="zh-CN" dirty="0"/>
              <a:t>A=6,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left=10,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right=20</a:t>
            </a:r>
            <a:endParaRPr kumimoji="1"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6DFE9DD-FBFD-174E-B0A7-C4BDDCBD4C45}"/>
              </a:ext>
            </a:extLst>
          </p:cNvPr>
          <p:cNvGrpSpPr/>
          <p:nvPr/>
        </p:nvGrpSpPr>
        <p:grpSpPr>
          <a:xfrm>
            <a:off x="465616" y="3122234"/>
            <a:ext cx="1459624" cy="753236"/>
            <a:chOff x="428545" y="2576348"/>
            <a:chExt cx="1459624" cy="753236"/>
          </a:xfrm>
        </p:grpSpPr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B5D3361E-2AEB-3744-9778-082CEEF05E61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4E748A3-B778-F547-ADA5-01376E8B8EE0}"/>
                </a:ext>
              </a:extLst>
            </p:cNvPr>
            <p:cNvSpPr txBox="1"/>
            <p:nvPr/>
          </p:nvSpPr>
          <p:spPr>
            <a:xfrm>
              <a:off x="773244" y="3021807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Max[0]</a:t>
              </a:r>
              <a:endParaRPr kumimoji="1"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93197F2-8EE2-3146-806B-6D468DA035B2}"/>
              </a:ext>
            </a:extLst>
          </p:cNvPr>
          <p:cNvGrpSpPr/>
          <p:nvPr/>
        </p:nvGrpSpPr>
        <p:grpSpPr>
          <a:xfrm>
            <a:off x="2234165" y="3122234"/>
            <a:ext cx="1459624" cy="742584"/>
            <a:chOff x="428545" y="2576348"/>
            <a:chExt cx="1459624" cy="742584"/>
          </a:xfrm>
        </p:grpSpPr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B84759B4-E0B9-6940-976E-A68EB3FE07F9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5BB3FCC-E448-9C4D-9784-7BE15604B418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Max[1]</a:t>
              </a:r>
              <a:endParaRPr kumimoji="1" lang="zh-CN" altLang="en-US" sz="14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74CDD3-E408-174F-B3B8-81200B3B5F85}"/>
              </a:ext>
            </a:extLst>
          </p:cNvPr>
          <p:cNvGrpSpPr/>
          <p:nvPr/>
        </p:nvGrpSpPr>
        <p:grpSpPr>
          <a:xfrm>
            <a:off x="4002714" y="3122234"/>
            <a:ext cx="1459624" cy="742584"/>
            <a:chOff x="428545" y="2576348"/>
            <a:chExt cx="1459624" cy="742584"/>
          </a:xfrm>
        </p:grpSpPr>
        <p:sp>
          <p:nvSpPr>
            <p:cNvPr id="68" name="右大括号 67">
              <a:extLst>
                <a:ext uri="{FF2B5EF4-FFF2-40B4-BE49-F238E27FC236}">
                  <a16:creationId xmlns:a16="http://schemas.microsoft.com/office/drawing/2014/main" id="{058D3EF7-65C6-B64B-8A88-E0C09888127E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9689AA-D6AB-C64A-9845-B2F78136B285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Max[2]</a:t>
              </a:r>
              <a:endParaRPr kumimoji="1" lang="zh-CN" altLang="en-US" sz="14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033C36A-8711-4047-B8E0-196D66F3E602}"/>
              </a:ext>
            </a:extLst>
          </p:cNvPr>
          <p:cNvGrpSpPr/>
          <p:nvPr/>
        </p:nvGrpSpPr>
        <p:grpSpPr>
          <a:xfrm>
            <a:off x="5771263" y="3122234"/>
            <a:ext cx="1459624" cy="742584"/>
            <a:chOff x="428545" y="2576348"/>
            <a:chExt cx="1459624" cy="742584"/>
          </a:xfrm>
        </p:grpSpPr>
        <p:sp>
          <p:nvSpPr>
            <p:cNvPr id="71" name="右大括号 70">
              <a:extLst>
                <a:ext uri="{FF2B5EF4-FFF2-40B4-BE49-F238E27FC236}">
                  <a16:creationId xmlns:a16="http://schemas.microsoft.com/office/drawing/2014/main" id="{8CB05DB8-E5C1-AE4A-9DDC-A3E071078BBC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7CC5FDC-3B1E-5344-8CBF-C3CE4A3FAA10}"/>
                </a:ext>
              </a:extLst>
            </p:cNvPr>
            <p:cNvSpPr txBox="1"/>
            <p:nvPr/>
          </p:nvSpPr>
          <p:spPr>
            <a:xfrm>
              <a:off x="77324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Max[3]</a:t>
              </a:r>
              <a:endParaRPr kumimoji="1" lang="zh-CN" altLang="en-US" sz="14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2F29B03-349E-224D-B678-C771B01D394B}"/>
              </a:ext>
            </a:extLst>
          </p:cNvPr>
          <p:cNvGrpSpPr/>
          <p:nvPr/>
        </p:nvGrpSpPr>
        <p:grpSpPr>
          <a:xfrm>
            <a:off x="7539812" y="3122234"/>
            <a:ext cx="1459624" cy="742584"/>
            <a:chOff x="428545" y="2576348"/>
            <a:chExt cx="1459624" cy="742584"/>
          </a:xfrm>
        </p:grpSpPr>
        <p:sp>
          <p:nvSpPr>
            <p:cNvPr id="74" name="右大括号 73">
              <a:extLst>
                <a:ext uri="{FF2B5EF4-FFF2-40B4-BE49-F238E27FC236}">
                  <a16:creationId xmlns:a16="http://schemas.microsoft.com/office/drawing/2014/main" id="{AF5E0C2D-1548-1F43-9D7A-A35A66D6F5ED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7070AFE-C512-0648-AAAD-C9432CE537BF}"/>
                </a:ext>
              </a:extLst>
            </p:cNvPr>
            <p:cNvSpPr txBox="1"/>
            <p:nvPr/>
          </p:nvSpPr>
          <p:spPr>
            <a:xfrm>
              <a:off x="794314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Max[4]</a:t>
              </a:r>
              <a:endParaRPr kumimoji="1" lang="zh-CN" altLang="en-US" sz="1400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75E1F34-E6D8-4844-8671-34FB56F8B569}"/>
              </a:ext>
            </a:extLst>
          </p:cNvPr>
          <p:cNvGrpSpPr/>
          <p:nvPr/>
        </p:nvGrpSpPr>
        <p:grpSpPr>
          <a:xfrm>
            <a:off x="9308361" y="3122234"/>
            <a:ext cx="1459624" cy="742584"/>
            <a:chOff x="428545" y="2576348"/>
            <a:chExt cx="1459624" cy="742584"/>
          </a:xfrm>
        </p:grpSpPr>
        <p:sp>
          <p:nvSpPr>
            <p:cNvPr id="77" name="右大括号 76">
              <a:extLst>
                <a:ext uri="{FF2B5EF4-FFF2-40B4-BE49-F238E27FC236}">
                  <a16:creationId xmlns:a16="http://schemas.microsoft.com/office/drawing/2014/main" id="{42A08A43-EB9D-774D-97A1-B7B46800CA88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D1E896-D09F-1E45-972B-F20D2E379B63}"/>
                </a:ext>
              </a:extLst>
            </p:cNvPr>
            <p:cNvSpPr txBox="1"/>
            <p:nvPr/>
          </p:nvSpPr>
          <p:spPr>
            <a:xfrm>
              <a:off x="704335" y="3011155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Max[5]</a:t>
              </a:r>
              <a:endParaRPr kumimoji="1" lang="zh-CN" altLang="en-US" sz="1400" dirty="0"/>
            </a:p>
          </p:txBody>
        </p:sp>
      </p:grp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F60A8C07-7059-584E-97BB-7D1388F6D9F7}"/>
              </a:ext>
            </a:extLst>
          </p:cNvPr>
          <p:cNvSpPr/>
          <p:nvPr/>
        </p:nvSpPr>
        <p:spPr>
          <a:xfrm rot="5400000">
            <a:off x="11338420" y="2860726"/>
            <a:ext cx="357351" cy="880369"/>
          </a:xfrm>
          <a:prstGeom prst="rightBrac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AF2FF12-D46B-224D-AFF0-B6727C8733CF}"/>
              </a:ext>
            </a:extLst>
          </p:cNvPr>
          <p:cNvSpPr txBox="1"/>
          <p:nvPr/>
        </p:nvSpPr>
        <p:spPr>
          <a:xfrm>
            <a:off x="10756736" y="3557041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Max[6]</a:t>
            </a:r>
          </a:p>
          <a:p>
            <a:pPr algn="ctr"/>
            <a:r>
              <a:rPr kumimoji="1" lang="zh-CN" altLang="en-US" sz="1400" dirty="0"/>
              <a:t>不足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个也算一组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39DFE564-697F-1445-B89F-FA7B244BEBD7}"/>
              </a:ext>
            </a:extLst>
          </p:cNvPr>
          <p:cNvSpPr/>
          <p:nvPr/>
        </p:nvSpPr>
        <p:spPr>
          <a:xfrm>
            <a:off x="3365089" y="2107501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C4230-E185-7541-90E9-215C84F9F130}"/>
              </a:ext>
            </a:extLst>
          </p:cNvPr>
          <p:cNvSpPr txBox="1"/>
          <p:nvPr/>
        </p:nvSpPr>
        <p:spPr>
          <a:xfrm>
            <a:off x="3172869" y="178796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left</a:t>
            </a:r>
            <a:endParaRPr kumimoji="1" lang="zh-CN" altLang="en-US" dirty="0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D6C759CF-8B32-6749-96C2-61B32E100788}"/>
              </a:ext>
            </a:extLst>
          </p:cNvPr>
          <p:cNvSpPr/>
          <p:nvPr/>
        </p:nvSpPr>
        <p:spPr>
          <a:xfrm>
            <a:off x="6308182" y="2114724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6ABB2A-D168-8B4E-94E0-680BF7BEC9A6}"/>
              </a:ext>
            </a:extLst>
          </p:cNvPr>
          <p:cNvSpPr txBox="1"/>
          <p:nvPr/>
        </p:nvSpPr>
        <p:spPr>
          <a:xfrm>
            <a:off x="6066534" y="17951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right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91F92D-FCC8-D845-B0CD-A6B6F855B894}"/>
              </a:ext>
            </a:extLst>
          </p:cNvPr>
          <p:cNvSpPr txBox="1"/>
          <p:nvPr/>
        </p:nvSpPr>
        <p:spPr>
          <a:xfrm>
            <a:off x="1743985" y="4077492"/>
            <a:ext cx="6649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如上图，先从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开始不足一组的绿色区间求出最大值，</a:t>
            </a:r>
            <a:endParaRPr kumimoji="1" lang="en-US" altLang="zh-CN" dirty="0"/>
          </a:p>
          <a:p>
            <a:r>
              <a:rPr kumimoji="1" lang="zh-CN" altLang="en-US" dirty="0"/>
              <a:t>再往取把整组的</a:t>
            </a:r>
            <a:r>
              <a:rPr kumimoji="1" lang="en-US" altLang="zh-CN" dirty="0"/>
              <a:t>Max[2]</a:t>
            </a:r>
            <a:r>
              <a:rPr kumimoji="1" lang="zh-CN" altLang="en-US" dirty="0"/>
              <a:t>与之前的最大值进行比较取最大值，</a:t>
            </a:r>
            <a:endParaRPr kumimoji="1" lang="en-US" altLang="zh-CN" dirty="0"/>
          </a:p>
          <a:p>
            <a:r>
              <a:rPr kumimoji="1" lang="zh-CN" altLang="en-US" dirty="0"/>
              <a:t>再与最后到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不足一组的区间数字进行比较最终取到最大值。</a:t>
            </a:r>
          </a:p>
        </p:txBody>
      </p:sp>
    </p:spTree>
    <p:extLst>
      <p:ext uri="{BB962C8B-B14F-4D97-AF65-F5344CB8AC3E}">
        <p14:creationId xmlns:p14="http://schemas.microsoft.com/office/powerpoint/2010/main" val="363609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0890"/>
              </p:ext>
            </p:extLst>
          </p:nvPr>
        </p:nvGraphicFramePr>
        <p:xfrm>
          <a:off x="346406" y="2710275"/>
          <a:ext cx="11761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27">
                  <a:extLst>
                    <a:ext uri="{9D8B030D-6E8A-4147-A177-3AD203B41FA5}">
                      <a16:colId xmlns:a16="http://schemas.microsoft.com/office/drawing/2014/main" val="296810446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9546091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9770440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725089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60128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64296167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404477341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504962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9351465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1786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1358985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81131984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27130476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59785259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1642498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6307069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377429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4024802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1190938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0898240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69086650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6264372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239955702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48730327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8048700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99915513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74062856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1511291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3877173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921950699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75006154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5418377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35855495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3157234243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122224967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644022141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2351494685"/>
                    </a:ext>
                  </a:extLst>
                </a:gridCol>
                <a:gridCol w="294027">
                  <a:extLst>
                    <a:ext uri="{9D8B030D-6E8A-4147-A177-3AD203B41FA5}">
                      <a16:colId xmlns:a16="http://schemas.microsoft.com/office/drawing/2014/main" val="129775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022B964-FF1D-9F40-9D00-F1BFCB4E743F}"/>
              </a:ext>
            </a:extLst>
          </p:cNvPr>
          <p:cNvSpPr txBox="1"/>
          <p:nvPr/>
        </p:nvSpPr>
        <p:spPr>
          <a:xfrm>
            <a:off x="550497" y="1082850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left=10,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right=20</a:t>
            </a:r>
            <a:endParaRPr kumimoji="1" lang="zh-CN" altLang="en-US" dirty="0"/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39DFE564-697F-1445-B89F-FA7B244BEBD7}"/>
              </a:ext>
            </a:extLst>
          </p:cNvPr>
          <p:cNvSpPr/>
          <p:nvPr/>
        </p:nvSpPr>
        <p:spPr>
          <a:xfrm>
            <a:off x="3365089" y="2107501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C4230-E185-7541-90E9-215C84F9F130}"/>
              </a:ext>
            </a:extLst>
          </p:cNvPr>
          <p:cNvSpPr txBox="1"/>
          <p:nvPr/>
        </p:nvSpPr>
        <p:spPr>
          <a:xfrm>
            <a:off x="3172869" y="178796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left</a:t>
            </a:r>
            <a:endParaRPr kumimoji="1" lang="zh-CN" altLang="en-US" dirty="0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D6C759CF-8B32-6749-96C2-61B32E100788}"/>
              </a:ext>
            </a:extLst>
          </p:cNvPr>
          <p:cNvSpPr/>
          <p:nvPr/>
        </p:nvSpPr>
        <p:spPr>
          <a:xfrm>
            <a:off x="6308182" y="2114724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6ABB2A-D168-8B4E-94E0-680BF7BEC9A6}"/>
              </a:ext>
            </a:extLst>
          </p:cNvPr>
          <p:cNvSpPr txBox="1"/>
          <p:nvPr/>
        </p:nvSpPr>
        <p:spPr>
          <a:xfrm>
            <a:off x="6066534" y="17951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right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1EAF2C-DF11-E94A-BC47-9E770A80F974}"/>
              </a:ext>
            </a:extLst>
          </p:cNvPr>
          <p:cNvSpPr txBox="1"/>
          <p:nvPr/>
        </p:nvSpPr>
        <p:spPr>
          <a:xfrm>
            <a:off x="2239285" y="4047108"/>
            <a:ext cx="5601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区间</a:t>
            </a:r>
            <a:r>
              <a:rPr kumimoji="1" lang="en-US" altLang="zh-CN" dirty="0"/>
              <a:t>[10,17]</a:t>
            </a:r>
          </a:p>
          <a:p>
            <a:r>
              <a:rPr kumimoji="1" lang="zh-CN" altLang="en-US" dirty="0"/>
              <a:t>区间</a:t>
            </a:r>
            <a:r>
              <a:rPr kumimoji="1" lang="en-US" altLang="zh-CN" dirty="0"/>
              <a:t>[13,20]</a:t>
            </a:r>
          </a:p>
          <a:p>
            <a:r>
              <a:rPr kumimoji="1" lang="zh-CN" altLang="en-US" dirty="0"/>
              <a:t>长度都为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zh-CN" altLang="en-US" dirty="0"/>
              <a:t>并集刚好是区间</a:t>
            </a:r>
            <a:r>
              <a:rPr kumimoji="1" lang="en-US" altLang="zh-CN" dirty="0"/>
              <a:t>[10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20]</a:t>
            </a:r>
          </a:p>
          <a:p>
            <a:r>
              <a:rPr kumimoji="1" lang="en-US" altLang="zh-CN" dirty="0"/>
              <a:t>max(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[10,20])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max(max(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[10,17]),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max(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[13,20]))</a:t>
            </a:r>
            <a:endParaRPr kumimoji="1"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051D038-2B03-D74E-B49A-6D589EB7EF5C}"/>
              </a:ext>
            </a:extLst>
          </p:cNvPr>
          <p:cNvGrpSpPr/>
          <p:nvPr/>
        </p:nvGrpSpPr>
        <p:grpSpPr>
          <a:xfrm>
            <a:off x="3420693" y="3150133"/>
            <a:ext cx="2065708" cy="734147"/>
            <a:chOff x="428545" y="2576348"/>
            <a:chExt cx="1459624" cy="734147"/>
          </a:xfrm>
        </p:grpSpPr>
        <p:sp>
          <p:nvSpPr>
            <p:cNvPr id="30" name="右大括号 29">
              <a:extLst>
                <a:ext uri="{FF2B5EF4-FFF2-40B4-BE49-F238E27FC236}">
                  <a16:creationId xmlns:a16="http://schemas.microsoft.com/office/drawing/2014/main" id="{004357BD-D86A-CB42-9BF3-E3E8377C3C37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650BE8C-000B-0243-8487-9C492E7F4A99}"/>
                </a:ext>
              </a:extLst>
            </p:cNvPr>
            <p:cNvSpPr txBox="1"/>
            <p:nvPr/>
          </p:nvSpPr>
          <p:spPr>
            <a:xfrm>
              <a:off x="509781" y="3002718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/>
                <a:t> 长度是</a:t>
              </a:r>
              <a:r>
                <a:rPr kumimoji="1" lang="en-US" altLang="zh-CN" sz="1400" dirty="0"/>
                <a:t>2^3=8</a:t>
              </a:r>
              <a:endParaRPr kumimoji="1" lang="zh-CN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5B73490-747B-5142-9442-6DA2D633A926}"/>
              </a:ext>
            </a:extLst>
          </p:cNvPr>
          <p:cNvGrpSpPr/>
          <p:nvPr/>
        </p:nvGrpSpPr>
        <p:grpSpPr>
          <a:xfrm rot="10800000">
            <a:off x="4318000" y="1946659"/>
            <a:ext cx="2045787" cy="734147"/>
            <a:chOff x="428545" y="2576348"/>
            <a:chExt cx="1459624" cy="734147"/>
          </a:xfrm>
        </p:grpSpPr>
        <p:sp>
          <p:nvSpPr>
            <p:cNvPr id="33" name="右大括号 32">
              <a:extLst>
                <a:ext uri="{FF2B5EF4-FFF2-40B4-BE49-F238E27FC236}">
                  <a16:creationId xmlns:a16="http://schemas.microsoft.com/office/drawing/2014/main" id="{2F1688E6-6FC6-2841-913C-AEF79ED466E8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2804B8E-A9BC-8445-A54A-43752C6ECCB1}"/>
                </a:ext>
              </a:extLst>
            </p:cNvPr>
            <p:cNvSpPr txBox="1"/>
            <p:nvPr/>
          </p:nvSpPr>
          <p:spPr>
            <a:xfrm rot="10800000">
              <a:off x="509781" y="3002718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/>
                <a:t> 长度是</a:t>
              </a:r>
              <a:r>
                <a:rPr kumimoji="1" lang="en-US" altLang="zh-CN" sz="1400" dirty="0"/>
                <a:t>2^3=8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9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04916"/>
              </p:ext>
            </p:extLst>
          </p:nvPr>
        </p:nvGraphicFramePr>
        <p:xfrm>
          <a:off x="757906" y="1589185"/>
          <a:ext cx="4704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16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2352216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56DFE9DD-FBFD-174E-B0A7-C4BDDCBD4C45}"/>
              </a:ext>
            </a:extLst>
          </p:cNvPr>
          <p:cNvGrpSpPr/>
          <p:nvPr/>
        </p:nvGrpSpPr>
        <p:grpSpPr>
          <a:xfrm rot="10800000">
            <a:off x="774540" y="769146"/>
            <a:ext cx="2273460" cy="742584"/>
            <a:chOff x="428545" y="2576348"/>
            <a:chExt cx="1459624" cy="742584"/>
          </a:xfrm>
        </p:grpSpPr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B5D3361E-2AEB-3744-9778-082CEEF05E61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4E748A3-B778-F547-ADA5-01376E8B8EE0}"/>
                </a:ext>
              </a:extLst>
            </p:cNvPr>
            <p:cNvSpPr txBox="1"/>
            <p:nvPr/>
          </p:nvSpPr>
          <p:spPr>
            <a:xfrm rot="10800000">
              <a:off x="772690" y="3011155"/>
              <a:ext cx="755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长度</a:t>
              </a:r>
              <a:r>
                <a:rPr kumimoji="1" lang="en-US" altLang="zh-CN" sz="1400" dirty="0"/>
                <a:t>2^(i-1)</a:t>
              </a:r>
              <a:endParaRPr kumimoji="1" lang="zh-CN" altLang="en-US" sz="1400" dirty="0"/>
            </a:p>
          </p:txBody>
        </p:sp>
      </p:grpSp>
      <p:sp>
        <p:nvSpPr>
          <p:cNvPr id="30" name="下箭头 29">
            <a:extLst>
              <a:ext uri="{FF2B5EF4-FFF2-40B4-BE49-F238E27FC236}">
                <a16:creationId xmlns:a16="http://schemas.microsoft.com/office/drawing/2014/main" id="{229C81FB-5D53-184D-93A2-D0788DE7CA07}"/>
              </a:ext>
            </a:extLst>
          </p:cNvPr>
          <p:cNvSpPr/>
          <p:nvPr/>
        </p:nvSpPr>
        <p:spPr>
          <a:xfrm>
            <a:off x="718934" y="769146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A9187A-BCBC-0E49-A4EA-8D74C4E3594B}"/>
              </a:ext>
            </a:extLst>
          </p:cNvPr>
          <p:cNvSpPr txBox="1"/>
          <p:nvPr/>
        </p:nvSpPr>
        <p:spPr>
          <a:xfrm>
            <a:off x="656558" y="3265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677CE65-A890-4040-95A3-AE8AF0627B73}"/>
              </a:ext>
            </a:extLst>
          </p:cNvPr>
          <p:cNvGrpSpPr/>
          <p:nvPr/>
        </p:nvGrpSpPr>
        <p:grpSpPr>
          <a:xfrm rot="10800000">
            <a:off x="3119184" y="769146"/>
            <a:ext cx="2273460" cy="742584"/>
            <a:chOff x="428545" y="2576348"/>
            <a:chExt cx="1459624" cy="742584"/>
          </a:xfrm>
        </p:grpSpPr>
        <p:sp>
          <p:nvSpPr>
            <p:cNvPr id="33" name="右大括号 32">
              <a:extLst>
                <a:ext uri="{FF2B5EF4-FFF2-40B4-BE49-F238E27FC236}">
                  <a16:creationId xmlns:a16="http://schemas.microsoft.com/office/drawing/2014/main" id="{7CEE4D4C-6FD5-2D40-BF68-7545E7FF419A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A2F740C-2618-7747-9A6D-AAEA3E64DD54}"/>
                </a:ext>
              </a:extLst>
            </p:cNvPr>
            <p:cNvSpPr txBox="1"/>
            <p:nvPr/>
          </p:nvSpPr>
          <p:spPr>
            <a:xfrm rot="10800000">
              <a:off x="772690" y="3011155"/>
              <a:ext cx="755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长度</a:t>
              </a:r>
              <a:r>
                <a:rPr kumimoji="1" lang="en-US" altLang="zh-CN" sz="1400" dirty="0"/>
                <a:t>2^(i-1)</a:t>
              </a:r>
              <a:endParaRPr kumimoji="1" lang="zh-CN" altLang="en-US" sz="1400" dirty="0"/>
            </a:p>
          </p:txBody>
        </p:sp>
      </p:grpSp>
      <p:sp>
        <p:nvSpPr>
          <p:cNvPr id="35" name="下箭头 34">
            <a:extLst>
              <a:ext uri="{FF2B5EF4-FFF2-40B4-BE49-F238E27FC236}">
                <a16:creationId xmlns:a16="http://schemas.microsoft.com/office/drawing/2014/main" id="{F299C47C-EA53-3D4A-8F73-B378208EBB6E}"/>
              </a:ext>
            </a:extLst>
          </p:cNvPr>
          <p:cNvSpPr/>
          <p:nvPr/>
        </p:nvSpPr>
        <p:spPr>
          <a:xfrm>
            <a:off x="3048001" y="769146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FC258D-80B7-4B43-97D4-826C491D6125}"/>
              </a:ext>
            </a:extLst>
          </p:cNvPr>
          <p:cNvSpPr txBox="1"/>
          <p:nvPr/>
        </p:nvSpPr>
        <p:spPr>
          <a:xfrm>
            <a:off x="2601206" y="35520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j+2^(i-1)</a:t>
            </a:r>
            <a:endParaRPr kumimoji="1" lang="zh-CN" altLang="en-US" dirty="0"/>
          </a:p>
        </p:txBody>
      </p:sp>
      <p:sp>
        <p:nvSpPr>
          <p:cNvPr id="37" name="下箭头 36">
            <a:extLst>
              <a:ext uri="{FF2B5EF4-FFF2-40B4-BE49-F238E27FC236}">
                <a16:creationId xmlns:a16="http://schemas.microsoft.com/office/drawing/2014/main" id="{797F074B-F364-3545-9EE1-36362DA18CA2}"/>
              </a:ext>
            </a:extLst>
          </p:cNvPr>
          <p:cNvSpPr/>
          <p:nvPr/>
        </p:nvSpPr>
        <p:spPr>
          <a:xfrm>
            <a:off x="2687986" y="2139059"/>
            <a:ext cx="862396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9" name="表格 13">
            <a:extLst>
              <a:ext uri="{FF2B5EF4-FFF2-40B4-BE49-F238E27FC236}">
                <a16:creationId xmlns:a16="http://schemas.microsoft.com/office/drawing/2014/main" id="{EAAC2D76-E672-444C-837C-ADC112868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34779"/>
              </p:ext>
            </p:extLst>
          </p:nvPr>
        </p:nvGraphicFramePr>
        <p:xfrm>
          <a:off x="774540" y="3870786"/>
          <a:ext cx="4704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16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2352216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117004DD-DD55-1646-8E93-2AAFD707D12B}"/>
              </a:ext>
            </a:extLst>
          </p:cNvPr>
          <p:cNvGrpSpPr/>
          <p:nvPr/>
        </p:nvGrpSpPr>
        <p:grpSpPr>
          <a:xfrm rot="10800000">
            <a:off x="791173" y="3053494"/>
            <a:ext cx="4601471" cy="739837"/>
            <a:chOff x="428545" y="2576348"/>
            <a:chExt cx="1459624" cy="739837"/>
          </a:xfrm>
        </p:grpSpPr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267A64DD-35A1-734F-9BED-3A4D34EE188F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FA5A793-9973-1347-B278-227B9A680026}"/>
                </a:ext>
              </a:extLst>
            </p:cNvPr>
            <p:cNvSpPr txBox="1"/>
            <p:nvPr/>
          </p:nvSpPr>
          <p:spPr>
            <a:xfrm rot="10800000">
              <a:off x="977915" y="3008408"/>
              <a:ext cx="356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长度</a:t>
              </a:r>
              <a:r>
                <a:rPr kumimoji="1" lang="en-US" altLang="zh-CN" sz="1400" dirty="0"/>
                <a:t>2^i</a:t>
              </a:r>
              <a:endParaRPr kumimoji="1" lang="zh-CN" altLang="en-US" sz="1400" dirty="0"/>
            </a:p>
          </p:txBody>
        </p:sp>
      </p:grpSp>
      <p:sp>
        <p:nvSpPr>
          <p:cNvPr id="43" name="下箭头 42">
            <a:extLst>
              <a:ext uri="{FF2B5EF4-FFF2-40B4-BE49-F238E27FC236}">
                <a16:creationId xmlns:a16="http://schemas.microsoft.com/office/drawing/2014/main" id="{E78B1DD0-C054-754F-BE99-C9DC0E5F1E4D}"/>
              </a:ext>
            </a:extLst>
          </p:cNvPr>
          <p:cNvSpPr/>
          <p:nvPr/>
        </p:nvSpPr>
        <p:spPr>
          <a:xfrm>
            <a:off x="735568" y="3050747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635FB83-D30D-FB4C-8A30-CB6F3DB362A9}"/>
              </a:ext>
            </a:extLst>
          </p:cNvPr>
          <p:cNvSpPr txBox="1"/>
          <p:nvPr/>
        </p:nvSpPr>
        <p:spPr>
          <a:xfrm>
            <a:off x="673192" y="260810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3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FAEB6DC0-0DA7-064B-9989-BE459DC9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992872"/>
              </p:ext>
            </p:extLst>
          </p:nvPr>
        </p:nvGraphicFramePr>
        <p:xfrm>
          <a:off x="757906" y="1589185"/>
          <a:ext cx="4704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16">
                  <a:extLst>
                    <a:ext uri="{9D8B030D-6E8A-4147-A177-3AD203B41FA5}">
                      <a16:colId xmlns:a16="http://schemas.microsoft.com/office/drawing/2014/main" val="2686825559"/>
                    </a:ext>
                  </a:extLst>
                </a:gridCol>
                <a:gridCol w="2352216">
                  <a:extLst>
                    <a:ext uri="{9D8B030D-6E8A-4147-A177-3AD203B41FA5}">
                      <a16:colId xmlns:a16="http://schemas.microsoft.com/office/drawing/2014/main" val="2740309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11344"/>
                  </a:ext>
                </a:extLst>
              </a:tr>
            </a:tbl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56DFE9DD-FBFD-174E-B0A7-C4BDDCBD4C45}"/>
              </a:ext>
            </a:extLst>
          </p:cNvPr>
          <p:cNvGrpSpPr/>
          <p:nvPr/>
        </p:nvGrpSpPr>
        <p:grpSpPr>
          <a:xfrm rot="10800000">
            <a:off x="774537" y="769146"/>
            <a:ext cx="3174395" cy="742584"/>
            <a:chOff x="45679" y="2576348"/>
            <a:chExt cx="1842490" cy="742584"/>
          </a:xfrm>
        </p:grpSpPr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B5D3361E-2AEB-3744-9778-082CEEF05E61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4E748A3-B778-F547-ADA5-01376E8B8EE0}"/>
                </a:ext>
              </a:extLst>
            </p:cNvPr>
            <p:cNvSpPr txBox="1"/>
            <p:nvPr/>
          </p:nvSpPr>
          <p:spPr>
            <a:xfrm rot="10800000">
              <a:off x="45679" y="3011155"/>
              <a:ext cx="1623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a</a:t>
              </a:r>
              <a:r>
                <a:rPr kumimoji="1" lang="zh-CN" altLang="en-US" sz="1400" dirty="0"/>
                <a:t> 长度</a:t>
              </a:r>
              <a:r>
                <a:rPr kumimoji="1" lang="en-US" altLang="zh-CN" sz="1400" dirty="0"/>
                <a:t>2^i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&gt;=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(right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–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left+1)/2</a:t>
              </a:r>
              <a:endParaRPr kumimoji="1" lang="zh-CN" altLang="en-US" sz="1400" dirty="0"/>
            </a:p>
          </p:txBody>
        </p:sp>
      </p:grpSp>
      <p:sp>
        <p:nvSpPr>
          <p:cNvPr id="30" name="下箭头 29">
            <a:extLst>
              <a:ext uri="{FF2B5EF4-FFF2-40B4-BE49-F238E27FC236}">
                <a16:creationId xmlns:a16="http://schemas.microsoft.com/office/drawing/2014/main" id="{229C81FB-5D53-184D-93A2-D0788DE7CA07}"/>
              </a:ext>
            </a:extLst>
          </p:cNvPr>
          <p:cNvSpPr/>
          <p:nvPr/>
        </p:nvSpPr>
        <p:spPr>
          <a:xfrm>
            <a:off x="718934" y="769146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A9187A-BCBC-0E49-A4EA-8D74C4E3594B}"/>
              </a:ext>
            </a:extLst>
          </p:cNvPr>
          <p:cNvSpPr txBox="1"/>
          <p:nvPr/>
        </p:nvSpPr>
        <p:spPr>
          <a:xfrm>
            <a:off x="656558" y="3265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left</a:t>
            </a:r>
            <a:endParaRPr kumimoji="1" lang="zh-CN" altLang="en-US" dirty="0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9173CD12-AC85-0E49-8CDE-ABA7843F78F7}"/>
              </a:ext>
            </a:extLst>
          </p:cNvPr>
          <p:cNvSpPr/>
          <p:nvPr/>
        </p:nvSpPr>
        <p:spPr>
          <a:xfrm>
            <a:off x="5406732" y="791969"/>
            <a:ext cx="111211" cy="48460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6B4156-7FCD-414C-9BEA-15A7DBA9CD08}"/>
              </a:ext>
            </a:extLst>
          </p:cNvPr>
          <p:cNvSpPr txBox="1"/>
          <p:nvPr/>
        </p:nvSpPr>
        <p:spPr>
          <a:xfrm>
            <a:off x="5344356" y="35520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right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93EA067-732E-8F4B-B121-40E8649BB0F2}"/>
              </a:ext>
            </a:extLst>
          </p:cNvPr>
          <p:cNvGrpSpPr/>
          <p:nvPr/>
        </p:nvGrpSpPr>
        <p:grpSpPr>
          <a:xfrm>
            <a:off x="2835518" y="2005045"/>
            <a:ext cx="2796725" cy="752326"/>
            <a:chOff x="382052" y="2576348"/>
            <a:chExt cx="1623282" cy="752326"/>
          </a:xfrm>
        </p:grpSpPr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7BEA73EA-6FF5-2C45-B705-B29E8D282A29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409F561-0D8E-AB4B-BCFF-02019B9F16EA}"/>
                </a:ext>
              </a:extLst>
            </p:cNvPr>
            <p:cNvSpPr txBox="1"/>
            <p:nvPr/>
          </p:nvSpPr>
          <p:spPr>
            <a:xfrm>
              <a:off x="382052" y="3020897"/>
              <a:ext cx="1623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b</a:t>
              </a:r>
              <a:r>
                <a:rPr kumimoji="1" lang="zh-CN" altLang="en-US" sz="1400" dirty="0"/>
                <a:t> 长度</a:t>
              </a:r>
              <a:r>
                <a:rPr kumimoji="1" lang="en-US" altLang="zh-CN" sz="1400" dirty="0"/>
                <a:t>2^i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&gt;=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(right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–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left+1)/2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2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93EA067-732E-8F4B-B121-40E8649BB0F2}"/>
              </a:ext>
            </a:extLst>
          </p:cNvPr>
          <p:cNvGrpSpPr/>
          <p:nvPr/>
        </p:nvGrpSpPr>
        <p:grpSpPr>
          <a:xfrm>
            <a:off x="3365882" y="2007632"/>
            <a:ext cx="1777391" cy="752326"/>
            <a:chOff x="254968" y="2576348"/>
            <a:chExt cx="1976189" cy="752326"/>
          </a:xfrm>
        </p:grpSpPr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7BEA73EA-6FF5-2C45-B705-B29E8D282A29}"/>
                </a:ext>
              </a:extLst>
            </p:cNvPr>
            <p:cNvSpPr/>
            <p:nvPr/>
          </p:nvSpPr>
          <p:spPr>
            <a:xfrm rot="5400000">
              <a:off x="979681" y="2025212"/>
              <a:ext cx="357351" cy="1459624"/>
            </a:xfrm>
            <a:prstGeom prst="rightBrace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409F561-0D8E-AB4B-BCFF-02019B9F16EA}"/>
                </a:ext>
              </a:extLst>
            </p:cNvPr>
            <p:cNvSpPr txBox="1"/>
            <p:nvPr/>
          </p:nvSpPr>
          <p:spPr>
            <a:xfrm>
              <a:off x="254968" y="3020897"/>
              <a:ext cx="1976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至少留</a:t>
              </a:r>
              <a:r>
                <a:rPr kumimoji="1" lang="en-US" altLang="zh-CN" sz="1400" dirty="0"/>
                <a:t>3</a:t>
              </a:r>
              <a:r>
                <a:rPr kumimoji="1" lang="zh-CN" altLang="en-US" sz="1400" dirty="0"/>
                <a:t>（</a:t>
              </a:r>
              <a:r>
                <a:rPr kumimoji="1" lang="en-US" altLang="zh-CN" sz="1400" dirty="0"/>
                <a:t>k-1</a:t>
              </a:r>
              <a:r>
                <a:rPr kumimoji="1" lang="zh-CN" altLang="en-US" sz="1400" dirty="0"/>
                <a:t>）个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34A0DB0-0535-F940-B4DE-9DF2ACD6AA1B}"/>
              </a:ext>
            </a:extLst>
          </p:cNvPr>
          <p:cNvSpPr/>
          <p:nvPr/>
        </p:nvSpPr>
        <p:spPr>
          <a:xfrm>
            <a:off x="8446115" y="169984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/>
              <a:t>nums</a:t>
            </a:r>
            <a:r>
              <a:rPr lang="en" altLang="zh-CN" dirty="0"/>
              <a:t> = [2,4,3,3,5,4,9,6], k = 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F7E5AA-07E2-E64E-B54F-D4373A51DCA9}"/>
              </a:ext>
            </a:extLst>
          </p:cNvPr>
          <p:cNvSpPr txBox="1"/>
          <p:nvPr/>
        </p:nvSpPr>
        <p:spPr>
          <a:xfrm>
            <a:off x="393700" y="1638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84B39E4-F106-E140-9580-05D51F31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42233"/>
              </p:ext>
            </p:extLst>
          </p:nvPr>
        </p:nvGraphicFramePr>
        <p:xfrm>
          <a:off x="1486638" y="1636792"/>
          <a:ext cx="3263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87">
                  <a:extLst>
                    <a:ext uri="{9D8B030D-6E8A-4147-A177-3AD203B41FA5}">
                      <a16:colId xmlns:a16="http://schemas.microsoft.com/office/drawing/2014/main" val="147121444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777259749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85040551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42851608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82465380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2906092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9981103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09545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68945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D9EF69B-1E84-6A4E-9C8A-CEE343851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45998"/>
              </p:ext>
            </p:extLst>
          </p:nvPr>
        </p:nvGraphicFramePr>
        <p:xfrm>
          <a:off x="5867400" y="1638347"/>
          <a:ext cx="1751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65">
                  <a:extLst>
                    <a:ext uri="{9D8B030D-6E8A-4147-A177-3AD203B41FA5}">
                      <a16:colId xmlns:a16="http://schemas.microsoft.com/office/drawing/2014/main" val="2859885524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4192393538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3895392191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47126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7870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CF1EF11-F451-4C45-8134-C712D268E935}"/>
              </a:ext>
            </a:extLst>
          </p:cNvPr>
          <p:cNvSpPr txBox="1"/>
          <p:nvPr/>
        </p:nvSpPr>
        <p:spPr>
          <a:xfrm>
            <a:off x="2392105" y="111341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nums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9F6877-25A9-2C4B-BCAD-904F0A0AD7C8}"/>
              </a:ext>
            </a:extLst>
          </p:cNvPr>
          <p:cNvSpPr txBox="1"/>
          <p:nvPr/>
        </p:nvSpPr>
        <p:spPr>
          <a:xfrm>
            <a:off x="6482681" y="111341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ans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F05B38-9884-874E-B99D-B4E1FB954122}"/>
              </a:ext>
            </a:extLst>
          </p:cNvPr>
          <p:cNvSpPr txBox="1"/>
          <p:nvPr/>
        </p:nvSpPr>
        <p:spPr>
          <a:xfrm>
            <a:off x="5180991" y="11134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BE4C87-26B0-B64C-87F3-20FC5C88F236}"/>
              </a:ext>
            </a:extLst>
          </p:cNvPr>
          <p:cNvSpPr txBox="1"/>
          <p:nvPr/>
        </p:nvSpPr>
        <p:spPr>
          <a:xfrm>
            <a:off x="5168167" y="1638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9811D04B-CFF7-9D4D-B1AD-D3A0E4491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89153"/>
              </p:ext>
            </p:extLst>
          </p:nvPr>
        </p:nvGraphicFramePr>
        <p:xfrm>
          <a:off x="8446115" y="2759958"/>
          <a:ext cx="23297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414">
                  <a:extLst>
                    <a:ext uri="{9D8B030D-6E8A-4147-A177-3AD203B41FA5}">
                      <a16:colId xmlns:a16="http://schemas.microsoft.com/office/drawing/2014/main" val="342751892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18625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选中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5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最少保留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无效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94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待选值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5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29546"/>
                  </a:ext>
                </a:extLst>
              </a:tr>
            </a:tbl>
          </a:graphicData>
        </a:graphic>
      </p:graphicFrame>
      <p:sp>
        <p:nvSpPr>
          <p:cNvPr id="27" name="下箭头 26">
            <a:extLst>
              <a:ext uri="{FF2B5EF4-FFF2-40B4-BE49-F238E27FC236}">
                <a16:creationId xmlns:a16="http://schemas.microsoft.com/office/drawing/2014/main" id="{026F6D1A-4FC6-5045-9818-911D7ECC1D25}"/>
              </a:ext>
            </a:extLst>
          </p:cNvPr>
          <p:cNvSpPr/>
          <p:nvPr/>
        </p:nvSpPr>
        <p:spPr>
          <a:xfrm rot="10800000">
            <a:off x="1603570" y="2039148"/>
            <a:ext cx="171934" cy="33071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3F7361-1325-524A-8D31-EDAF7E4B1AB9}"/>
              </a:ext>
            </a:extLst>
          </p:cNvPr>
          <p:cNvSpPr txBox="1"/>
          <p:nvPr/>
        </p:nvSpPr>
        <p:spPr>
          <a:xfrm>
            <a:off x="1169577" y="2452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待选起始值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6B318C07-C815-EE4E-B3D0-EBEA3BA4DD16}"/>
              </a:ext>
            </a:extLst>
          </p:cNvPr>
          <p:cNvSpPr/>
          <p:nvPr/>
        </p:nvSpPr>
        <p:spPr>
          <a:xfrm rot="5400000">
            <a:off x="4156900" y="3178596"/>
            <a:ext cx="357351" cy="858159"/>
          </a:xfrm>
          <a:prstGeom prst="rightBrac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A8831D-8BD6-8642-83F9-6461EC7FF7C8}"/>
              </a:ext>
            </a:extLst>
          </p:cNvPr>
          <p:cNvSpPr txBox="1"/>
          <p:nvPr/>
        </p:nvSpPr>
        <p:spPr>
          <a:xfrm>
            <a:off x="3804445" y="3873549"/>
            <a:ext cx="167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至少留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（</a:t>
            </a:r>
            <a:r>
              <a:rPr kumimoji="1" lang="en-US" altLang="zh-CN" sz="1400" dirty="0"/>
              <a:t>k-1</a:t>
            </a:r>
            <a:r>
              <a:rPr kumimoji="1" lang="zh-CN" altLang="en-US" sz="1400" dirty="0"/>
              <a:t>）个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C2F8D0-19DA-0449-912B-AE0CA4EAB7E5}"/>
              </a:ext>
            </a:extLst>
          </p:cNvPr>
          <p:cNvSpPr txBox="1"/>
          <p:nvPr/>
        </p:nvSpPr>
        <p:spPr>
          <a:xfrm>
            <a:off x="393700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第二轮</a:t>
            </a:r>
          </a:p>
        </p:txBody>
      </p:sp>
      <p:graphicFrame>
        <p:nvGraphicFramePr>
          <p:cNvPr id="34" name="表格 4">
            <a:extLst>
              <a:ext uri="{FF2B5EF4-FFF2-40B4-BE49-F238E27FC236}">
                <a16:creationId xmlns:a16="http://schemas.microsoft.com/office/drawing/2014/main" id="{786AAFA9-74C7-7D41-8B60-FFA5576B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40121"/>
              </p:ext>
            </p:extLst>
          </p:nvPr>
        </p:nvGraphicFramePr>
        <p:xfrm>
          <a:off x="1486638" y="3058160"/>
          <a:ext cx="3263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87">
                  <a:extLst>
                    <a:ext uri="{9D8B030D-6E8A-4147-A177-3AD203B41FA5}">
                      <a16:colId xmlns:a16="http://schemas.microsoft.com/office/drawing/2014/main" val="147121444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777259749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85040551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42851608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82465380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2906092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9981103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09545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68945"/>
                  </a:ext>
                </a:extLst>
              </a:tr>
            </a:tbl>
          </a:graphicData>
        </a:graphic>
      </p:graphicFrame>
      <p:graphicFrame>
        <p:nvGraphicFramePr>
          <p:cNvPr id="35" name="表格 5">
            <a:extLst>
              <a:ext uri="{FF2B5EF4-FFF2-40B4-BE49-F238E27FC236}">
                <a16:creationId xmlns:a16="http://schemas.microsoft.com/office/drawing/2014/main" id="{F99DB9E1-F210-0346-8DB9-7C23B0899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88946"/>
              </p:ext>
            </p:extLst>
          </p:nvPr>
        </p:nvGraphicFramePr>
        <p:xfrm>
          <a:off x="5867400" y="3059715"/>
          <a:ext cx="1751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65">
                  <a:extLst>
                    <a:ext uri="{9D8B030D-6E8A-4147-A177-3AD203B41FA5}">
                      <a16:colId xmlns:a16="http://schemas.microsoft.com/office/drawing/2014/main" val="2859885524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4192393538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3895392191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47126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78701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14CAFC23-E01A-3647-ABE2-60B3BDD0726E}"/>
              </a:ext>
            </a:extLst>
          </p:cNvPr>
          <p:cNvSpPr txBox="1"/>
          <p:nvPr/>
        </p:nvSpPr>
        <p:spPr>
          <a:xfrm>
            <a:off x="5168167" y="3059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7" name="下箭头 36">
            <a:extLst>
              <a:ext uri="{FF2B5EF4-FFF2-40B4-BE49-F238E27FC236}">
                <a16:creationId xmlns:a16="http://schemas.microsoft.com/office/drawing/2014/main" id="{E539A047-D15E-7043-9B56-BB866B964DE8}"/>
              </a:ext>
            </a:extLst>
          </p:cNvPr>
          <p:cNvSpPr/>
          <p:nvPr/>
        </p:nvSpPr>
        <p:spPr>
          <a:xfrm rot="10800000">
            <a:off x="2007283" y="3455636"/>
            <a:ext cx="171934" cy="33071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2712D6-C497-7C46-A3C0-F2D281D9CD9F}"/>
              </a:ext>
            </a:extLst>
          </p:cNvPr>
          <p:cNvSpPr txBox="1"/>
          <p:nvPr/>
        </p:nvSpPr>
        <p:spPr>
          <a:xfrm>
            <a:off x="1573290" y="38686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/>
            </a:lvl1pPr>
          </a:lstStyle>
          <a:p>
            <a:r>
              <a:rPr lang="zh-CN" altLang="en-US" dirty="0"/>
              <a:t>待选起始值</a:t>
            </a:r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55CFCE4E-ED45-8B41-9181-0F9ED4A50A96}"/>
              </a:ext>
            </a:extLst>
          </p:cNvPr>
          <p:cNvSpPr/>
          <p:nvPr/>
        </p:nvSpPr>
        <p:spPr>
          <a:xfrm rot="5400000">
            <a:off x="4446329" y="4906406"/>
            <a:ext cx="357351" cy="464370"/>
          </a:xfrm>
          <a:prstGeom prst="rightBrac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7C8995D-0FCE-564F-B760-0B9ECB9382C8}"/>
              </a:ext>
            </a:extLst>
          </p:cNvPr>
          <p:cNvSpPr txBox="1"/>
          <p:nvPr/>
        </p:nvSpPr>
        <p:spPr>
          <a:xfrm>
            <a:off x="4217453" y="5402955"/>
            <a:ext cx="13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至少留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个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4D5938-909B-B34D-A6A9-6D0CEBD44379}"/>
              </a:ext>
            </a:extLst>
          </p:cNvPr>
          <p:cNvSpPr txBox="1"/>
          <p:nvPr/>
        </p:nvSpPr>
        <p:spPr>
          <a:xfrm>
            <a:off x="393700" y="4590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第三轮</a:t>
            </a:r>
          </a:p>
        </p:txBody>
      </p:sp>
      <p:graphicFrame>
        <p:nvGraphicFramePr>
          <p:cNvPr id="43" name="表格 4">
            <a:extLst>
              <a:ext uri="{FF2B5EF4-FFF2-40B4-BE49-F238E27FC236}">
                <a16:creationId xmlns:a16="http://schemas.microsoft.com/office/drawing/2014/main" id="{FD66CE85-2A6A-C34F-B979-ABC6BA5D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3451"/>
              </p:ext>
            </p:extLst>
          </p:nvPr>
        </p:nvGraphicFramePr>
        <p:xfrm>
          <a:off x="1486638" y="4589075"/>
          <a:ext cx="3263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87">
                  <a:extLst>
                    <a:ext uri="{9D8B030D-6E8A-4147-A177-3AD203B41FA5}">
                      <a16:colId xmlns:a16="http://schemas.microsoft.com/office/drawing/2014/main" val="147121444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777259749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85040551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42851608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82465380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2906092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9981103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09545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68945"/>
                  </a:ext>
                </a:extLst>
              </a:tr>
            </a:tbl>
          </a:graphicData>
        </a:graphic>
      </p:graphicFrame>
      <p:graphicFrame>
        <p:nvGraphicFramePr>
          <p:cNvPr id="44" name="表格 5">
            <a:extLst>
              <a:ext uri="{FF2B5EF4-FFF2-40B4-BE49-F238E27FC236}">
                <a16:creationId xmlns:a16="http://schemas.microsoft.com/office/drawing/2014/main" id="{E8346F3D-32BA-8241-A494-20923CF4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6273"/>
              </p:ext>
            </p:extLst>
          </p:nvPr>
        </p:nvGraphicFramePr>
        <p:xfrm>
          <a:off x="5867400" y="4590630"/>
          <a:ext cx="1751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65">
                  <a:extLst>
                    <a:ext uri="{9D8B030D-6E8A-4147-A177-3AD203B41FA5}">
                      <a16:colId xmlns:a16="http://schemas.microsoft.com/office/drawing/2014/main" val="2859885524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4192393538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3895392191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47126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7870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4054D629-5E9B-1D4E-B308-0D9BB0A2CAB5}"/>
              </a:ext>
            </a:extLst>
          </p:cNvPr>
          <p:cNvSpPr txBox="1"/>
          <p:nvPr/>
        </p:nvSpPr>
        <p:spPr>
          <a:xfrm>
            <a:off x="5168167" y="45905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F66700BD-D503-6043-8AE0-335958D9F22D}"/>
              </a:ext>
            </a:extLst>
          </p:cNvPr>
          <p:cNvSpPr/>
          <p:nvPr/>
        </p:nvSpPr>
        <p:spPr>
          <a:xfrm rot="10800000">
            <a:off x="2826151" y="4959915"/>
            <a:ext cx="171934" cy="33071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739FA-61A4-BF46-B2C6-837F0AE1A3A0}"/>
              </a:ext>
            </a:extLst>
          </p:cNvPr>
          <p:cNvSpPr txBox="1"/>
          <p:nvPr/>
        </p:nvSpPr>
        <p:spPr>
          <a:xfrm>
            <a:off x="2392158" y="53729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/>
            </a:lvl1pPr>
          </a:lstStyle>
          <a:p>
            <a:r>
              <a:rPr lang="zh-CN" altLang="en-US" dirty="0"/>
              <a:t>待选起始值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375E08-6368-7D4A-A685-45240F0D187B}"/>
              </a:ext>
            </a:extLst>
          </p:cNvPr>
          <p:cNvSpPr txBox="1"/>
          <p:nvPr/>
        </p:nvSpPr>
        <p:spPr>
          <a:xfrm>
            <a:off x="4217453" y="6746895"/>
            <a:ext cx="13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不用保留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3FE7A31-4E81-C54D-8106-E62325DFAEA3}"/>
              </a:ext>
            </a:extLst>
          </p:cNvPr>
          <p:cNvSpPr txBox="1"/>
          <p:nvPr/>
        </p:nvSpPr>
        <p:spPr>
          <a:xfrm>
            <a:off x="393700" y="5934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第四轮</a:t>
            </a:r>
          </a:p>
        </p:txBody>
      </p:sp>
      <p:graphicFrame>
        <p:nvGraphicFramePr>
          <p:cNvPr id="51" name="表格 4">
            <a:extLst>
              <a:ext uri="{FF2B5EF4-FFF2-40B4-BE49-F238E27FC236}">
                <a16:creationId xmlns:a16="http://schemas.microsoft.com/office/drawing/2014/main" id="{5E355063-A6C1-CD4E-8E1B-BF24B3874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19394"/>
              </p:ext>
            </p:extLst>
          </p:nvPr>
        </p:nvGraphicFramePr>
        <p:xfrm>
          <a:off x="1486638" y="5933015"/>
          <a:ext cx="3263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87">
                  <a:extLst>
                    <a:ext uri="{9D8B030D-6E8A-4147-A177-3AD203B41FA5}">
                      <a16:colId xmlns:a16="http://schemas.microsoft.com/office/drawing/2014/main" val="147121444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777259749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85040551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42851608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824653806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2906092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99811034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309545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68945"/>
                  </a:ext>
                </a:extLst>
              </a:tr>
            </a:tbl>
          </a:graphicData>
        </a:graphic>
      </p:graphicFrame>
      <p:graphicFrame>
        <p:nvGraphicFramePr>
          <p:cNvPr id="52" name="表格 5">
            <a:extLst>
              <a:ext uri="{FF2B5EF4-FFF2-40B4-BE49-F238E27FC236}">
                <a16:creationId xmlns:a16="http://schemas.microsoft.com/office/drawing/2014/main" id="{401695C9-5A63-FD4C-B493-E946C4B13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91535"/>
              </p:ext>
            </p:extLst>
          </p:nvPr>
        </p:nvGraphicFramePr>
        <p:xfrm>
          <a:off x="5867400" y="5934570"/>
          <a:ext cx="17518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65">
                  <a:extLst>
                    <a:ext uri="{9D8B030D-6E8A-4147-A177-3AD203B41FA5}">
                      <a16:colId xmlns:a16="http://schemas.microsoft.com/office/drawing/2014/main" val="2859885524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4192393538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3895392191"/>
                    </a:ext>
                  </a:extLst>
                </a:gridCol>
                <a:gridCol w="437965">
                  <a:extLst>
                    <a:ext uri="{9D8B030D-6E8A-4147-A177-3AD203B41FA5}">
                      <a16:colId xmlns:a16="http://schemas.microsoft.com/office/drawing/2014/main" val="47126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78701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3E93291F-048A-904D-9939-52B825A25918}"/>
              </a:ext>
            </a:extLst>
          </p:cNvPr>
          <p:cNvSpPr txBox="1"/>
          <p:nvPr/>
        </p:nvSpPr>
        <p:spPr>
          <a:xfrm>
            <a:off x="5168167" y="59345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4" name="下箭头 53">
            <a:extLst>
              <a:ext uri="{FF2B5EF4-FFF2-40B4-BE49-F238E27FC236}">
                <a16:creationId xmlns:a16="http://schemas.microsoft.com/office/drawing/2014/main" id="{9BE690F4-2E25-0743-A087-26342855E686}"/>
              </a:ext>
            </a:extLst>
          </p:cNvPr>
          <p:cNvSpPr/>
          <p:nvPr/>
        </p:nvSpPr>
        <p:spPr>
          <a:xfrm rot="10800000">
            <a:off x="3207775" y="6323109"/>
            <a:ext cx="171934" cy="33071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E8C8C33-0530-CC42-8D5C-E144683A6589}"/>
              </a:ext>
            </a:extLst>
          </p:cNvPr>
          <p:cNvSpPr txBox="1"/>
          <p:nvPr/>
        </p:nvSpPr>
        <p:spPr>
          <a:xfrm>
            <a:off x="2773782" y="67361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/>
            </a:lvl1pPr>
          </a:lstStyle>
          <a:p>
            <a:r>
              <a:rPr lang="zh-CN" altLang="en-US" dirty="0"/>
              <a:t>待选起始值</a:t>
            </a:r>
          </a:p>
        </p:txBody>
      </p:sp>
    </p:spTree>
    <p:extLst>
      <p:ext uri="{BB962C8B-B14F-4D97-AF65-F5344CB8AC3E}">
        <p14:creationId xmlns:p14="http://schemas.microsoft.com/office/powerpoint/2010/main" val="182362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7009</TotalTime>
  <Words>489</Words>
  <Application>Microsoft Macintosh PowerPoint</Application>
  <PresentationFormat>宽屏</PresentationFormat>
  <Paragraphs>230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陈彬彬</cp:lastModifiedBy>
  <cp:revision>46</cp:revision>
  <dcterms:created xsi:type="dcterms:W3CDTF">2020-12-26T07:42:25Z</dcterms:created>
  <dcterms:modified xsi:type="dcterms:W3CDTF">2021-08-27T14:20:12Z</dcterms:modified>
</cp:coreProperties>
</file>