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0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0CF-EF4B-FA4D-BC02-63814637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9CB36-3DB0-194F-80E0-D19295EC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D2FCF-20B5-7547-BE71-B0033D36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2F281-50D4-0149-882E-CB9D9D44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1F1B-C842-A74B-8CB6-3D4C187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9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97DB0-CD14-1F49-B806-0248B69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C02BF-43BA-8045-82E9-1FFE0BF3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0AE60-863E-4544-8971-42E8EE9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7482E-CD78-974C-81EE-B1CC46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84CFD-6122-564C-A97E-D4306F2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3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A6686-B89A-1D43-B023-4AA1A677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E108E-08E0-1148-B6A7-51FDB4C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175C5-FE6B-7643-B095-C7EA93D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782FA-6DC5-C848-9F9E-D75969A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0CF2A-1850-5D43-A232-45E16C0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5DA7-A081-A842-B1D6-D90D45A7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02922-0854-3841-B977-73093E0D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3ECE3-AF49-1740-BA78-BB7EFBE2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18C68-0889-2244-BFF9-623CC4D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C41A-7245-7D47-BA31-C66CE935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9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FFC8-F6C4-114E-863E-0CA9D45B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495D-633A-3045-80BB-8CA3C752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425A0-5099-F147-BACE-83F4C7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C8C44-2B31-3749-9475-F2F5468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A1725-7E31-FE45-BF78-AE199CF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1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4932C-154F-3C4C-A085-3D1E14FE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8832-3D5D-6247-B8CA-5665DF3A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5EB3B-A865-BD40-9CDF-D14E535B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B1E4-6F7C-8F45-AF1A-1A85C06E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D74C7-2F8E-D54D-8DA6-F79C280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226D7-C7DC-8E4F-8D5C-E563894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7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520D-4E74-8E4B-9039-78770BFA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16BA6-5368-EE47-AF1B-871D6DFD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C4474-4ACD-334A-B740-C41807DB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7448E-FFED-5F4F-94D7-B0A8D85F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7FDAA-3549-9842-8844-0805586F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78535-C84E-D84B-B116-31449B3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38BDE4-AAED-774B-A67F-E627A82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A24DF-79F9-5145-8954-F068C32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E58BA-F8D5-1344-AB44-628FDF4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F1BD8-5466-A54B-B16E-0CF7C2F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644EC-E131-0B4F-95D9-7E0107B9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0F88D-4663-8A45-B5CD-483A642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1D941-CDAE-D841-8774-99D115C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312C-416E-D846-9F42-1C85AA5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B9D2D-32EC-A041-83A5-109767D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F424-20B0-6041-AC91-90808CD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A8880-44CF-B849-9FA7-214AC47C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5A1D5-F195-2947-AF11-1491B02B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73522-64A4-3D4A-9C66-C70C128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8DDB-5894-3842-912C-54C91CA6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F00AF-3F05-0146-A0D0-7B4DB819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8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A17B-4E38-CB40-ADBF-5A6F20B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AE76A-9B53-AC4E-97B2-9F5BFD35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B342-2175-364D-A78E-552BCB99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1AEF4-014C-DE4F-9FEA-6C49170F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EB8A3-A7E3-F144-8C34-4CB7A6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0048E-C651-EE4D-B95D-FA62754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6EF27-E477-0946-A4B4-497084A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462A7-0282-5A45-AD8F-1A23D59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C46C-3974-544A-B842-7A5E6C596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EB08-D700-7A4F-82A3-1A72DDA3832D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84517-6E44-2F43-8F53-D9EC7554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7435-F355-1146-A958-0AD77E44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58F5EB0B-823C-CC47-8D6F-8048FD428590}"/>
              </a:ext>
            </a:extLst>
          </p:cNvPr>
          <p:cNvGrpSpPr/>
          <p:nvPr/>
        </p:nvGrpSpPr>
        <p:grpSpPr>
          <a:xfrm>
            <a:off x="1399268" y="1297420"/>
            <a:ext cx="3434047" cy="2654470"/>
            <a:chOff x="1399268" y="1297420"/>
            <a:chExt cx="3434047" cy="2654470"/>
          </a:xfrm>
        </p:grpSpPr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5A4A3087-CFF6-184B-A1A6-31E14D717B9B}"/>
                </a:ext>
              </a:extLst>
            </p:cNvPr>
            <p:cNvSpPr/>
            <p:nvPr/>
          </p:nvSpPr>
          <p:spPr>
            <a:xfrm rot="1750073">
              <a:off x="2217682" y="1765739"/>
              <a:ext cx="2280744" cy="2186151"/>
            </a:xfrm>
            <a:custGeom>
              <a:avLst/>
              <a:gdLst>
                <a:gd name="connsiteX0" fmla="*/ 662151 w 2280744"/>
                <a:gd name="connsiteY0" fmla="*/ 0 h 2186151"/>
                <a:gd name="connsiteX1" fmla="*/ 2280744 w 2280744"/>
                <a:gd name="connsiteY1" fmla="*/ 882868 h 2186151"/>
                <a:gd name="connsiteX2" fmla="*/ 0 w 2280744"/>
                <a:gd name="connsiteY2" fmla="*/ 2186151 h 2186151"/>
                <a:gd name="connsiteX3" fmla="*/ 662151 w 2280744"/>
                <a:gd name="connsiteY3" fmla="*/ 0 h 218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744" h="2186151">
                  <a:moveTo>
                    <a:pt x="662151" y="0"/>
                  </a:moveTo>
                  <a:lnTo>
                    <a:pt x="2280744" y="882868"/>
                  </a:lnTo>
                  <a:lnTo>
                    <a:pt x="0" y="2186151"/>
                  </a:lnTo>
                  <a:lnTo>
                    <a:pt x="662151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9EC1D90A-B455-0B4F-BE0B-E9F8913FB6EF}"/>
                </a:ext>
              </a:extLst>
            </p:cNvPr>
            <p:cNvCxnSpPr>
              <a:cxnSpLocks/>
              <a:stCxn id="5" idx="2"/>
              <a:endCxn id="5" idx="0"/>
            </p:cNvCxnSpPr>
            <p:nvPr/>
          </p:nvCxnSpPr>
          <p:spPr>
            <a:xfrm flipV="1">
              <a:off x="1829554" y="1671275"/>
              <a:ext cx="1643652" cy="158622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3D9AAF6D-2764-D047-A526-E98314600553}"/>
                </a:ext>
              </a:extLst>
            </p:cNvPr>
            <p:cNvCxnSpPr>
              <a:cxnSpLocks/>
              <a:stCxn id="5" idx="2"/>
              <a:endCxn id="5" idx="1"/>
            </p:cNvCxnSpPr>
            <p:nvPr/>
          </p:nvCxnSpPr>
          <p:spPr>
            <a:xfrm flipV="1">
              <a:off x="1829554" y="3231046"/>
              <a:ext cx="2626716" cy="26454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9FC299-17CE-7A46-A3F6-B9A2ADE3F61B}"/>
                </a:ext>
              </a:extLst>
            </p:cNvPr>
            <p:cNvSpPr txBox="1"/>
            <p:nvPr/>
          </p:nvSpPr>
          <p:spPr>
            <a:xfrm>
              <a:off x="1399268" y="308328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CAA2CC-48B9-2B41-8F06-0C0000D5CE02}"/>
                </a:ext>
              </a:extLst>
            </p:cNvPr>
            <p:cNvSpPr txBox="1"/>
            <p:nvPr/>
          </p:nvSpPr>
          <p:spPr>
            <a:xfrm>
              <a:off x="3337870" y="129742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83B7550-EA6C-1447-B144-0C9A7DFCBB1D}"/>
                </a:ext>
              </a:extLst>
            </p:cNvPr>
            <p:cNvSpPr txBox="1"/>
            <p:nvPr/>
          </p:nvSpPr>
          <p:spPr>
            <a:xfrm>
              <a:off x="4505981" y="30832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7D99A79-00D5-4242-883D-AA0D3FD6B27C}"/>
                </a:ext>
              </a:extLst>
            </p:cNvPr>
            <p:cNvCxnSpPr/>
            <p:nvPr/>
          </p:nvCxnSpPr>
          <p:spPr>
            <a:xfrm>
              <a:off x="2666445" y="2464387"/>
              <a:ext cx="6432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50A153F1-9A38-B34D-9C7A-B39D20DE1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982" y="2464388"/>
              <a:ext cx="819752" cy="80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5026C0E-A12C-F145-A640-879B50EF915A}"/>
                </a:ext>
              </a:extLst>
            </p:cNvPr>
            <p:cNvSpPr/>
            <p:nvPr/>
          </p:nvSpPr>
          <p:spPr>
            <a:xfrm>
              <a:off x="3215638" y="2422184"/>
              <a:ext cx="126609" cy="14067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282218A-F5F2-A940-AAA2-BF87A178C3FD}"/>
                </a:ext>
              </a:extLst>
            </p:cNvPr>
            <p:cNvSpPr txBox="1"/>
            <p:nvPr/>
          </p:nvSpPr>
          <p:spPr>
            <a:xfrm>
              <a:off x="3377260" y="227972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K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DFDDD33-ECA1-804F-8431-64367C5338A8}"/>
                </a:ext>
              </a:extLst>
            </p:cNvPr>
            <p:cNvSpPr txBox="1"/>
            <p:nvPr/>
          </p:nvSpPr>
          <p:spPr>
            <a:xfrm>
              <a:off x="2988089" y="337797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v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434B5B1-18EC-EA47-B183-F28198983167}"/>
                </a:ext>
              </a:extLst>
            </p:cNvPr>
            <p:cNvSpPr txBox="1"/>
            <p:nvPr/>
          </p:nvSpPr>
          <p:spPr>
            <a:xfrm>
              <a:off x="2394196" y="195962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4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>
            <a:extLst>
              <a:ext uri="{FF2B5EF4-FFF2-40B4-BE49-F238E27FC236}">
                <a16:creationId xmlns:a16="http://schemas.microsoft.com/office/drawing/2014/main" id="{5A4A3087-CFF6-184B-A1A6-31E14D717B9B}"/>
              </a:ext>
            </a:extLst>
          </p:cNvPr>
          <p:cNvSpPr/>
          <p:nvPr/>
        </p:nvSpPr>
        <p:spPr>
          <a:xfrm rot="1750073">
            <a:off x="2217682" y="1765739"/>
            <a:ext cx="2280744" cy="2186151"/>
          </a:xfrm>
          <a:custGeom>
            <a:avLst/>
            <a:gdLst>
              <a:gd name="connsiteX0" fmla="*/ 662151 w 2280744"/>
              <a:gd name="connsiteY0" fmla="*/ 0 h 2186151"/>
              <a:gd name="connsiteX1" fmla="*/ 2280744 w 2280744"/>
              <a:gd name="connsiteY1" fmla="*/ 882868 h 2186151"/>
              <a:gd name="connsiteX2" fmla="*/ 0 w 2280744"/>
              <a:gd name="connsiteY2" fmla="*/ 2186151 h 2186151"/>
              <a:gd name="connsiteX3" fmla="*/ 662151 w 2280744"/>
              <a:gd name="connsiteY3" fmla="*/ 0 h 218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0744" h="2186151">
                <a:moveTo>
                  <a:pt x="662151" y="0"/>
                </a:moveTo>
                <a:lnTo>
                  <a:pt x="2280744" y="882868"/>
                </a:lnTo>
                <a:lnTo>
                  <a:pt x="0" y="2186151"/>
                </a:lnTo>
                <a:lnTo>
                  <a:pt x="662151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EC1D90A-B455-0B4F-BE0B-E9F8913FB6EF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1829554" y="2464387"/>
            <a:ext cx="836890" cy="793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F9FC299-17CE-7A46-A3F6-B9A2ADE3F61B}"/>
              </a:ext>
            </a:extLst>
          </p:cNvPr>
          <p:cNvSpPr txBox="1"/>
          <p:nvPr/>
        </p:nvSpPr>
        <p:spPr>
          <a:xfrm>
            <a:off x="1399268" y="30832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CAA2CC-48B9-2B41-8F06-0C0000D5CE02}"/>
              </a:ext>
            </a:extLst>
          </p:cNvPr>
          <p:cNvSpPr txBox="1"/>
          <p:nvPr/>
        </p:nvSpPr>
        <p:spPr>
          <a:xfrm>
            <a:off x="3337870" y="12974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3B7550-EA6C-1447-B144-0C9A7DFCBB1D}"/>
              </a:ext>
            </a:extLst>
          </p:cNvPr>
          <p:cNvSpPr txBox="1"/>
          <p:nvPr/>
        </p:nvSpPr>
        <p:spPr>
          <a:xfrm>
            <a:off x="4505981" y="30832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7D99A79-00D5-4242-883D-AA0D3FD6B27C}"/>
              </a:ext>
            </a:extLst>
          </p:cNvPr>
          <p:cNvCxnSpPr>
            <a:cxnSpLocks/>
          </p:cNvCxnSpPr>
          <p:nvPr/>
        </p:nvCxnSpPr>
        <p:spPr>
          <a:xfrm>
            <a:off x="2666445" y="2464387"/>
            <a:ext cx="1314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DFDDD33-ECA1-804F-8431-64367C5338A8}"/>
              </a:ext>
            </a:extLst>
          </p:cNvPr>
          <p:cNvSpPr txBox="1"/>
          <p:nvPr/>
        </p:nvSpPr>
        <p:spPr>
          <a:xfrm>
            <a:off x="3101629" y="251714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34B5B1-18EC-EA47-B183-F28198983167}"/>
              </a:ext>
            </a:extLst>
          </p:cNvPr>
          <p:cNvSpPr txBox="1"/>
          <p:nvPr/>
        </p:nvSpPr>
        <p:spPr>
          <a:xfrm>
            <a:off x="1975228" y="2493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4CB091-8435-4F42-8C54-F6797944C122}"/>
              </a:ext>
            </a:extLst>
          </p:cNvPr>
          <p:cNvSpPr txBox="1"/>
          <p:nvPr/>
        </p:nvSpPr>
        <p:spPr>
          <a:xfrm>
            <a:off x="4120950" y="225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77F11A-AE85-F04F-B12A-25E4BC046F0B}"/>
              </a:ext>
            </a:extLst>
          </p:cNvPr>
          <p:cNvSpPr txBox="1"/>
          <p:nvPr/>
        </p:nvSpPr>
        <p:spPr>
          <a:xfrm>
            <a:off x="2356428" y="21191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00428B-88C7-8F4B-875E-CBE16CA2F0EA}"/>
              </a:ext>
            </a:extLst>
          </p:cNvPr>
          <p:cNvSpPr txBox="1"/>
          <p:nvPr/>
        </p:nvSpPr>
        <p:spPr>
          <a:xfrm>
            <a:off x="1780512" y="3786862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1-u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LB:AB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LK:AC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23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24</Words>
  <Application>Microsoft Macintosh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陈彬彬</dc:creator>
  <cp:lastModifiedBy>陈彬彬</cp:lastModifiedBy>
  <cp:revision>14</cp:revision>
  <dcterms:created xsi:type="dcterms:W3CDTF">2021-11-16T09:47:18Z</dcterms:created>
  <dcterms:modified xsi:type="dcterms:W3CDTF">2021-12-28T08:18:44Z</dcterms:modified>
</cp:coreProperties>
</file>