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0"/>
  </p:normalViewPr>
  <p:slideViewPr>
    <p:cSldViewPr snapToGrid="0" snapToObjects="1">
      <p:cViewPr varScale="1">
        <p:scale>
          <a:sx n="86" d="100"/>
          <a:sy n="86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2020/12/26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1661532" y="161692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717182" y="161692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4939989" y="28974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3847170" y="28974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2754351" y="28974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661532" y="28974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4966012" y="158161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3832304" y="161692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5334003" y="142102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8821" y="1477016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1984" y="273051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34569" y="2749566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34570" y="1464316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08810" y="272416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08810" y="143786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6" idx="7"/>
            <a:endCxn id="6" idx="1"/>
          </p:cNvCxnSpPr>
          <p:nvPr/>
        </p:nvCxnSpPr>
        <p:spPr>
          <a:xfrm rot="16200000" flipV="1">
            <a:off x="5307980" y="2736866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DF148C6-13DB-4D45-A29D-841CC8BE2F0C}"/>
              </a:ext>
            </a:extLst>
          </p:cNvPr>
          <p:cNvSpPr txBox="1"/>
          <p:nvPr/>
        </p:nvSpPr>
        <p:spPr>
          <a:xfrm>
            <a:off x="3148334" y="429924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6305447" y="384954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5948930" y="255823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5728009" y="96777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3298905" y="35206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15642" y="800833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11" idx="6"/>
          </p:cNvCxnSpPr>
          <p:nvPr/>
        </p:nvCxnSpPr>
        <p:spPr>
          <a:xfrm rot="16200000" flipV="1">
            <a:off x="3098191" y="2951917"/>
            <a:ext cx="860252" cy="277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rot="16200000" flipV="1">
            <a:off x="5751345" y="1992656"/>
            <a:ext cx="910232" cy="220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rot="16200000" flipV="1">
            <a:off x="6189634" y="3365744"/>
            <a:ext cx="611092" cy="35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father[4]=4,</a:t>
            </a:r>
            <a:r>
              <a:rPr kumimoji="1" lang="zh-CN" altLang="en-US" dirty="0"/>
              <a:t> 即为答案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C68064DB-28F9-0344-B0C5-E3D60D36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011067" y="4416301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5F061FE-9F28-7E42-BA20-2E9422C46C93}"/>
              </a:ext>
            </a:extLst>
          </p:cNvPr>
          <p:cNvSpPr txBox="1"/>
          <p:nvPr/>
        </p:nvSpPr>
        <p:spPr>
          <a:xfrm>
            <a:off x="1152679" y="5325313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查询结点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的所在集合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3B59CFB-E8B5-364A-B8FF-674A7A1F6710}"/>
              </a:ext>
            </a:extLst>
          </p:cNvPr>
          <p:cNvSpPr txBox="1"/>
          <p:nvPr/>
        </p:nvSpPr>
        <p:spPr>
          <a:xfrm>
            <a:off x="3976938" y="547649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86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11F1BE-8A6B-CA4F-99B7-D21421F808B3}"/>
              </a:ext>
            </a:extLst>
          </p:cNvPr>
          <p:cNvSpPr/>
          <p:nvPr/>
        </p:nvSpPr>
        <p:spPr>
          <a:xfrm>
            <a:off x="6305447" y="384954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3675A4-03A8-DE40-B548-5ED041252C19}"/>
              </a:ext>
            </a:extLst>
          </p:cNvPr>
          <p:cNvSpPr/>
          <p:nvPr/>
        </p:nvSpPr>
        <p:spPr>
          <a:xfrm>
            <a:off x="5948930" y="255823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0BF692-564E-EC40-B4ED-64CF83358A02}"/>
              </a:ext>
            </a:extLst>
          </p:cNvPr>
          <p:cNvSpPr/>
          <p:nvPr/>
        </p:nvSpPr>
        <p:spPr>
          <a:xfrm>
            <a:off x="5728009" y="1102687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3298905" y="352062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49D85A8C-B52D-C54B-8189-B550133BEBBF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rot="10800000" flipV="1">
            <a:off x="4125719" y="1442799"/>
            <a:ext cx="1602291" cy="172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11" idx="6"/>
          </p:cNvCxnSpPr>
          <p:nvPr/>
        </p:nvCxnSpPr>
        <p:spPr>
          <a:xfrm rot="16200000" flipV="1">
            <a:off x="3098191" y="2951917"/>
            <a:ext cx="860252" cy="277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FAD2BC9-8079-DE42-A36D-E6A2AD7C1A93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rot="16200000" flipV="1">
            <a:off x="5818800" y="2060111"/>
            <a:ext cx="775322" cy="220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DCEDEE2E-BF09-9B4C-BB1D-C045FB42D81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rot="16200000" flipV="1">
            <a:off x="6189634" y="3365744"/>
            <a:ext cx="611092" cy="35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C68064DB-28F9-0344-B0C5-E3D60D367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232610" y="4341767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5F061FE-9F28-7E42-BA20-2E9422C46C93}"/>
              </a:ext>
            </a:extLst>
          </p:cNvPr>
          <p:cNvSpPr txBox="1"/>
          <p:nvPr/>
        </p:nvSpPr>
        <p:spPr>
          <a:xfrm>
            <a:off x="2374222" y="5250779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的所在集合</a:t>
            </a:r>
          </a:p>
        </p:txBody>
      </p:sp>
      <p:pic>
        <p:nvPicPr>
          <p:cNvPr id="25" name="图形 24" descr="直箭头">
            <a:extLst>
              <a:ext uri="{FF2B5EF4-FFF2-40B4-BE49-F238E27FC236}">
                <a16:creationId xmlns:a16="http://schemas.microsoft.com/office/drawing/2014/main" id="{4FBA72F9-0487-7945-BB13-42A1AC69D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58485" y="3742827"/>
            <a:ext cx="1327014" cy="9144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592F8CF-32A7-2D48-B1F2-9EB1B8D093B2}"/>
              </a:ext>
            </a:extLst>
          </p:cNvPr>
          <p:cNvSpPr txBox="1"/>
          <p:nvPr/>
        </p:nvSpPr>
        <p:spPr>
          <a:xfrm>
            <a:off x="4760268" y="4881447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查询结点</a:t>
            </a:r>
            <a:r>
              <a:rPr kumimoji="1" lang="en-US" altLang="zh-CN" dirty="0"/>
              <a:t>7</a:t>
            </a:r>
            <a:r>
              <a:rPr kumimoji="1" lang="zh-CN" altLang="en-US" dirty="0"/>
              <a:t>的所在集合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CC39AC-0EEB-3D4D-BB2E-064AB4421051}"/>
              </a:ext>
            </a:extLst>
          </p:cNvPr>
          <p:cNvSpPr txBox="1"/>
          <p:nvPr/>
        </p:nvSpPr>
        <p:spPr>
          <a:xfrm>
            <a:off x="7497688" y="265182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x=7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749DF5-27C6-FB4B-A9B3-31D0BA4636F5}"/>
              </a:ext>
            </a:extLst>
          </p:cNvPr>
          <p:cNvSpPr txBox="1"/>
          <p:nvPr/>
        </p:nvSpPr>
        <p:spPr>
          <a:xfrm>
            <a:off x="6789160" y="129408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father[6],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为根</a:t>
            </a:r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CD561223-103E-614B-A4E3-2244F054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411750" y="1766644"/>
            <a:ext cx="914400" cy="9144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922528A-49E4-6840-8493-3AAAD46A53EA}"/>
              </a:ext>
            </a:extLst>
          </p:cNvPr>
          <p:cNvSpPr txBox="1"/>
          <p:nvPr/>
        </p:nvSpPr>
        <p:spPr>
          <a:xfrm>
            <a:off x="4197052" y="101763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合并集合</a:t>
            </a: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845F025-6F0A-0E41-9C62-B8531BD05BFE}"/>
              </a:ext>
            </a:extLst>
          </p:cNvPr>
          <p:cNvCxnSpPr>
            <a:cxnSpLocks/>
            <a:stCxn id="8" idx="7"/>
            <a:endCxn id="8" idx="1"/>
          </p:cNvCxnSpPr>
          <p:nvPr/>
        </p:nvCxnSpPr>
        <p:spPr>
          <a:xfrm rot="16200000" flipV="1">
            <a:off x="6096000" y="942094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剪刀">
            <a:extLst>
              <a:ext uri="{FF2B5EF4-FFF2-40B4-BE49-F238E27FC236}">
                <a16:creationId xmlns:a16="http://schemas.microsoft.com/office/drawing/2014/main" id="{A571923F-11B6-BF47-B627-1003ABD89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2931" y="303210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017936" y="580326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33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F45C0D-50C5-8A46-B13E-5D6DD09BBCB9}"/>
              </a:ext>
            </a:extLst>
          </p:cNvPr>
          <p:cNvSpPr txBox="1"/>
          <p:nvPr/>
        </p:nvSpPr>
        <p:spPr>
          <a:xfrm>
            <a:off x="780845" y="38203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ED142-F344-0E4A-847D-DC72BCACF966}"/>
              </a:ext>
            </a:extLst>
          </p:cNvPr>
          <p:cNvSpPr txBox="1"/>
          <p:nvPr/>
        </p:nvSpPr>
        <p:spPr>
          <a:xfrm>
            <a:off x="801030" y="247485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x=3</a:t>
            </a:r>
            <a:endParaRPr kumimoji="1" lang="zh-CN" altLang="en-US" dirty="0"/>
          </a:p>
        </p:txBody>
      </p:sp>
      <p:pic>
        <p:nvPicPr>
          <p:cNvPr id="43" name="图形 42" descr="直箭头">
            <a:extLst>
              <a:ext uri="{FF2B5EF4-FFF2-40B4-BE49-F238E27FC236}">
                <a16:creationId xmlns:a16="http://schemas.microsoft.com/office/drawing/2014/main" id="{068ED2F7-D03B-FA4C-ABCF-902F00F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94907" y="2935149"/>
            <a:ext cx="914400" cy="9144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90D5C94-DA23-4A4C-8415-E5B129106C4D}"/>
              </a:ext>
            </a:extLst>
          </p:cNvPr>
          <p:cNvSpPr txBox="1"/>
          <p:nvPr/>
        </p:nvSpPr>
        <p:spPr>
          <a:xfrm>
            <a:off x="254013" y="11157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father[4]=4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为根</a:t>
            </a:r>
          </a:p>
        </p:txBody>
      </p:sp>
      <p:pic>
        <p:nvPicPr>
          <p:cNvPr id="45" name="图形 44" descr="直箭头">
            <a:extLst>
              <a:ext uri="{FF2B5EF4-FFF2-40B4-BE49-F238E27FC236}">
                <a16:creationId xmlns:a16="http://schemas.microsoft.com/office/drawing/2014/main" id="{DF4803B0-BA2C-4C4E-96F5-4BC7B8DB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76160" y="1560453"/>
            <a:ext cx="914400" cy="914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C0FC7A-8205-754B-B9EF-48F221A688EA}"/>
              </a:ext>
            </a:extLst>
          </p:cNvPr>
          <p:cNvSpPr txBox="1"/>
          <p:nvPr/>
        </p:nvSpPr>
        <p:spPr>
          <a:xfrm>
            <a:off x="780845" y="49282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x=5</a:t>
            </a:r>
            <a:endParaRPr kumimoji="1" lang="zh-CN" altLang="en-US" dirty="0"/>
          </a:p>
        </p:txBody>
      </p:sp>
      <p:pic>
        <p:nvPicPr>
          <p:cNvPr id="37" name="图形 36" descr="直箭头">
            <a:extLst>
              <a:ext uri="{FF2B5EF4-FFF2-40B4-BE49-F238E27FC236}">
                <a16:creationId xmlns:a16="http://schemas.microsoft.com/office/drawing/2014/main" id="{40B78632-42B0-BF4C-B2A7-AAE40EA04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9446" y="4072573"/>
            <a:ext cx="6802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FCB819-5455-F14B-AD9D-CC56870F05FE}"/>
              </a:ext>
            </a:extLst>
          </p:cNvPr>
          <p:cNvSpPr/>
          <p:nvPr/>
        </p:nvSpPr>
        <p:spPr>
          <a:xfrm>
            <a:off x="4024287" y="266037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2100277" y="3598603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2006231" y="472750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DBB548-95C8-7E4D-8BA4-E6CBDC8628C4}"/>
              </a:ext>
            </a:extLst>
          </p:cNvPr>
          <p:cNvSpPr/>
          <p:nvPr/>
        </p:nvSpPr>
        <p:spPr>
          <a:xfrm>
            <a:off x="3389737" y="111989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653756" y="2320259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258F0A73-8100-7A4E-B846-1A90187399AD}"/>
              </a:ext>
            </a:extLst>
          </p:cNvPr>
          <p:cNvCxnSpPr>
            <a:cxnSpLocks/>
            <a:stCxn id="10" idx="7"/>
            <a:endCxn id="10" idx="1"/>
          </p:cNvCxnSpPr>
          <p:nvPr/>
        </p:nvCxnSpPr>
        <p:spPr>
          <a:xfrm rot="16200000" flipV="1">
            <a:off x="3757728" y="95930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266035" y="3103100"/>
            <a:ext cx="697736" cy="293270"/>
          </a:xfrm>
          <a:prstGeom prst="curvedConnector3">
            <a:avLst>
              <a:gd name="adj1" fmla="val 3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2196904" y="4456145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FFBB07E-2B68-D54E-A4BE-00407A566FF3}"/>
              </a:ext>
            </a:extLst>
          </p:cNvPr>
          <p:cNvCxnSpPr>
            <a:cxnSpLocks/>
            <a:endCxn id="10" idx="5"/>
          </p:cNvCxnSpPr>
          <p:nvPr/>
        </p:nvCxnSpPr>
        <p:spPr>
          <a:xfrm rot="16200000" flipV="1">
            <a:off x="3804002" y="1914437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2959732" y="1773673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888280" y="541900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11A5EB-ED03-2349-BFC5-6CCD863DF9BD}"/>
              </a:ext>
            </a:extLst>
          </p:cNvPr>
          <p:cNvSpPr/>
          <p:nvPr/>
        </p:nvSpPr>
        <p:spPr>
          <a:xfrm>
            <a:off x="8820676" y="256075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0810EA-8A9D-5043-B8E9-DF2CDC7C3CAA}"/>
              </a:ext>
            </a:extLst>
          </p:cNvPr>
          <p:cNvSpPr/>
          <p:nvPr/>
        </p:nvSpPr>
        <p:spPr>
          <a:xfrm>
            <a:off x="6896666" y="3498986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DB7B99A-FBCD-AC4A-B29F-6B976B0B15BA}"/>
              </a:ext>
            </a:extLst>
          </p:cNvPr>
          <p:cNvSpPr/>
          <p:nvPr/>
        </p:nvSpPr>
        <p:spPr>
          <a:xfrm>
            <a:off x="6802620" y="462789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BED304-5E86-E64F-96E3-DF2FFB43C345}"/>
              </a:ext>
            </a:extLst>
          </p:cNvPr>
          <p:cNvSpPr/>
          <p:nvPr/>
        </p:nvSpPr>
        <p:spPr>
          <a:xfrm>
            <a:off x="8186126" y="102027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5F4ABA-A8EA-6649-9D5F-EE747C49C22D}"/>
              </a:ext>
            </a:extLst>
          </p:cNvPr>
          <p:cNvSpPr/>
          <p:nvPr/>
        </p:nvSpPr>
        <p:spPr>
          <a:xfrm>
            <a:off x="7450145" y="2220642"/>
            <a:ext cx="735981" cy="6802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A650D654-94DB-4C42-AE2D-761BECF9EAD9}"/>
              </a:ext>
            </a:extLst>
          </p:cNvPr>
          <p:cNvCxnSpPr>
            <a:cxnSpLocks/>
            <a:stCxn id="25" idx="7"/>
            <a:endCxn id="25" idx="1"/>
          </p:cNvCxnSpPr>
          <p:nvPr/>
        </p:nvCxnSpPr>
        <p:spPr>
          <a:xfrm rot="16200000" flipV="1">
            <a:off x="8554117" y="85968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FD8B4FD6-4D41-AB40-B2BB-9D8F2AAD63FB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rot="5400000" flipH="1" flipV="1">
            <a:off x="7010145" y="1955014"/>
            <a:ext cx="1798484" cy="1289460"/>
          </a:xfrm>
          <a:prstGeom prst="curvedConnector3">
            <a:avLst>
              <a:gd name="adj1" fmla="val 22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FE404515-737A-6449-A044-8FA54E613391}"/>
              </a:ext>
            </a:extLst>
          </p:cNvPr>
          <p:cNvCxnSpPr>
            <a:cxnSpLocks/>
            <a:stCxn id="24" idx="0"/>
            <a:endCxn id="25" idx="6"/>
          </p:cNvCxnSpPr>
          <p:nvPr/>
        </p:nvCxnSpPr>
        <p:spPr>
          <a:xfrm rot="5400000" flipH="1" flipV="1">
            <a:off x="6412608" y="2118393"/>
            <a:ext cx="3267502" cy="1751496"/>
          </a:xfrm>
          <a:prstGeom prst="curvedConnector4">
            <a:avLst>
              <a:gd name="adj1" fmla="val 24152"/>
              <a:gd name="adj2" fmla="val 178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CA459A96-B59B-0F40-8B6A-3D36BFF5D30B}"/>
              </a:ext>
            </a:extLst>
          </p:cNvPr>
          <p:cNvCxnSpPr>
            <a:cxnSpLocks/>
            <a:endCxn id="25" idx="5"/>
          </p:cNvCxnSpPr>
          <p:nvPr/>
        </p:nvCxnSpPr>
        <p:spPr>
          <a:xfrm rot="16200000" flipV="1">
            <a:off x="8600391" y="1814820"/>
            <a:ext cx="1073816" cy="645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8E93EF4D-06F1-8540-BE77-E88226B40DC6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 flipH="1" flipV="1">
            <a:off x="7756121" y="1674056"/>
            <a:ext cx="610957" cy="464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形 31" descr="直箭头">
            <a:extLst>
              <a:ext uri="{FF2B5EF4-FFF2-40B4-BE49-F238E27FC236}">
                <a16:creationId xmlns:a16="http://schemas.microsoft.com/office/drawing/2014/main" id="{FA3C20A9-4C4D-7E48-900F-7533E8A8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61598" y="2719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886075" y="2354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792029" y="34833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1394584" y="119599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089308" y="194136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982702" y="321196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1762575" y="103540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3150583" y="54077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F91C67BA-F0E7-1444-BB0D-6838FAAD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236182" y="2237334"/>
            <a:ext cx="1745077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6AE88-9FEA-154B-82DD-7FD944A7DF58}"/>
              </a:ext>
            </a:extLst>
          </p:cNvPr>
          <p:cNvSpPr txBox="1"/>
          <p:nvPr/>
        </p:nvSpPr>
        <p:spPr>
          <a:xfrm>
            <a:off x="2578308" y="18762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0176E5-7848-4E42-99BB-03CCAAF7CD7A}"/>
              </a:ext>
            </a:extLst>
          </p:cNvPr>
          <p:cNvSpPr/>
          <p:nvPr/>
        </p:nvSpPr>
        <p:spPr>
          <a:xfrm>
            <a:off x="3814877" y="2935030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FD44613-5705-7444-B187-DEA14F8A4CD8}"/>
              </a:ext>
            </a:extLst>
          </p:cNvPr>
          <p:cNvSpPr/>
          <p:nvPr/>
        </p:nvSpPr>
        <p:spPr>
          <a:xfrm>
            <a:off x="3720831" y="406393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B345BA-EB1E-6441-86B2-E51F1945E033}"/>
              </a:ext>
            </a:extLst>
          </p:cNvPr>
          <p:cNvSpPr/>
          <p:nvPr/>
        </p:nvSpPr>
        <p:spPr>
          <a:xfrm>
            <a:off x="4323386" y="177660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67FC860D-BE01-564D-A40D-44110859647B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rot="5400000" flipH="1" flipV="1">
            <a:off x="4018110" y="2521972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C5740B83-C844-3146-B352-B6F7F410DD3A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rot="5400000" flipH="1" flipV="1">
            <a:off x="3911504" y="3792572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13D8716D-D1E3-A545-99BC-451E8F58F212}"/>
              </a:ext>
            </a:extLst>
          </p:cNvPr>
          <p:cNvCxnSpPr>
            <a:cxnSpLocks/>
            <a:stCxn id="26" idx="7"/>
            <a:endCxn id="41" idx="4"/>
          </p:cNvCxnSpPr>
          <p:nvPr/>
        </p:nvCxnSpPr>
        <p:spPr>
          <a:xfrm rot="5400000" flipH="1" flipV="1">
            <a:off x="4832716" y="1601997"/>
            <a:ext cx="393095" cy="15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E94CDBC-4ECA-B84C-A0BB-47EC9B949782}"/>
              </a:ext>
            </a:extLst>
          </p:cNvPr>
          <p:cNvSpPr/>
          <p:nvPr/>
        </p:nvSpPr>
        <p:spPr>
          <a:xfrm>
            <a:off x="4738951" y="80290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CD8F401D-5B71-F24C-B965-0B3EEBD4DF69}"/>
              </a:ext>
            </a:extLst>
          </p:cNvPr>
          <p:cNvCxnSpPr>
            <a:cxnSpLocks/>
            <a:stCxn id="41" idx="7"/>
            <a:endCxn id="41" idx="1"/>
          </p:cNvCxnSpPr>
          <p:nvPr/>
        </p:nvCxnSpPr>
        <p:spPr>
          <a:xfrm rot="16200000" flipV="1">
            <a:off x="5106942" y="64231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 descr="直箭头">
            <a:extLst>
              <a:ext uri="{FF2B5EF4-FFF2-40B4-BE49-F238E27FC236}">
                <a16:creationId xmlns:a16="http://schemas.microsoft.com/office/drawing/2014/main" id="{FEE56F3F-E0A9-BC4A-B9CD-A1F0FE4D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59955" y="2354422"/>
            <a:ext cx="1745077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27B37FDB-88F6-F145-B404-619430864855}"/>
              </a:ext>
            </a:extLst>
          </p:cNvPr>
          <p:cNvSpPr txBox="1"/>
          <p:nvPr/>
        </p:nvSpPr>
        <p:spPr>
          <a:xfrm>
            <a:off x="5902081" y="19933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5EFEA56-60E8-F840-90E9-50B395B32A60}"/>
              </a:ext>
            </a:extLst>
          </p:cNvPr>
          <p:cNvSpPr/>
          <p:nvPr/>
        </p:nvSpPr>
        <p:spPr>
          <a:xfrm>
            <a:off x="7051462" y="350068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BC10E4E-E803-AD48-A985-86A33E5B9C9E}"/>
              </a:ext>
            </a:extLst>
          </p:cNvPr>
          <p:cNvSpPr/>
          <p:nvPr/>
        </p:nvSpPr>
        <p:spPr>
          <a:xfrm>
            <a:off x="6957416" y="46295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D97DF30-1FEE-3444-A4FF-844357BBE091}"/>
              </a:ext>
            </a:extLst>
          </p:cNvPr>
          <p:cNvSpPr/>
          <p:nvPr/>
        </p:nvSpPr>
        <p:spPr>
          <a:xfrm>
            <a:off x="7559971" y="23422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55487EAF-63EB-694B-8042-AD80715A3EBD}"/>
              </a:ext>
            </a:extLst>
          </p:cNvPr>
          <p:cNvCxnSpPr>
            <a:cxnSpLocks/>
            <a:stCxn id="48" idx="0"/>
            <a:endCxn id="50" idx="3"/>
          </p:cNvCxnSpPr>
          <p:nvPr/>
        </p:nvCxnSpPr>
        <p:spPr>
          <a:xfrm rot="5400000" flipH="1" flipV="1">
            <a:off x="7254695" y="308763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908494F6-4D70-8A4B-A000-129FD9A0CEAD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rot="5400000" flipH="1" flipV="1">
            <a:off x="7148089" y="435823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9A861FA4-079F-7648-B287-D2B558869FE7}"/>
              </a:ext>
            </a:extLst>
          </p:cNvPr>
          <p:cNvCxnSpPr>
            <a:cxnSpLocks/>
            <a:stCxn id="50" idx="0"/>
            <a:endCxn id="54" idx="4"/>
          </p:cNvCxnSpPr>
          <p:nvPr/>
        </p:nvCxnSpPr>
        <p:spPr>
          <a:xfrm rot="5400000" flipH="1" flipV="1">
            <a:off x="7989005" y="1987743"/>
            <a:ext cx="293479" cy="4155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708E7308-2894-7A49-A96E-C5C177E16266}"/>
              </a:ext>
            </a:extLst>
          </p:cNvPr>
          <p:cNvSpPr/>
          <p:nvPr/>
        </p:nvSpPr>
        <p:spPr>
          <a:xfrm>
            <a:off x="7975536" y="1368561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D27A2A-0DAD-2445-B18A-311A9618072C}"/>
              </a:ext>
            </a:extLst>
          </p:cNvPr>
          <p:cNvCxnSpPr>
            <a:cxnSpLocks/>
            <a:stCxn id="54" idx="0"/>
            <a:endCxn id="56" idx="4"/>
          </p:cNvCxnSpPr>
          <p:nvPr/>
        </p:nvCxnSpPr>
        <p:spPr>
          <a:xfrm rot="5400000" flipH="1" flipV="1">
            <a:off x="8291172" y="1080804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52B3622-3568-694C-8623-921220F9B47D}"/>
              </a:ext>
            </a:extLst>
          </p:cNvPr>
          <p:cNvSpPr/>
          <p:nvPr/>
        </p:nvSpPr>
        <p:spPr>
          <a:xfrm>
            <a:off x="8210939" y="348225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FDB3EBEA-C2C4-2D49-8D60-A7D8639CC74C}"/>
              </a:ext>
            </a:extLst>
          </p:cNvPr>
          <p:cNvCxnSpPr>
            <a:cxnSpLocks/>
            <a:stCxn id="56" idx="7"/>
            <a:endCxn id="56" idx="1"/>
          </p:cNvCxnSpPr>
          <p:nvPr/>
        </p:nvCxnSpPr>
        <p:spPr>
          <a:xfrm rot="16200000" flipV="1">
            <a:off x="8578930" y="187632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6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3039370" y="2187389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3355006" y="1899632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3274773" y="1167053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463BE47-E41D-FE4E-8EE7-DF6CE31F035F}"/>
              </a:ext>
            </a:extLst>
          </p:cNvPr>
          <p:cNvCxnSpPr>
            <a:cxnSpLocks/>
            <a:stCxn id="34" idx="7"/>
            <a:endCxn id="34" idx="1"/>
          </p:cNvCxnSpPr>
          <p:nvPr/>
        </p:nvCxnSpPr>
        <p:spPr>
          <a:xfrm rot="16200000" flipV="1">
            <a:off x="3642764" y="1006460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8" y="2468608"/>
            <a:ext cx="2162381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</a:t>
            </a:r>
            <a:endParaRPr kumimoji="1" lang="en-US" altLang="zh-CN" dirty="0"/>
          </a:p>
          <a:p>
            <a:r>
              <a:rPr kumimoji="1" lang="zh-CN" altLang="en-US" dirty="0"/>
              <a:t>合并后高度不增加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210690" y="241656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116644" y="354546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6719199" y="125813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6413923" y="2003504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6307317" y="3274104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087190" y="109754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33B6FAD1-D9FE-0B4A-990E-4B2346C8E54E}"/>
              </a:ext>
            </a:extLst>
          </p:cNvPr>
          <p:cNvSpPr/>
          <p:nvPr/>
        </p:nvSpPr>
        <p:spPr>
          <a:xfrm>
            <a:off x="7691636" y="353021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D7F9835-D143-FE41-AA2C-FF5A731C43A9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rot="16200000" flipV="1">
            <a:off x="7742761" y="3213351"/>
            <a:ext cx="324862" cy="308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DA5A639-71CC-6B43-8049-D597F40093FD}"/>
              </a:ext>
            </a:extLst>
          </p:cNvPr>
          <p:cNvSpPr/>
          <p:nvPr/>
        </p:nvSpPr>
        <p:spPr>
          <a:xfrm>
            <a:off x="7382765" y="252513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FCEC60A5-DD65-4F46-874B-0FEEDA41C6DF}"/>
              </a:ext>
            </a:extLst>
          </p:cNvPr>
          <p:cNvCxnSpPr>
            <a:cxnSpLocks/>
            <a:stCxn id="61" idx="0"/>
            <a:endCxn id="43" idx="5"/>
          </p:cNvCxnSpPr>
          <p:nvPr/>
        </p:nvCxnSpPr>
        <p:spPr>
          <a:xfrm rot="16200000" flipV="1">
            <a:off x="7205884" y="1980260"/>
            <a:ext cx="686386" cy="4033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B75E733-8E00-D148-80C7-BDEC279C86F4}"/>
              </a:ext>
            </a:extLst>
          </p:cNvPr>
          <p:cNvSpPr/>
          <p:nvPr/>
        </p:nvSpPr>
        <p:spPr>
          <a:xfrm>
            <a:off x="1614602" y="2182416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C4B014-E162-3E48-AC21-6F30093ED8DC}"/>
              </a:ext>
            </a:extLst>
          </p:cNvPr>
          <p:cNvSpPr/>
          <p:nvPr/>
        </p:nvSpPr>
        <p:spPr>
          <a:xfrm>
            <a:off x="1520556" y="33113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5753492-6297-B34C-9AA9-1DBF07E8A5A8}"/>
              </a:ext>
            </a:extLst>
          </p:cNvPr>
          <p:cNvSpPr/>
          <p:nvPr/>
        </p:nvSpPr>
        <p:spPr>
          <a:xfrm>
            <a:off x="2123111" y="102399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A82B47D-76F5-2C4F-9B5D-1208461EDFE7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1817835" y="1769358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26299809-E857-6E4D-BBB3-67D9ABC3F16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rot="5400000" flipH="1" flipV="1">
            <a:off x="1711229" y="3039958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CE2F1696-EAB8-DC41-B3C6-9724ECAF0A62}"/>
              </a:ext>
            </a:extLst>
          </p:cNvPr>
          <p:cNvCxnSpPr>
            <a:cxnSpLocks/>
            <a:stCxn id="11" idx="7"/>
            <a:endCxn id="11" idx="1"/>
          </p:cNvCxnSpPr>
          <p:nvPr/>
        </p:nvCxnSpPr>
        <p:spPr>
          <a:xfrm rot="16200000" flipV="1">
            <a:off x="2491102" y="863399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4B34E88-B747-C045-9B30-2D4E8CF344B9}"/>
              </a:ext>
            </a:extLst>
          </p:cNvPr>
          <p:cNvSpPr txBox="1"/>
          <p:nvPr/>
        </p:nvSpPr>
        <p:spPr>
          <a:xfrm>
            <a:off x="4454727" y="449333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图 </a:t>
            </a:r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E328F1-E6BC-5B43-8853-03E758084316}"/>
              </a:ext>
            </a:extLst>
          </p:cNvPr>
          <p:cNvSpPr/>
          <p:nvPr/>
        </p:nvSpPr>
        <p:spPr>
          <a:xfrm>
            <a:off x="7959197" y="354286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1451EFC-08FA-F449-A8B0-A753A6E0FF3F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rot="5400000" flipH="1" flipV="1">
            <a:off x="8274833" y="325510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1AC1C29-81EE-7D42-BEB3-463B3745880F}"/>
              </a:ext>
            </a:extLst>
          </p:cNvPr>
          <p:cNvSpPr/>
          <p:nvPr/>
        </p:nvSpPr>
        <p:spPr>
          <a:xfrm>
            <a:off x="8194600" y="252252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77F1A31B-B65C-7B42-9FFC-D0ECCFA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33617" y="2468608"/>
            <a:ext cx="2677950" cy="914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F73AE8-9B78-CA48-9BFF-3A6C44C8D35D}"/>
              </a:ext>
            </a:extLst>
          </p:cNvPr>
          <p:cNvSpPr txBox="1"/>
          <p:nvPr/>
        </p:nvSpPr>
        <p:spPr>
          <a:xfrm>
            <a:off x="4114397" y="209927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个集合（高度相同）</a:t>
            </a:r>
            <a:endParaRPr kumimoji="1" lang="en-US" altLang="zh-CN" dirty="0"/>
          </a:p>
          <a:p>
            <a:r>
              <a:rPr kumimoji="1" lang="zh-CN" altLang="en-US" dirty="0"/>
              <a:t>合并后高度增加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4EFCB-4E53-6243-A880-818A3FAFF6F5}"/>
              </a:ext>
            </a:extLst>
          </p:cNvPr>
          <p:cNvSpPr/>
          <p:nvPr/>
        </p:nvSpPr>
        <p:spPr>
          <a:xfrm>
            <a:off x="6979558" y="237170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75387D1-2C92-9544-9FC9-970FAEFD3712}"/>
              </a:ext>
            </a:extLst>
          </p:cNvPr>
          <p:cNvSpPr/>
          <p:nvPr/>
        </p:nvSpPr>
        <p:spPr>
          <a:xfrm>
            <a:off x="6885512" y="350061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8B88328-D37E-954A-B3CB-F731321B644B}"/>
              </a:ext>
            </a:extLst>
          </p:cNvPr>
          <p:cNvSpPr/>
          <p:nvPr/>
        </p:nvSpPr>
        <p:spPr>
          <a:xfrm>
            <a:off x="7488067" y="121328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36C058A8-6663-8748-88E7-3E8903296BEC}"/>
              </a:ext>
            </a:extLst>
          </p:cNvPr>
          <p:cNvCxnSpPr>
            <a:cxnSpLocks/>
            <a:stCxn id="38" idx="0"/>
            <a:endCxn id="43" idx="3"/>
          </p:cNvCxnSpPr>
          <p:nvPr/>
        </p:nvCxnSpPr>
        <p:spPr>
          <a:xfrm rot="5400000" flipH="1" flipV="1">
            <a:off x="7182791" y="1958650"/>
            <a:ext cx="577816" cy="24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181052F-CEF7-5B44-BDD6-87CC6EDDA75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rot="5400000" flipH="1" flipV="1">
            <a:off x="7076185" y="3229250"/>
            <a:ext cx="448682" cy="94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90E37A7-D1C4-DF4F-A47C-484858F3EBD1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7856058" y="1052691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8DADF72-DE39-F844-A3A1-93FC8D239809}"/>
              </a:ext>
            </a:extLst>
          </p:cNvPr>
          <p:cNvSpPr/>
          <p:nvPr/>
        </p:nvSpPr>
        <p:spPr>
          <a:xfrm>
            <a:off x="8200950" y="461342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8C3CF861-00D6-DD41-8EB7-CBBC07B3CC8D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>
          <a:xfrm rot="16200000" flipV="1">
            <a:off x="8252898" y="429737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08566CD3-77D2-1E4F-849C-84A5BA155D68}"/>
              </a:ext>
            </a:extLst>
          </p:cNvPr>
          <p:cNvCxnSpPr>
            <a:cxnSpLocks/>
            <a:stCxn id="34" idx="0"/>
            <a:endCxn id="43" idx="5"/>
          </p:cNvCxnSpPr>
          <p:nvPr/>
        </p:nvCxnSpPr>
        <p:spPr>
          <a:xfrm rot="16200000" flipV="1">
            <a:off x="7975111" y="1935047"/>
            <a:ext cx="728636" cy="446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20BD27C-4A8C-C54B-981F-46C1AE5DA923}"/>
              </a:ext>
            </a:extLst>
          </p:cNvPr>
          <p:cNvSpPr/>
          <p:nvPr/>
        </p:nvSpPr>
        <p:spPr>
          <a:xfrm>
            <a:off x="2895248" y="2150294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CE3F53C-0C34-6F42-985E-4EC201BEADA5}"/>
              </a:ext>
            </a:extLst>
          </p:cNvPr>
          <p:cNvCxnSpPr>
            <a:cxnSpLocks/>
            <a:stCxn id="37" idx="0"/>
            <a:endCxn id="42" idx="4"/>
          </p:cNvCxnSpPr>
          <p:nvPr/>
        </p:nvCxnSpPr>
        <p:spPr>
          <a:xfrm rot="5400000" flipH="1" flipV="1">
            <a:off x="3210884" y="1862537"/>
            <a:ext cx="340112" cy="235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7AA0B13-D0AE-FC43-BE64-7653AC648AB5}"/>
              </a:ext>
            </a:extLst>
          </p:cNvPr>
          <p:cNvSpPr/>
          <p:nvPr/>
        </p:nvSpPr>
        <p:spPr>
          <a:xfrm>
            <a:off x="3130651" y="1129958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4B845F-0C70-154D-B2F9-EA2D96979B38}"/>
              </a:ext>
            </a:extLst>
          </p:cNvPr>
          <p:cNvSpPr/>
          <p:nvPr/>
        </p:nvSpPr>
        <p:spPr>
          <a:xfrm>
            <a:off x="3137001" y="3220852"/>
            <a:ext cx="735981" cy="680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F5F21566-CB5D-C440-B501-E8443FAD7193}"/>
              </a:ext>
            </a:extLst>
          </p:cNvPr>
          <p:cNvCxnSpPr>
            <a:cxnSpLocks/>
            <a:stCxn id="46" idx="0"/>
            <a:endCxn id="37" idx="4"/>
          </p:cNvCxnSpPr>
          <p:nvPr/>
        </p:nvCxnSpPr>
        <p:spPr>
          <a:xfrm rot="16200000" flipV="1">
            <a:off x="3188949" y="2904808"/>
            <a:ext cx="390334" cy="241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4F4862D-EB40-004B-B5DF-3E3DFD61B813}"/>
              </a:ext>
            </a:extLst>
          </p:cNvPr>
          <p:cNvCxnSpPr>
            <a:cxnSpLocks/>
            <a:stCxn id="42" idx="7"/>
            <a:endCxn id="42" idx="1"/>
          </p:cNvCxnSpPr>
          <p:nvPr/>
        </p:nvCxnSpPr>
        <p:spPr>
          <a:xfrm rot="16200000" flipV="1">
            <a:off x="3498642" y="969365"/>
            <a:ext cx="12700" cy="520417"/>
          </a:xfrm>
          <a:prstGeom prst="curvedConnector3">
            <a:avLst>
              <a:gd name="adj1" fmla="val 258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237</Words>
  <Application>Microsoft Macintosh PowerPoint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2020-12-26T07:42:25Z</dcterms:created>
  <dcterms:modified xsi:type="dcterms:W3CDTF">2020-12-26T15:03:59Z</dcterms:modified>
</cp:coreProperties>
</file>