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44AC-2D02-6E4B-8C34-12C729AF3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E1495-DBF6-0C4C-89C7-3913DEFAE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90539-1706-7641-8E6A-82780AA7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6F340-0518-474B-B234-A68B8725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AE0B3-B1DB-2341-B1A1-A8340000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6D329-FF25-2542-BB92-C3EF57A5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4986F-B3CF-4249-BDCB-75CA09793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43345-6458-A740-82F5-AB7177CA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C3D311-9F5B-CC4D-A817-6913A449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1C0B3-A513-0643-A28C-040CCCF4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636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C0794-3C89-864D-9A32-7287A660D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B43FD-33C2-D44E-AB0C-E124D8E17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13A4B-6444-0E40-848B-1D6F85C5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FCD4C-2895-674C-9DB0-867694E1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ED9AC-0C83-634C-9DE6-CDD5A83F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34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901FA-35CE-F24A-80D5-2BA65EB2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670C6-E344-EE47-A1FC-EA2710E8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3F97D-9ADA-FD4A-AAAC-B3F2B308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1364C-FBF3-6D44-9EA1-DC6DD135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3FF83B-67DA-0247-AFFB-ACCEAB6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30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2605-189A-5549-8A60-BC73512F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AFEDF-74FB-5F47-AC8E-1E2C147BF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193AA-43DE-894D-AC2C-58731568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9D977-21A5-E743-816A-87B8E198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80D53-F2F3-4945-8CFC-8F83EAE0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19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43C65-2ED1-F140-9B32-C53EEC87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943A0-F2FC-FA44-9123-28077CA2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B788E5-C3CA-A14B-894E-52278AE81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80C27-8F18-9846-9F6F-56BD1633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78A35-92E3-8241-B4BF-A0766BB9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C6664-E6CE-F342-A694-CB218429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9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DB364-AAE6-BA43-9045-0586E042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047CF-3F8F-9443-AB6C-6ECD485A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2CFD4E-0F9B-B24B-B67C-352E8054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140845-8F7D-444A-83A8-48D01DF4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421E9-2E0A-9445-B258-9B6888C66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319EF-5315-3F42-B8C0-37F62825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A1F79D-0473-FF4F-A10C-536575FA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CBE57-9863-4B46-B452-9C645B3C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08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EBBA-8916-FD45-A85F-839ABE5F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E15500-7BEE-A54C-AAFD-F992E881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78621D-361C-0941-AD55-A2E59613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9EAECC-C944-314A-92B7-4AB08309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89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782664-2A2D-5343-B538-EBBDE9FE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E78A96-C426-4349-B855-A8DE5AEE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4FA3B-7447-8C49-B49F-1111FD62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5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9ADA2-DE69-0841-B74F-2967B1DF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A17EC-3E4C-3044-B471-774DFF36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1AA31-8AA2-3548-B8B9-1180C7FAF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17E08-B8A9-294C-ABE7-D697EECD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C43D1-028E-5341-8FC5-50801306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6339F-1465-3B4C-9E2E-2951899D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9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1AEB8-9572-2742-9E8B-DE5C3431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AB913D-5195-0F4E-AD4C-CFFB8FB8F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88389-BBA3-5C43-8315-BB38A290C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8AD40-89B7-9248-ABFD-004B38BC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C1B93-85CB-0945-9820-65D43E50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28AF0-E296-8A48-B470-ED61EDD2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0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9E847-D856-3844-8D39-E883DF52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A46B4-53C6-F643-9D8E-8A078246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E6504-95B4-FF42-8A3B-973BCE3DD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A8392-1C2B-6140-ABCB-8BAF0ECB1B66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505A9-49FC-9748-88FB-DFCD0387F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20114-D316-DA4F-8EF0-7FFAE37D3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4CAE-3357-3D4A-A0B5-703FEE1A4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9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B7D498B-A709-C546-8F40-D1CE0CACCCB4}"/>
              </a:ext>
            </a:extLst>
          </p:cNvPr>
          <p:cNvGrpSpPr/>
          <p:nvPr/>
        </p:nvGrpSpPr>
        <p:grpSpPr>
          <a:xfrm>
            <a:off x="1741714" y="426357"/>
            <a:ext cx="6858000" cy="4851400"/>
            <a:chOff x="1741714" y="426357"/>
            <a:chExt cx="6858000" cy="48514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E596B80-A4C6-164B-A4B4-E87B54341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1714" y="426357"/>
              <a:ext cx="6858000" cy="48514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AD675DA-061E-B64F-9D9E-165CB8C905DF}"/>
                </a:ext>
              </a:extLst>
            </p:cNvPr>
            <p:cNvSpPr txBox="1"/>
            <p:nvPr/>
          </p:nvSpPr>
          <p:spPr>
            <a:xfrm>
              <a:off x="4548425" y="2993571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并查集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21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2020-12-27T07:27:43Z</dcterms:created>
  <dcterms:modified xsi:type="dcterms:W3CDTF">2020-12-27T11:32:21Z</dcterms:modified>
</cp:coreProperties>
</file>