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Light" panose="000004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XLx4v+NGPeRlDYFbWpAt6zKI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5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4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4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4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45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23" name="Google Shape;23;p4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4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33" name="Google Shape;33;p4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4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1" name="Google Shape;41;p4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5" name="Google Shape;45;p4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46" name="Google Shape;46;p4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4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53" name="Google Shape;53;p4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4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2" name="Google Shape;62;p49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9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66" name="Google Shape;66;p5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5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2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3" name="Google Shape;73;p52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4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44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/>
          <p:nvPr/>
        </p:nvSpPr>
        <p:spPr>
          <a:xfrm>
            <a:off x="2607158" y="598903"/>
            <a:ext cx="3803074" cy="3803074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4444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" descr="Logo del SENA Significado 🥇 Logotipo en PNG 2021 «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742" y="676275"/>
            <a:ext cx="1440298" cy="14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2750233" y="2848708"/>
            <a:ext cx="354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INFORMACIÓN PARA EL MANEJO DE FINANZAS DE CRÉDITOS FINANCIEROS EL BOSQUE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3625" y="2029333"/>
            <a:ext cx="3058450" cy="73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93" name="Google Shape;193;p5" descr="Qué es y para que sirve MySQL Database? - ITSoftw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8226" y="645737"/>
            <a:ext cx="2608474" cy="116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 descr="Así lo hice... | Documentar experiencias informáticas y otros chunches |  Página 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3217" y="3174343"/>
            <a:ext cx="2197899" cy="1465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 descr="Java - Iconos gratis de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994" y="861271"/>
            <a:ext cx="1500742" cy="150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C57AFB-0BB0-B232-0A15-E53C12A6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55" y="1088455"/>
            <a:ext cx="1245980" cy="143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6C2DDE-02B8-9522-86E0-AF1ADA0A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48" y="2806359"/>
            <a:ext cx="2393429" cy="19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58" descr="Logo del SENA Significado 🥇 Logotipo en PNG 2021 «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742" y="676275"/>
            <a:ext cx="1440298" cy="14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58"/>
          <p:cNvSpPr/>
          <p:nvPr/>
        </p:nvSpPr>
        <p:spPr>
          <a:xfrm>
            <a:off x="2670463" y="618260"/>
            <a:ext cx="3803074" cy="3803074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4444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8"/>
          <p:cNvSpPr txBox="1"/>
          <p:nvPr/>
        </p:nvSpPr>
        <p:spPr>
          <a:xfrm>
            <a:off x="101139" y="4421333"/>
            <a:ext cx="25693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Gracias.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2775" y="2152165"/>
            <a:ext cx="3058450" cy="73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1708115" y="575959"/>
            <a:ext cx="667096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0"/>
              <a:t>CONOCE A NUESTRO </a:t>
            </a:r>
            <a:r>
              <a:rPr lang="en"/>
              <a:t>EQUIPO</a:t>
            </a: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1878078" y="3471966"/>
            <a:ext cx="1489200" cy="74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Jean Paul Garcia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SzPts val="900"/>
            </a:pPr>
            <a:r>
              <a:rPr lang="en-US" sz="900" b="0" i="0" u="none" strike="noStrike" cap="none" dirty="0" err="1">
                <a:solidFill>
                  <a:srgbClr val="777777"/>
                </a:solidFill>
                <a:latin typeface="Poppins"/>
                <a:ea typeface="Poppins"/>
                <a:cs typeface="Poppins"/>
                <a:sym typeface="Poppins"/>
              </a:rPr>
              <a:t>Administrador</a:t>
            </a:r>
            <a:r>
              <a:rPr lang="en-US" sz="900" b="0" i="0" u="none" strike="noStrike" cap="none" dirty="0">
                <a:solidFill>
                  <a:srgbClr val="777777"/>
                </a:solidFill>
                <a:latin typeface="Poppins"/>
                <a:ea typeface="Poppins"/>
                <a:cs typeface="Poppins"/>
                <a:sym typeface="Poppins"/>
              </a:rPr>
              <a:t> base de </a:t>
            </a:r>
            <a:r>
              <a:rPr lang="en-US" sz="900" b="0" i="0" u="none" strike="noStrike" cap="none" dirty="0" err="1">
                <a:solidFill>
                  <a:srgbClr val="777777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endParaRPr lang="en-US" sz="900" b="0" i="0" u="none" strike="noStrike" cap="none" dirty="0">
              <a:solidFill>
                <a:srgbClr val="7777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9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9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181" y="1877592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3892114" y="3482771"/>
            <a:ext cx="1677482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Miguel Angel Gil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Front End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Diseñador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Interfaz</a:t>
            </a:r>
            <a:endParaRPr lang="en-US" sz="9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5734710" y="3477064"/>
            <a:ext cx="2087849" cy="82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Juan David Ducuara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Cabeza de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Líder en Desarrollo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3" name="Google Shape;93;p4"/>
          <p:cNvCxnSpPr/>
          <p:nvPr/>
        </p:nvCxnSpPr>
        <p:spPr>
          <a:xfrm>
            <a:off x="405429" y="3774253"/>
            <a:ext cx="8393913" cy="0"/>
          </a:xfrm>
          <a:prstGeom prst="straightConnector1">
            <a:avLst/>
          </a:prstGeom>
          <a:noFill/>
          <a:ln w="19050" cap="flat" cmpd="sng">
            <a:solidFill>
              <a:srgbClr val="455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4"/>
          <p:cNvSpPr/>
          <p:nvPr/>
        </p:nvSpPr>
        <p:spPr>
          <a:xfrm>
            <a:off x="6038945" y="1877788"/>
            <a:ext cx="1479378" cy="1479378"/>
          </a:xfrm>
          <a:prstGeom prst="ellipse">
            <a:avLst/>
          </a:prstGeom>
          <a:solidFill>
            <a:srgbClr val="333333"/>
          </a:solidFill>
          <a:ln w="254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878078" y="1877788"/>
            <a:ext cx="1479378" cy="1479378"/>
          </a:xfrm>
          <a:prstGeom prst="ellipse">
            <a:avLst/>
          </a:prstGeom>
          <a:solidFill>
            <a:srgbClr val="333333"/>
          </a:solidFill>
          <a:ln w="254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319" y="1259059"/>
            <a:ext cx="381979" cy="511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5">
            <a:alphaModFix/>
          </a:blip>
          <a:srcRect t="4649" b="35179"/>
          <a:stretch/>
        </p:blipFill>
        <p:spPr>
          <a:xfrm>
            <a:off x="3892114" y="1846951"/>
            <a:ext cx="1505267" cy="156761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6">
            <a:alphaModFix/>
          </a:blip>
          <a:srcRect t="22062"/>
          <a:stretch/>
        </p:blipFill>
        <p:spPr>
          <a:xfrm>
            <a:off x="1858021" y="1825342"/>
            <a:ext cx="1529314" cy="158922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Imagen 2" descr="Hombre sonriendo con lentes y corbata&#10;&#10;Descripción generada automáticamente">
            <a:extLst>
              <a:ext uri="{FF2B5EF4-FFF2-40B4-BE49-F238E27FC236}">
                <a16:creationId xmlns:a16="http://schemas.microsoft.com/office/drawing/2014/main" id="{30E43FDC-B863-279C-73E3-75808FF942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34" b="30412"/>
          <a:stretch/>
        </p:blipFill>
        <p:spPr>
          <a:xfrm>
            <a:off x="6003637" y="1819835"/>
            <a:ext cx="1549994" cy="162184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 w="9525" cap="flat" cmpd="sng">
            <a:solidFill>
              <a:srgbClr val="44444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5" name="Google Shape;105;p3"/>
          <p:cNvGrpSpPr/>
          <p:nvPr/>
        </p:nvGrpSpPr>
        <p:grpSpPr>
          <a:xfrm>
            <a:off x="5936280" y="3163810"/>
            <a:ext cx="1539600" cy="1539600"/>
            <a:chOff x="6680825" y="2549350"/>
            <a:chExt cx="1539600" cy="1539600"/>
          </a:xfrm>
        </p:grpSpPr>
        <p:sp>
          <p:nvSpPr>
            <p:cNvPr id="106" name="Google Shape;106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930005" y="882763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>
                <a:solidFill>
                  <a:srgbClr val="424241"/>
                </a:solidFill>
              </a:rPr>
              <a:t>Problema</a:t>
            </a:r>
            <a:endParaRPr sz="3200">
              <a:solidFill>
                <a:srgbClr val="424241"/>
              </a:solidFill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680768" y="2220493"/>
            <a:ext cx="4608000" cy="106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24241"/>
                </a:solidFill>
              </a:rPr>
              <a:t>Ineficiencia en el manejo de cuentas de los usuarios de la empresa </a:t>
            </a:r>
            <a:r>
              <a:rPr lang="en" b="1">
                <a:solidFill>
                  <a:srgbClr val="424241"/>
                </a:solidFill>
              </a:rPr>
              <a:t>CRÉDITOS FINANCIEROS EL BOSQUE</a:t>
            </a:r>
            <a:r>
              <a:rPr lang="en">
                <a:solidFill>
                  <a:srgbClr val="424241"/>
                </a:solidFill>
              </a:rPr>
              <a:t>.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>
              <a:solidFill>
                <a:srgbClr val="424241"/>
              </a:solidFill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6284" y="3628483"/>
            <a:ext cx="519242" cy="69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subTitle" idx="4294967295"/>
          </p:nvPr>
        </p:nvSpPr>
        <p:spPr>
          <a:xfrm>
            <a:off x="1974166" y="1378635"/>
            <a:ext cx="5915400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4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Propuesta de valor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Estado de cuenta del deudor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Digitalizar datos del deudor y empleado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dirty="0">
                <a:solidFill>
                  <a:srgbClr val="444443"/>
                </a:solidFill>
              </a:rPr>
              <a:t>Supervisión</a:t>
            </a: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 de creditos</a:t>
            </a:r>
            <a:endParaRPr sz="4000" b="0" i="0" u="none" strike="noStrike" cap="none" dirty="0">
              <a:solidFill>
                <a:srgbClr val="4444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8" name="Google Shape;118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9" name="Google Shape;119;p8" descr="Investigació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846" y="12929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8443" y="246184"/>
            <a:ext cx="670859" cy="89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subTitle" idx="4294967295"/>
          </p:nvPr>
        </p:nvSpPr>
        <p:spPr>
          <a:xfrm>
            <a:off x="1800664" y="1584488"/>
            <a:ext cx="5957668" cy="201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4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Beneficios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Optimización de tiempos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Control de empleados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Facilidad de acceso a los datos de cada deudor</a:t>
            </a:r>
            <a:endParaRPr sz="2000" b="0" i="0" u="none" strike="noStrike" cap="none" dirty="0">
              <a:solidFill>
                <a:srgbClr val="4444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1644851" y="1436777"/>
            <a:ext cx="690388" cy="514627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443" y="246184"/>
            <a:ext cx="670859" cy="89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subTitle" idx="4294967295"/>
          </p:nvPr>
        </p:nvSpPr>
        <p:spPr>
          <a:xfrm>
            <a:off x="1764186" y="1306826"/>
            <a:ext cx="6022282" cy="24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4000" b="0" i="0" u="none" strike="noStrike" cap="none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¿Por qué es adecuado?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utilidad y fácil manejo del sistema le permite al usuario un mejor manejo de sus finanzas</a:t>
            </a:r>
            <a:endParaRPr sz="2000" b="0" i="0" u="none" strike="noStrike" cap="none">
              <a:solidFill>
                <a:srgbClr val="4444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1680131" y="1399463"/>
            <a:ext cx="603188" cy="557212"/>
            <a:chOff x="-61783350" y="3743950"/>
            <a:chExt cx="316650" cy="317450"/>
          </a:xfrm>
        </p:grpSpPr>
        <p:sp>
          <p:nvSpPr>
            <p:cNvPr id="136" name="Google Shape;136;p13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443" y="246184"/>
            <a:ext cx="670859" cy="89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l="1391" t="20096" r="1479" b="14574"/>
          <a:stretch/>
        </p:blipFill>
        <p:spPr>
          <a:xfrm>
            <a:off x="6492240" y="1155662"/>
            <a:ext cx="2781300" cy="28086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450423" y="2139148"/>
            <a:ext cx="4319945" cy="79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444443"/>
                </a:solidFill>
              </a:rPr>
              <a:t>Metas de negocio</a:t>
            </a:r>
            <a:endParaRPr>
              <a:solidFill>
                <a:srgbClr val="444443"/>
              </a:solidFill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7</a:t>
            </a:r>
            <a:endParaRPr/>
          </a:p>
        </p:txBody>
      </p:sp>
      <p:grpSp>
        <p:nvGrpSpPr>
          <p:cNvPr id="146" name="Google Shape;146;p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47" name="Google Shape;147;p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499" y="1255994"/>
            <a:ext cx="399969" cy="53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2261" y="3340141"/>
            <a:ext cx="992724" cy="99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0423" y="176147"/>
            <a:ext cx="443251" cy="59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960" y="1097699"/>
            <a:ext cx="1371181" cy="137118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421980" y="2770714"/>
            <a:ext cx="1489200" cy="8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ADMINISTRADOR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Crear usuarios.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Consultar usuarios.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Editar usuarios.</a:t>
            </a:r>
            <a:endParaRPr dirty="0"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1886" y="1097699"/>
            <a:ext cx="1469814" cy="146981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2722500" y="2791877"/>
            <a:ext cx="1489200" cy="126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SUPERVISOR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Aprobar créditos.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Registrar clientes.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Consultar clientes.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Editar clientes.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Generar reportes.</a:t>
            </a:r>
            <a:endParaRPr dirty="0"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17059" y="1097699"/>
            <a:ext cx="1489200" cy="1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 txBox="1"/>
          <p:nvPr/>
        </p:nvSpPr>
        <p:spPr>
          <a:xfrm>
            <a:off x="4917059" y="2809408"/>
            <a:ext cx="1489200" cy="93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SECRETARIA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Generar reportes.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Agregar documentos de deudores.</a:t>
            </a:r>
            <a:endParaRPr dirty="0"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13434" y="1114630"/>
            <a:ext cx="1488017" cy="148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/>
        </p:nvSpPr>
        <p:spPr>
          <a:xfrm>
            <a:off x="7213434" y="2821769"/>
            <a:ext cx="14892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DEUDOR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Consultar datos</a:t>
            </a:r>
            <a:endParaRPr/>
          </a:p>
        </p:txBody>
      </p:sp>
      <p:cxnSp>
        <p:nvCxnSpPr>
          <p:cNvPr id="166" name="Google Shape;166;p10"/>
          <p:cNvCxnSpPr/>
          <p:nvPr/>
        </p:nvCxnSpPr>
        <p:spPr>
          <a:xfrm rot="10800000">
            <a:off x="2362200" y="627800"/>
            <a:ext cx="0" cy="3955626"/>
          </a:xfrm>
          <a:prstGeom prst="straightConnector1">
            <a:avLst/>
          </a:prstGeom>
          <a:noFill/>
          <a:ln w="22225" cap="flat" cmpd="sng">
            <a:solidFill>
              <a:srgbClr val="7B7B7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10"/>
          <p:cNvCxnSpPr/>
          <p:nvPr/>
        </p:nvCxnSpPr>
        <p:spPr>
          <a:xfrm rot="10800000">
            <a:off x="4556760" y="624834"/>
            <a:ext cx="0" cy="3955626"/>
          </a:xfrm>
          <a:prstGeom prst="straightConnector1">
            <a:avLst/>
          </a:prstGeom>
          <a:noFill/>
          <a:ln w="22225" cap="flat" cmpd="sng">
            <a:solidFill>
              <a:srgbClr val="7B7B7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10"/>
          <p:cNvCxnSpPr/>
          <p:nvPr/>
        </p:nvCxnSpPr>
        <p:spPr>
          <a:xfrm rot="10800000">
            <a:off x="6766560" y="630141"/>
            <a:ext cx="0" cy="3955626"/>
          </a:xfrm>
          <a:prstGeom prst="straightConnector1">
            <a:avLst/>
          </a:prstGeom>
          <a:noFill/>
          <a:ln w="22225" cap="flat" cmpd="sng">
            <a:solidFill>
              <a:srgbClr val="7B7B7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1480497" y="2263635"/>
            <a:ext cx="4204023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444443"/>
                </a:solidFill>
              </a:rPr>
              <a:t>Tecnologías </a:t>
            </a:r>
            <a:endParaRPr>
              <a:solidFill>
                <a:srgbClr val="444443"/>
              </a:solidFill>
            </a:endParaRPr>
          </a:p>
        </p:txBody>
      </p:sp>
      <p:sp>
        <p:nvSpPr>
          <p:cNvPr id="174" name="Google Shape;174;p1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 w="9525" cap="flat" cmpd="sng">
            <a:solidFill>
              <a:srgbClr val="44444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76" name="Google Shape;176;p1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77" name="Google Shape;177;p1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6215904" y="3494823"/>
            <a:ext cx="806175" cy="731446"/>
            <a:chOff x="4456875" y="2635825"/>
            <a:chExt cx="481825" cy="451700"/>
          </a:xfrm>
        </p:grpSpPr>
        <p:sp>
          <p:nvSpPr>
            <p:cNvPr id="181" name="Google Shape;181;p14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499" y="1255994"/>
            <a:ext cx="399969" cy="53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Presentación en pantalla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Poppins</vt:lpstr>
      <vt:lpstr>Poppins Light</vt:lpstr>
      <vt:lpstr>Cymbeline template</vt:lpstr>
      <vt:lpstr>Presentación de PowerPoint</vt:lpstr>
      <vt:lpstr>CONOCE A NUESTRO EQUIPO</vt:lpstr>
      <vt:lpstr>Problema</vt:lpstr>
      <vt:lpstr>Presentación de PowerPoint</vt:lpstr>
      <vt:lpstr>Presentación de PowerPoint</vt:lpstr>
      <vt:lpstr>Presentación de PowerPoint</vt:lpstr>
      <vt:lpstr>Metas de negocio</vt:lpstr>
      <vt:lpstr>Presentación de PowerPoint</vt:lpstr>
      <vt:lpstr>Tecnologías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guzman</dc:creator>
  <cp:lastModifiedBy>Juan Ducuara</cp:lastModifiedBy>
  <cp:revision>1</cp:revision>
  <dcterms:modified xsi:type="dcterms:W3CDTF">2023-06-16T08:05:06Z</dcterms:modified>
</cp:coreProperties>
</file>