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2.xml" ContentType="application/vnd.openxmlformats-officedocument.presentationml.notesSlide+xml"/>
  <Override PartName="/ppt/tags/tag12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0" r:id="rId5"/>
    <p:sldId id="284" r:id="rId6"/>
    <p:sldId id="260" r:id="rId7"/>
    <p:sldId id="288" r:id="rId8"/>
    <p:sldId id="269" r:id="rId9"/>
    <p:sldId id="285" r:id="rId10"/>
    <p:sldId id="262" r:id="rId11"/>
    <p:sldId id="275" r:id="rId12"/>
    <p:sldId id="270" r:id="rId13"/>
    <p:sldId id="287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577"/>
    <a:srgbClr val="FF794D"/>
    <a:srgbClr val="DBE084"/>
    <a:srgbClr val="E9DDB8"/>
    <a:srgbClr val="FFBAA3"/>
    <a:srgbClr val="FF66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88" y="28"/>
      </p:cViewPr>
      <p:guideLst>
        <p:guide orient="horz" pos="2183"/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E1AD-4874-4B1B-B944-D773386EB58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0306-04AD-4F7E-A7B0-55444E7BF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4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6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1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2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6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4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 </a:t>
            </a:r>
            <a:r>
              <a:rPr lang="en-US" altLang="zh-CN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42EC-6CF1-4C69-96F4-6EDA356319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6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7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62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B71B-9F4B-4F98-BC2B-71009695D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F91BF-AE07-4060-99F9-852EE250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4C3F-5D8F-4F32-ADE9-265BEDD1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3F543-17FF-42F8-9AB1-9EACF671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902BA-1626-4AEF-ACB1-8C450B75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08C83-ED2D-4063-B1BC-8BF88B8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3C1FC-A8A3-4F0D-9357-B5375184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E029E-C10A-4ED0-8456-F236EE19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EC54E-7AF0-45D4-AB52-259B99F6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18452-4E71-4B01-B749-269C0744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9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6F6FE-9F59-496F-8BCD-1E280937A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9072D-53E2-425A-9A43-1BA724C50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E7152-DBC4-4003-8F28-91434233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E2F2B-8B2A-416F-9307-62B84E4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AD36-99EC-4613-9593-07EF965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5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64A3FFA-DB83-4477-9257-5CFDEBFB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B6457-C948-417B-8EE8-ACC088866F13}" type="datetimeFigureOut">
              <a:rPr lang="zh-CN" altLang="en-US"/>
              <a:pPr>
                <a:defRPr/>
              </a:pPr>
              <a:t>2020/6/20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F966AFD-9BEA-496B-8D59-087FB563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1E378C2-D816-42CF-A6BE-EC1F740E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F7072-EAC0-4635-9C35-6D2F453D9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A0E84-0EAA-40E1-9E0E-42F33721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DC0C0-EC82-4AD2-BA1A-5CC0A73E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5D364-07C8-4B9D-A20E-9D6B1CA0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BA03A-7D06-482D-BC4C-854E239C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2BCD2-A778-4F9B-ADDE-4D536D6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1BA2-636B-4257-A587-B20DF0E4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488F1-3490-41B7-AE33-E5D1C8FF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F35A9-F4C6-4D8D-9FA8-8D6BE27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D664B-2229-4DE5-8CFA-20414D0F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E7EDA-5A1B-431E-9CB3-0C332342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3496F-43D6-491B-A8A5-AC56E542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751D5-D26D-4EF6-ACCA-2A6887AEC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1F4B-57B6-4570-9E49-FFB95E5E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05108-8C30-4622-8189-71B380B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17A69-1CCA-48F7-A047-170D389A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0E032-4D70-4F50-A7AC-61E311D9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4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032C5-0414-4181-9DCD-B95D833F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D0DE6-5CB6-47DB-AE4A-12A3244B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06C03-5CA5-4834-9ACC-DBCE3B09A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5BA91-5813-456E-99EA-2981497CF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77F03-2701-458F-A76C-72C735DA8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DE6C3-2C0C-4E75-85E6-E42D4FD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8EAEB2-7CE0-4102-9938-E253B715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E3964C-03DE-47E7-B047-F83C56DF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3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862687E-1D7C-4C56-8C1A-95B797B44B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6" y="-1926"/>
            <a:ext cx="6297714" cy="3489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1A48A2-851E-46D1-B62F-95E4EAA896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94438" y="262"/>
            <a:ext cx="5907536" cy="34872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D92780-F5DB-4BB2-8EE4-88213F5172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5407" y="3442823"/>
            <a:ext cx="5895343" cy="34140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EBE59A-0D60-4750-806C-6CD179E088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776" y="3442822"/>
            <a:ext cx="6297714" cy="34140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B420ABE-7306-458D-9C5B-E570AC3A9107}"/>
              </a:ext>
            </a:extLst>
          </p:cNvPr>
          <p:cNvSpPr/>
          <p:nvPr userDrawn="1"/>
        </p:nvSpPr>
        <p:spPr>
          <a:xfrm>
            <a:off x="257175" y="222250"/>
            <a:ext cx="11677650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4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BAED3E-5609-42D6-83B4-5AF66F89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82E49-389E-4C66-B1FE-7A17C2E2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C77AF-B353-4A4A-A991-CB20991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B6A8A-B54F-4A8C-83F9-C81C83C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8BAF1-5AE3-4E24-8E75-FB1608B9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85ABF-E997-4D7E-A60C-1F270179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67842-7712-4C23-9649-E23742A1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A05CE-7774-4E70-8AD9-02AB931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12010-152D-4945-94A9-A47767E2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94AC3-E0B6-43BE-9C37-C1AE2654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60CDE-6118-4D52-95D7-34CA726B0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FD927-EA2A-43C5-A330-1CC37EAA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0740C-F154-451D-AEF9-2CB44D4A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9AC38-7727-49DD-BE91-232A9D8C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7263D-C157-4F95-8D36-C0B9D4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C5421-058C-411A-AAD3-D50C564B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A0E5-A2D9-4B23-8C22-6832BA9E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D9B15-9AEF-4636-8897-3901858B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E1CC-CD37-41DC-8876-B97219B73EDF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4D6EB-6913-448B-B423-8836491CA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487BF-6499-4B79-8367-D4A6EAC6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8FFE-1055-40FE-8FDD-0EF4253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9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迷你简细倩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image" Target="../media/image12.png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" Type="http://schemas.openxmlformats.org/officeDocument/2006/relationships/tags" Target="../tags/tag97.xml"/><Relationship Id="rId21" Type="http://schemas.openxmlformats.org/officeDocument/2006/relationships/image" Target="../media/image9.png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notesSlide" Target="../notesSlides/notesSlide11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12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image" Target="../media/image12.png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notesSlide" Target="../notesSlides/notesSlide8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slideLayout" Target="../slideLayouts/slideLayout6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B330B75-0BE5-4B91-B338-DE7451DD2B6A}"/>
              </a:ext>
            </a:extLst>
          </p:cNvPr>
          <p:cNvSpPr txBox="1"/>
          <p:nvPr/>
        </p:nvSpPr>
        <p:spPr>
          <a:xfrm>
            <a:off x="699245" y="2119632"/>
            <a:ext cx="10793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2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视频海报编辑器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D93F71-5191-4D5F-8BB7-246FDDE12296}"/>
              </a:ext>
            </a:extLst>
          </p:cNvPr>
          <p:cNvSpPr/>
          <p:nvPr/>
        </p:nvSpPr>
        <p:spPr>
          <a:xfrm>
            <a:off x="2190751" y="3320533"/>
            <a:ext cx="781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0" i="0" kern="2000" spc="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Narrow" panose="020B0606020202030204" pitchFamily="34" charset="0"/>
              </a:rPr>
              <a:t>——</a:t>
            </a:r>
            <a:r>
              <a:rPr lang="zh-CN" altLang="en-US" b="0" i="0" kern="2000" spc="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Narrow" panose="020B0606020202030204" pitchFamily="34" charset="0"/>
              </a:rPr>
              <a:t>还没想名字组</a:t>
            </a:r>
            <a:endParaRPr lang="zh-CN" altLang="en-US" kern="2000" spc="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PA_直接连接符 20">
            <a:extLst>
              <a:ext uri="{FF2B5EF4-FFF2-40B4-BE49-F238E27FC236}">
                <a16:creationId xmlns:a16="http://schemas.microsoft.com/office/drawing/2014/main" id="{4E038D67-0026-4DBF-A3C3-D1B29E146CA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009775" y="3303828"/>
            <a:ext cx="8172450" cy="0"/>
          </a:xfrm>
          <a:prstGeom prst="line">
            <a:avLst/>
          </a:prstGeom>
          <a:ln w="12700"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AD5423C6-8A97-4189-B5AD-98F8EACC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009" y="4352955"/>
            <a:ext cx="5797798" cy="25056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AA1E976-A005-45D4-A31D-0E30CC7CD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580" y="4065512"/>
            <a:ext cx="6614733" cy="29568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31FFCA1-6171-489F-A98F-849DE573D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945" y="5862431"/>
            <a:ext cx="713294" cy="16399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73FFD44-0D3A-4729-BA3F-7736FB50E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724" y="3948890"/>
            <a:ext cx="1109568" cy="15972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CC53140-9D99-403C-A65A-4DCFE7989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3029" y="6065161"/>
            <a:ext cx="987638" cy="19143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348DBC2-6F72-430A-A8D4-9D9D32F15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142" y="4300268"/>
            <a:ext cx="993734" cy="17436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FCEF0B3-5FED-4E4E-B730-663DFF3753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521" y="178150"/>
            <a:ext cx="1828959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500">
        <p:blinds dir="vert"/>
      </p:transition>
    </mc:Choice>
    <mc:Fallback xmlns="">
      <p:transition spd="slow" advTm="5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333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452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804531F-4EE6-447B-A247-2319C3ADFB75}"/>
              </a:ext>
            </a:extLst>
          </p:cNvPr>
          <p:cNvSpPr txBox="1"/>
          <p:nvPr/>
        </p:nvSpPr>
        <p:spPr>
          <a:xfrm>
            <a:off x="4097351" y="560530"/>
            <a:ext cx="39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海报编辑</a:t>
            </a:r>
            <a:r>
              <a:rPr lang="en-US" altLang="zh-CN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——</a:t>
            </a:r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软件功能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sp>
        <p:nvSpPr>
          <p:cNvPr id="4" name="PA_任意多边形 840">
            <a:extLst>
              <a:ext uri="{FF2B5EF4-FFF2-40B4-BE49-F238E27FC236}">
                <a16:creationId xmlns:a16="http://schemas.microsoft.com/office/drawing/2014/main" id="{513E3652-851E-4672-B0A0-40CD417BDEA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529462" y="3149635"/>
            <a:ext cx="216989" cy="417703"/>
          </a:xfrm>
          <a:custGeom>
            <a:avLst/>
            <a:gdLst>
              <a:gd name="T0" fmla="*/ 58 w 80"/>
              <a:gd name="T1" fmla="*/ 0 h 154"/>
              <a:gd name="T2" fmla="*/ 58 w 80"/>
              <a:gd name="T3" fmla="*/ 103 h 154"/>
              <a:gd name="T4" fmla="*/ 76 w 80"/>
              <a:gd name="T5" fmla="*/ 103 h 154"/>
              <a:gd name="T6" fmla="*/ 79 w 80"/>
              <a:gd name="T7" fmla="*/ 105 h 154"/>
              <a:gd name="T8" fmla="*/ 79 w 80"/>
              <a:gd name="T9" fmla="*/ 109 h 154"/>
              <a:gd name="T10" fmla="*/ 40 w 80"/>
              <a:gd name="T11" fmla="*/ 154 h 154"/>
              <a:gd name="T12" fmla="*/ 1 w 80"/>
              <a:gd name="T13" fmla="*/ 109 h 154"/>
              <a:gd name="T14" fmla="*/ 1 w 80"/>
              <a:gd name="T15" fmla="*/ 105 h 154"/>
              <a:gd name="T16" fmla="*/ 4 w 80"/>
              <a:gd name="T17" fmla="*/ 103 h 154"/>
              <a:gd name="T18" fmla="*/ 22 w 80"/>
              <a:gd name="T19" fmla="*/ 103 h 154"/>
              <a:gd name="T20" fmla="*/ 22 w 80"/>
              <a:gd name="T21" fmla="*/ 0 h 154"/>
              <a:gd name="T22" fmla="*/ 58 w 80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154">
                <a:moveTo>
                  <a:pt x="58" y="0"/>
                </a:moveTo>
                <a:cubicBezTo>
                  <a:pt x="58" y="103"/>
                  <a:pt x="58" y="103"/>
                  <a:pt x="58" y="103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7" y="103"/>
                  <a:pt x="79" y="104"/>
                  <a:pt x="79" y="105"/>
                </a:cubicBezTo>
                <a:cubicBezTo>
                  <a:pt x="80" y="107"/>
                  <a:pt x="80" y="108"/>
                  <a:pt x="79" y="109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1" y="109"/>
                  <a:pt x="1" y="109"/>
                  <a:pt x="1" y="109"/>
                </a:cubicBezTo>
                <a:cubicBezTo>
                  <a:pt x="0" y="108"/>
                  <a:pt x="0" y="107"/>
                  <a:pt x="1" y="105"/>
                </a:cubicBezTo>
                <a:cubicBezTo>
                  <a:pt x="1" y="104"/>
                  <a:pt x="3" y="103"/>
                  <a:pt x="4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0"/>
                  <a:pt x="22" y="0"/>
                  <a:pt x="22" y="0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PA_任意多边形 841">
            <a:extLst>
              <a:ext uri="{FF2B5EF4-FFF2-40B4-BE49-F238E27FC236}">
                <a16:creationId xmlns:a16="http://schemas.microsoft.com/office/drawing/2014/main" id="{765B57E3-6975-49B9-9EEE-229B65F439E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41645" y="3644474"/>
            <a:ext cx="216989" cy="414991"/>
          </a:xfrm>
          <a:custGeom>
            <a:avLst/>
            <a:gdLst>
              <a:gd name="T0" fmla="*/ 58 w 80"/>
              <a:gd name="T1" fmla="*/ 153 h 153"/>
              <a:gd name="T2" fmla="*/ 58 w 80"/>
              <a:gd name="T3" fmla="*/ 50 h 153"/>
              <a:gd name="T4" fmla="*/ 76 w 80"/>
              <a:gd name="T5" fmla="*/ 50 h 153"/>
              <a:gd name="T6" fmla="*/ 79 w 80"/>
              <a:gd name="T7" fmla="*/ 48 h 153"/>
              <a:gd name="T8" fmla="*/ 79 w 80"/>
              <a:gd name="T9" fmla="*/ 44 h 153"/>
              <a:gd name="T10" fmla="*/ 40 w 80"/>
              <a:gd name="T11" fmla="*/ 0 h 153"/>
              <a:gd name="T12" fmla="*/ 1 w 80"/>
              <a:gd name="T13" fmla="*/ 44 h 153"/>
              <a:gd name="T14" fmla="*/ 1 w 80"/>
              <a:gd name="T15" fmla="*/ 48 h 153"/>
              <a:gd name="T16" fmla="*/ 4 w 80"/>
              <a:gd name="T17" fmla="*/ 50 h 153"/>
              <a:gd name="T18" fmla="*/ 22 w 80"/>
              <a:gd name="T19" fmla="*/ 50 h 153"/>
              <a:gd name="T20" fmla="*/ 22 w 80"/>
              <a:gd name="T21" fmla="*/ 153 h 153"/>
              <a:gd name="T22" fmla="*/ 58 w 80"/>
              <a:gd name="T23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153">
                <a:moveTo>
                  <a:pt x="58" y="153"/>
                </a:moveTo>
                <a:cubicBezTo>
                  <a:pt x="58" y="50"/>
                  <a:pt x="58" y="50"/>
                  <a:pt x="58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7" y="50"/>
                  <a:pt x="79" y="49"/>
                  <a:pt x="79" y="48"/>
                </a:cubicBezTo>
                <a:cubicBezTo>
                  <a:pt x="80" y="46"/>
                  <a:pt x="80" y="45"/>
                  <a:pt x="79" y="44"/>
                </a:cubicBezTo>
                <a:cubicBezTo>
                  <a:pt x="40" y="0"/>
                  <a:pt x="40" y="0"/>
                  <a:pt x="40" y="0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5"/>
                  <a:pt x="0" y="46"/>
                  <a:pt x="1" y="48"/>
                </a:cubicBezTo>
                <a:cubicBezTo>
                  <a:pt x="1" y="49"/>
                  <a:pt x="3" y="50"/>
                  <a:pt x="4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153"/>
                  <a:pt x="22" y="153"/>
                  <a:pt x="22" y="153"/>
                </a:cubicBezTo>
                <a:lnTo>
                  <a:pt x="58" y="15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PA_任意多边形 842">
            <a:extLst>
              <a:ext uri="{FF2B5EF4-FFF2-40B4-BE49-F238E27FC236}">
                <a16:creationId xmlns:a16="http://schemas.microsoft.com/office/drawing/2014/main" id="{E0928A40-E92F-41A1-A9D5-F1E98977C7B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800388" y="3644474"/>
            <a:ext cx="214276" cy="414991"/>
          </a:xfrm>
          <a:custGeom>
            <a:avLst/>
            <a:gdLst>
              <a:gd name="T0" fmla="*/ 58 w 79"/>
              <a:gd name="T1" fmla="*/ 153 h 153"/>
              <a:gd name="T2" fmla="*/ 58 w 79"/>
              <a:gd name="T3" fmla="*/ 50 h 153"/>
              <a:gd name="T4" fmla="*/ 75 w 79"/>
              <a:gd name="T5" fmla="*/ 50 h 153"/>
              <a:gd name="T6" fmla="*/ 79 w 79"/>
              <a:gd name="T7" fmla="*/ 48 h 153"/>
              <a:gd name="T8" fmla="*/ 78 w 79"/>
              <a:gd name="T9" fmla="*/ 44 h 153"/>
              <a:gd name="T10" fmla="*/ 40 w 79"/>
              <a:gd name="T11" fmla="*/ 0 h 153"/>
              <a:gd name="T12" fmla="*/ 1 w 79"/>
              <a:gd name="T13" fmla="*/ 44 h 153"/>
              <a:gd name="T14" fmla="*/ 0 w 79"/>
              <a:gd name="T15" fmla="*/ 48 h 153"/>
              <a:gd name="T16" fmla="*/ 4 w 79"/>
              <a:gd name="T17" fmla="*/ 50 h 153"/>
              <a:gd name="T18" fmla="*/ 22 w 79"/>
              <a:gd name="T19" fmla="*/ 50 h 153"/>
              <a:gd name="T20" fmla="*/ 22 w 79"/>
              <a:gd name="T21" fmla="*/ 153 h 153"/>
              <a:gd name="T22" fmla="*/ 58 w 79"/>
              <a:gd name="T23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" h="153">
                <a:moveTo>
                  <a:pt x="58" y="153"/>
                </a:moveTo>
                <a:cubicBezTo>
                  <a:pt x="58" y="50"/>
                  <a:pt x="58" y="50"/>
                  <a:pt x="58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7" y="50"/>
                  <a:pt x="78" y="49"/>
                  <a:pt x="79" y="48"/>
                </a:cubicBezTo>
                <a:cubicBezTo>
                  <a:pt x="79" y="46"/>
                  <a:pt x="79" y="45"/>
                  <a:pt x="78" y="44"/>
                </a:cubicBezTo>
                <a:cubicBezTo>
                  <a:pt x="40" y="0"/>
                  <a:pt x="40" y="0"/>
                  <a:pt x="40" y="0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5"/>
                  <a:pt x="0" y="46"/>
                  <a:pt x="0" y="48"/>
                </a:cubicBezTo>
                <a:cubicBezTo>
                  <a:pt x="1" y="49"/>
                  <a:pt x="2" y="50"/>
                  <a:pt x="4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153"/>
                  <a:pt x="22" y="153"/>
                  <a:pt x="22" y="153"/>
                </a:cubicBezTo>
                <a:lnTo>
                  <a:pt x="58" y="153"/>
                </a:lnTo>
                <a:close/>
              </a:path>
            </a:pathLst>
          </a:custGeom>
          <a:solidFill>
            <a:srgbClr val="E9DDB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PA_任意多边形 843">
            <a:extLst>
              <a:ext uri="{FF2B5EF4-FFF2-40B4-BE49-F238E27FC236}">
                <a16:creationId xmlns:a16="http://schemas.microsoft.com/office/drawing/2014/main" id="{5FA8432F-9F12-4216-B1DF-808310BB1B2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71822" y="3149635"/>
            <a:ext cx="216989" cy="417703"/>
          </a:xfrm>
          <a:custGeom>
            <a:avLst/>
            <a:gdLst>
              <a:gd name="T0" fmla="*/ 58 w 80"/>
              <a:gd name="T1" fmla="*/ 0 h 154"/>
              <a:gd name="T2" fmla="*/ 58 w 80"/>
              <a:gd name="T3" fmla="*/ 103 h 154"/>
              <a:gd name="T4" fmla="*/ 76 w 80"/>
              <a:gd name="T5" fmla="*/ 103 h 154"/>
              <a:gd name="T6" fmla="*/ 79 w 80"/>
              <a:gd name="T7" fmla="*/ 105 h 154"/>
              <a:gd name="T8" fmla="*/ 79 w 80"/>
              <a:gd name="T9" fmla="*/ 109 h 154"/>
              <a:gd name="T10" fmla="*/ 40 w 80"/>
              <a:gd name="T11" fmla="*/ 154 h 154"/>
              <a:gd name="T12" fmla="*/ 2 w 80"/>
              <a:gd name="T13" fmla="*/ 109 h 154"/>
              <a:gd name="T14" fmla="*/ 1 w 80"/>
              <a:gd name="T15" fmla="*/ 105 h 154"/>
              <a:gd name="T16" fmla="*/ 5 w 80"/>
              <a:gd name="T17" fmla="*/ 103 h 154"/>
              <a:gd name="T18" fmla="*/ 22 w 80"/>
              <a:gd name="T19" fmla="*/ 103 h 154"/>
              <a:gd name="T20" fmla="*/ 22 w 80"/>
              <a:gd name="T21" fmla="*/ 0 h 154"/>
              <a:gd name="T22" fmla="*/ 58 w 80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154">
                <a:moveTo>
                  <a:pt x="58" y="0"/>
                </a:moveTo>
                <a:cubicBezTo>
                  <a:pt x="58" y="103"/>
                  <a:pt x="58" y="103"/>
                  <a:pt x="58" y="103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8" y="103"/>
                  <a:pt x="79" y="104"/>
                  <a:pt x="79" y="105"/>
                </a:cubicBezTo>
                <a:cubicBezTo>
                  <a:pt x="80" y="107"/>
                  <a:pt x="80" y="108"/>
                  <a:pt x="79" y="109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08"/>
                  <a:pt x="0" y="107"/>
                  <a:pt x="1" y="105"/>
                </a:cubicBezTo>
                <a:cubicBezTo>
                  <a:pt x="2" y="104"/>
                  <a:pt x="3" y="103"/>
                  <a:pt x="5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0"/>
                  <a:pt x="22" y="0"/>
                  <a:pt x="22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BA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PA_矩形 25">
            <a:extLst>
              <a:ext uri="{FF2B5EF4-FFF2-40B4-BE49-F238E27FC236}">
                <a16:creationId xmlns:a16="http://schemas.microsoft.com/office/drawing/2014/main" id="{03FA52B8-FECE-498B-B5B7-EFB4CBD0F19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0396" y="3780571"/>
            <a:ext cx="2070629" cy="10288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高级文本编辑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自定义文字颜色、字体、字号，让图片更出彩。</a:t>
            </a:r>
            <a:endParaRPr lang="zh-CN" altLang="en-US" sz="1400" dirty="0"/>
          </a:p>
        </p:txBody>
      </p:sp>
      <p:sp>
        <p:nvSpPr>
          <p:cNvPr id="27" name="PA_矩形 26">
            <a:extLst>
              <a:ext uri="{FF2B5EF4-FFF2-40B4-BE49-F238E27FC236}">
                <a16:creationId xmlns:a16="http://schemas.microsoft.com/office/drawing/2014/main" id="{F7A83AD6-B87C-458E-A0BC-BCEDF13CEA2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606285" y="2120084"/>
            <a:ext cx="2078329" cy="10288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添加水印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添加个性化水印，有效保护图片安全又极具个性。</a:t>
            </a:r>
            <a:endParaRPr lang="zh-CN" altLang="en-US" sz="1400" dirty="0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A1AA7476-1093-4D15-8444-636327B0F9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76784" y="3762676"/>
            <a:ext cx="2249255" cy="13058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强大的调图参数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拥有亮度、暗角等调图参数，无需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也能调出完美的光影色彩。</a:t>
            </a:r>
            <a:endParaRPr lang="zh-CN" altLang="en-US" sz="1400" dirty="0"/>
          </a:p>
        </p:txBody>
      </p:sp>
      <p:sp>
        <p:nvSpPr>
          <p:cNvPr id="29" name="PA_矩形 28">
            <a:extLst>
              <a:ext uri="{FF2B5EF4-FFF2-40B4-BE49-F238E27FC236}">
                <a16:creationId xmlns:a16="http://schemas.microsoft.com/office/drawing/2014/main" id="{EF382671-11D0-4A37-A0CF-CC3D256AB30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13526" y="2120084"/>
            <a:ext cx="2084020" cy="10288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添加特效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内置虚化、锐化、浮雕等多种图片特效，轻松做大片！</a:t>
            </a:r>
            <a:endParaRPr lang="zh-CN" altLang="en-US" sz="1400" dirty="0"/>
          </a:p>
        </p:txBody>
      </p:sp>
      <p:grpSp>
        <p:nvGrpSpPr>
          <p:cNvPr id="30" name="PA_组合 69">
            <a:extLst>
              <a:ext uri="{FF2B5EF4-FFF2-40B4-BE49-F238E27FC236}">
                <a16:creationId xmlns:a16="http://schemas.microsoft.com/office/drawing/2014/main" id="{D246A725-8333-4FE6-AFC9-F4D40AD6946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010420" y="2328202"/>
            <a:ext cx="1170040" cy="1137311"/>
            <a:chOff x="5186200" y="4253184"/>
            <a:chExt cx="1181879" cy="1148819"/>
          </a:xfrm>
        </p:grpSpPr>
        <p:grpSp>
          <p:nvGrpSpPr>
            <p:cNvPr id="31" name="PA_组合 41">
              <a:extLst>
                <a:ext uri="{FF2B5EF4-FFF2-40B4-BE49-F238E27FC236}">
                  <a16:creationId xmlns:a16="http://schemas.microsoft.com/office/drawing/2014/main" id="{27F5BD6C-6B66-488E-BA36-9D8C313478AE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F330A9DD-891E-4897-A32D-06138A341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C629983D-104E-471C-9956-B83342C7B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27F7991-DDC8-400D-A60A-E441CDD40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005E1AF8-15E9-4D4F-B817-75C3F9FFB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4E396D52-8761-464C-9675-FB8946B1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B0EB642E-D21C-46F2-992E-013E44D6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32" name="PA_椭圆 1">
              <a:extLst>
                <a:ext uri="{FF2B5EF4-FFF2-40B4-BE49-F238E27FC236}">
                  <a16:creationId xmlns:a16="http://schemas.microsoft.com/office/drawing/2014/main" id="{236ECC5F-78C8-4906-B36D-C579F5D7BC5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39" name="PA_组合 69">
            <a:extLst>
              <a:ext uri="{FF2B5EF4-FFF2-40B4-BE49-F238E27FC236}">
                <a16:creationId xmlns:a16="http://schemas.microsoft.com/office/drawing/2014/main" id="{813EBDD7-38F4-4CC8-997A-3B1241888F3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744728" y="2328202"/>
            <a:ext cx="1170040" cy="1137311"/>
            <a:chOff x="5186200" y="4253184"/>
            <a:chExt cx="1181879" cy="1148819"/>
          </a:xfrm>
        </p:grpSpPr>
        <p:grpSp>
          <p:nvGrpSpPr>
            <p:cNvPr id="40" name="PA_组合 41">
              <a:extLst>
                <a:ext uri="{FF2B5EF4-FFF2-40B4-BE49-F238E27FC236}">
                  <a16:creationId xmlns:a16="http://schemas.microsoft.com/office/drawing/2014/main" id="{F05A6870-EE82-4062-8A10-17C8E004AA5D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47FA896E-91AE-48EB-B562-EA502C644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8F12845E-1F07-493A-A7CE-6B3DB33B5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4C36566-BE69-4F66-850A-DC7BB0DDF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068A7CC-F570-4BEA-B56C-E1C00CDB0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1BEDBBB-FB39-4BDE-B67F-6BC9FC4B5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215EBDF4-8AA5-4BA9-908D-02BA2873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41" name="PA_椭圆 1">
              <a:extLst>
                <a:ext uri="{FF2B5EF4-FFF2-40B4-BE49-F238E27FC236}">
                  <a16:creationId xmlns:a16="http://schemas.microsoft.com/office/drawing/2014/main" id="{EDF9E1BD-7C98-49E3-90B9-3546511A3D1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8" name="PA_组合 69">
            <a:extLst>
              <a:ext uri="{FF2B5EF4-FFF2-40B4-BE49-F238E27FC236}">
                <a16:creationId xmlns:a16="http://schemas.microsoft.com/office/drawing/2014/main" id="{4B6FDCF4-88EC-4060-BA61-35B1A0F3A20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4322506" y="3740326"/>
            <a:ext cx="1170040" cy="1137311"/>
            <a:chOff x="5186200" y="4253184"/>
            <a:chExt cx="1181879" cy="1148819"/>
          </a:xfrm>
        </p:grpSpPr>
        <p:grpSp>
          <p:nvGrpSpPr>
            <p:cNvPr id="49" name="PA_组合 41">
              <a:extLst>
                <a:ext uri="{FF2B5EF4-FFF2-40B4-BE49-F238E27FC236}">
                  <a16:creationId xmlns:a16="http://schemas.microsoft.com/office/drawing/2014/main" id="{A70D1359-29AF-4ABE-8FFF-B48334960209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E5497FF7-0D43-4E92-B9F0-3CDD7F7BD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CC2C5C7D-B85A-46CD-9FFE-CCE403B35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ECE3B99-1FF9-4D0A-A3E5-D168B623A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8D7A0735-3A92-4819-B4CE-8A2AD0EA2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AA007086-2BEB-48CB-BA06-2C629FC6B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C7D1E82-B9C7-4BD3-BF41-1ADD9E411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50" name="PA_椭圆 1">
              <a:extLst>
                <a:ext uri="{FF2B5EF4-FFF2-40B4-BE49-F238E27FC236}">
                  <a16:creationId xmlns:a16="http://schemas.microsoft.com/office/drawing/2014/main" id="{DE201B78-7101-4A40-A78E-76BB9581E22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7" name="PA_组合 69">
            <a:extLst>
              <a:ext uri="{FF2B5EF4-FFF2-40B4-BE49-F238E27FC236}">
                <a16:creationId xmlns:a16="http://schemas.microsoft.com/office/drawing/2014/main" id="{A5AD11E1-19DC-4FF3-A2C8-AFE94FF05EA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065119" y="3740326"/>
            <a:ext cx="1170040" cy="1137311"/>
            <a:chOff x="5186200" y="4253184"/>
            <a:chExt cx="1181879" cy="1148819"/>
          </a:xfrm>
        </p:grpSpPr>
        <p:grpSp>
          <p:nvGrpSpPr>
            <p:cNvPr id="58" name="PA_组合 41">
              <a:extLst>
                <a:ext uri="{FF2B5EF4-FFF2-40B4-BE49-F238E27FC236}">
                  <a16:creationId xmlns:a16="http://schemas.microsoft.com/office/drawing/2014/main" id="{1529F8FE-1C32-4733-91E3-BA5612BF3499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D9F9ECB0-F9DD-4D92-B63A-F5BADDC8F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900B0802-797D-4C6B-88CB-333287473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B246F574-F3F5-4416-B75E-2D90C4BD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56797F41-6B4A-450A-AD98-3F2F4FC1F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979834D3-BAC5-4400-8485-0B087D8C6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30F86EAA-FACC-41BE-A0CC-28D141C4A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59" name="PA_椭圆 1">
              <a:extLst>
                <a:ext uri="{FF2B5EF4-FFF2-40B4-BE49-F238E27FC236}">
                  <a16:creationId xmlns:a16="http://schemas.microsoft.com/office/drawing/2014/main" id="{0C812459-0830-4425-872E-0B46A75C0F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3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500">
        <p:random/>
      </p:transition>
    </mc:Choice>
    <mc:Fallback xmlns="">
      <p:transition spd="slow" advTm="7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5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5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5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45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5" grpId="0" animBg="1"/>
      <p:bldP spid="6" grpId="0" animBg="1"/>
      <p:bldP spid="7" grpId="0" animBg="1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>
            <a:extLst>
              <a:ext uri="{FF2B5EF4-FFF2-40B4-BE49-F238E27FC236}">
                <a16:creationId xmlns:a16="http://schemas.microsoft.com/office/drawing/2014/main" id="{D681E7B8-81E8-44CF-808F-E916308331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43039" y="1620838"/>
            <a:ext cx="68262" cy="132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MH_Other_2">
            <a:extLst>
              <a:ext uri="{FF2B5EF4-FFF2-40B4-BE49-F238E27FC236}">
                <a16:creationId xmlns:a16="http://schemas.microsoft.com/office/drawing/2014/main" id="{25470F94-99E3-4B79-9060-819BC3EAA0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311315" y="2205038"/>
            <a:ext cx="4319587" cy="0"/>
          </a:xfrm>
          <a:prstGeom prst="line">
            <a:avLst/>
          </a:prstGeom>
          <a:ln w="19050"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3">
            <a:extLst>
              <a:ext uri="{FF2B5EF4-FFF2-40B4-BE49-F238E27FC236}">
                <a16:creationId xmlns:a16="http://schemas.microsoft.com/office/drawing/2014/main" id="{96C6BAD0-E4E7-40B7-B824-1F6E1705BD6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5962" y="1856015"/>
            <a:ext cx="7386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思源宋体 CN" panose="02020400000000000000" pitchFamily="18" charset="-122"/>
              </a:rPr>
              <a:t>01</a:t>
            </a:r>
            <a:endParaRPr lang="zh-CN" altLang="en-US" sz="4800" b="1" dirty="0">
              <a:solidFill>
                <a:schemeClr val="accent1">
                  <a:lumMod val="60000"/>
                  <a:lumOff val="40000"/>
                </a:schemeClr>
              </a:solidFill>
              <a:ea typeface="思源宋体 CN" panose="02020400000000000000" pitchFamily="18" charset="-122"/>
            </a:endParaRPr>
          </a:p>
        </p:txBody>
      </p:sp>
      <p:sp>
        <p:nvSpPr>
          <p:cNvPr id="7" name="MH_Other_4">
            <a:extLst>
              <a:ext uri="{FF2B5EF4-FFF2-40B4-BE49-F238E27FC236}">
                <a16:creationId xmlns:a16="http://schemas.microsoft.com/office/drawing/2014/main" id="{68A57F49-B6C6-4C4C-A92C-05D8428D15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60838" y="3089275"/>
            <a:ext cx="68262" cy="1320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" name="MH_Other_5">
            <a:extLst>
              <a:ext uri="{FF2B5EF4-FFF2-40B4-BE49-F238E27FC236}">
                <a16:creationId xmlns:a16="http://schemas.microsoft.com/office/drawing/2014/main" id="{9655709C-3E05-4757-9417-7772099AD2F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4329114" y="3675063"/>
            <a:ext cx="4319587" cy="0"/>
          </a:xfrm>
          <a:prstGeom prst="line">
            <a:avLst/>
          </a:prstGeom>
          <a:ln w="19050"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6">
            <a:extLst>
              <a:ext uri="{FF2B5EF4-FFF2-40B4-BE49-F238E27FC236}">
                <a16:creationId xmlns:a16="http://schemas.microsoft.com/office/drawing/2014/main" id="{BA38C505-4796-4775-80E1-5AADFBD40EC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23761" y="3326040"/>
            <a:ext cx="7386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dirty="0">
                <a:solidFill>
                  <a:schemeClr val="accent2">
                    <a:lumMod val="75000"/>
                  </a:schemeClr>
                </a:solidFill>
                <a:ea typeface="思源宋体 CN" panose="02020400000000000000" pitchFamily="18" charset="-122"/>
              </a:rPr>
              <a:t>02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  <a:ea typeface="思源宋体 CN" panose="02020400000000000000" pitchFamily="18" charset="-122"/>
            </a:endParaRPr>
          </a:p>
        </p:txBody>
      </p:sp>
      <p:sp>
        <p:nvSpPr>
          <p:cNvPr id="10" name="MH_Other_7">
            <a:extLst>
              <a:ext uri="{FF2B5EF4-FFF2-40B4-BE49-F238E27FC236}">
                <a16:creationId xmlns:a16="http://schemas.microsoft.com/office/drawing/2014/main" id="{C7D832F2-094B-4E18-8D47-7159794CC6A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71061" y="4576763"/>
            <a:ext cx="68262" cy="132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" name="MH_Other_8">
            <a:extLst>
              <a:ext uri="{FF2B5EF4-FFF2-40B4-BE49-F238E27FC236}">
                <a16:creationId xmlns:a16="http://schemas.microsoft.com/office/drawing/2014/main" id="{A6BBBF91-9105-4E6B-B62B-3DCE7190275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239337" y="5160963"/>
            <a:ext cx="4319587" cy="0"/>
          </a:xfrm>
          <a:prstGeom prst="line">
            <a:avLst/>
          </a:prstGeom>
          <a:ln w="19050"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9">
            <a:extLst>
              <a:ext uri="{FF2B5EF4-FFF2-40B4-BE49-F238E27FC236}">
                <a16:creationId xmlns:a16="http://schemas.microsoft.com/office/drawing/2014/main" id="{FAB4ED39-F8B6-4331-BF63-94DBDDE6C96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333984" y="4811940"/>
            <a:ext cx="738664" cy="738664"/>
          </a:xfrm>
          <a:prstGeom prst="rect">
            <a:avLst/>
          </a:prstGeom>
          <a:noFill/>
        </p:spPr>
        <p:txBody>
          <a:bodyPr vert="horz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03</a:t>
            </a:r>
            <a:endParaRPr lang="zh-CN" alt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MH_SubTitle_1">
            <a:extLst>
              <a:ext uri="{FF2B5EF4-FFF2-40B4-BE49-F238E27FC236}">
                <a16:creationId xmlns:a16="http://schemas.microsoft.com/office/drawing/2014/main" id="{E6B08A34-B24B-451A-97EE-00EFA8BCFA1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11301" y="1604964"/>
            <a:ext cx="457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自定义容器控件</a:t>
            </a:r>
          </a:p>
        </p:txBody>
      </p:sp>
      <p:sp>
        <p:nvSpPr>
          <p:cNvPr id="14" name="MH_Text_1">
            <a:extLst>
              <a:ext uri="{FF2B5EF4-FFF2-40B4-BE49-F238E27FC236}">
                <a16:creationId xmlns:a16="http://schemas.microsoft.com/office/drawing/2014/main" id="{A87D040D-BBB7-4839-9BF4-FF280B272DC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11301" y="22733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通过一个自定义的全新边框控件，实现文本框的移动与调节等功能。</a:t>
            </a:r>
            <a:endParaRPr lang="zh-CN" altLang="en-US" sz="1400" dirty="0">
              <a:solidFill>
                <a:srgbClr val="00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7" name="MH_SubTitle_2">
            <a:extLst>
              <a:ext uri="{FF2B5EF4-FFF2-40B4-BE49-F238E27FC236}">
                <a16:creationId xmlns:a16="http://schemas.microsoft.com/office/drawing/2014/main" id="{12E3F9B1-BC4C-4E94-B86D-3F75C936FDD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29100" y="3073401"/>
            <a:ext cx="457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Bitmap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的应用</a:t>
            </a:r>
          </a:p>
        </p:txBody>
      </p:sp>
      <p:sp>
        <p:nvSpPr>
          <p:cNvPr id="18" name="MH_Text_2">
            <a:extLst>
              <a:ext uri="{FF2B5EF4-FFF2-40B4-BE49-F238E27FC236}">
                <a16:creationId xmlns:a16="http://schemas.microsoft.com/office/drawing/2014/main" id="{34F39AE3-3523-490A-AFB0-68E7DF1BF20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29100" y="3781426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通过特定的算法对</a:t>
            </a: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C#</a:t>
            </a: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内置的类</a:t>
            </a: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Bitmap</a:t>
            </a: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进行处理，实现图片的特殊处理和参数修改等。</a:t>
            </a:r>
            <a:endParaRPr lang="zh-CN" altLang="en-US" sz="1400" dirty="0">
              <a:solidFill>
                <a:srgbClr val="00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9" name="MH_SubTitle_3">
            <a:extLst>
              <a:ext uri="{FF2B5EF4-FFF2-40B4-BE49-F238E27FC236}">
                <a16:creationId xmlns:a16="http://schemas.microsoft.com/office/drawing/2014/main" id="{323C57CB-1CB2-499A-AA21-817D7EF5D6F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39323" y="4560889"/>
            <a:ext cx="457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控件事件的高级应用</a:t>
            </a:r>
          </a:p>
        </p:txBody>
      </p:sp>
      <p:sp>
        <p:nvSpPr>
          <p:cNvPr id="20" name="MH_Text_3">
            <a:extLst>
              <a:ext uri="{FF2B5EF4-FFF2-40B4-BE49-F238E27FC236}">
                <a16:creationId xmlns:a16="http://schemas.microsoft.com/office/drawing/2014/main" id="{E78D0AF2-D562-4391-84EE-B3815A276F6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39323" y="5267326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为了让软件更加人性化，通过各种控件事件的高级应用来对交互进行了优化。</a:t>
            </a:r>
            <a:endParaRPr lang="zh-CN" altLang="en-US" sz="1400" dirty="0">
              <a:solidFill>
                <a:srgbClr val="000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21" name="PA_图片 20">
            <a:extLst>
              <a:ext uri="{FF2B5EF4-FFF2-40B4-BE49-F238E27FC236}">
                <a16:creationId xmlns:a16="http://schemas.microsoft.com/office/drawing/2014/main" id="{FCC53140-9D99-403C-A65A-4DCFE798936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598737" y="1500681"/>
            <a:ext cx="369128" cy="715470"/>
          </a:xfrm>
          <a:prstGeom prst="rect">
            <a:avLst/>
          </a:prstGeom>
        </p:spPr>
      </p:pic>
      <p:pic>
        <p:nvPicPr>
          <p:cNvPr id="22" name="PA_图片 20">
            <a:extLst>
              <a:ext uri="{FF2B5EF4-FFF2-40B4-BE49-F238E27FC236}">
                <a16:creationId xmlns:a16="http://schemas.microsoft.com/office/drawing/2014/main" id="{AE002DCB-9A68-4406-8005-C1F3577EE80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616536" y="2967246"/>
            <a:ext cx="369128" cy="715470"/>
          </a:xfrm>
          <a:prstGeom prst="rect">
            <a:avLst/>
          </a:prstGeom>
        </p:spPr>
      </p:pic>
      <p:pic>
        <p:nvPicPr>
          <p:cNvPr id="23" name="PA_图片 20">
            <a:extLst>
              <a:ext uri="{FF2B5EF4-FFF2-40B4-BE49-F238E27FC236}">
                <a16:creationId xmlns:a16="http://schemas.microsoft.com/office/drawing/2014/main" id="{01EFD144-DF1C-49D8-8D2B-A344764E0C2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511247" y="4454527"/>
            <a:ext cx="369128" cy="7154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65BC609-D061-43A2-8A62-7215492F8934}"/>
              </a:ext>
            </a:extLst>
          </p:cNvPr>
          <p:cNvSpPr txBox="1"/>
          <p:nvPr/>
        </p:nvSpPr>
        <p:spPr>
          <a:xfrm>
            <a:off x="4097351" y="560530"/>
            <a:ext cx="39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海报编辑</a:t>
            </a:r>
            <a:r>
              <a:rPr lang="en-US" altLang="zh-CN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——</a:t>
            </a:r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主要技术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6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300">
        <p:random/>
      </p:transition>
    </mc:Choice>
    <mc:Fallback xmlns="">
      <p:transition spd="slow" advTm="43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3" grpId="0"/>
      <p:bldP spid="14" grpId="0"/>
      <p:bldP spid="17" grpId="0"/>
      <p:bldP spid="18" grpId="0"/>
      <p:bldP spid="19" grpId="0"/>
      <p:bldP spid="2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B68000-12AB-42DA-89A8-523149488571}"/>
              </a:ext>
            </a:extLst>
          </p:cNvPr>
          <p:cNvGrpSpPr/>
          <p:nvPr/>
        </p:nvGrpSpPr>
        <p:grpSpPr>
          <a:xfrm>
            <a:off x="1097059" y="2044701"/>
            <a:ext cx="2213117" cy="2117724"/>
            <a:chOff x="2131205" y="2044701"/>
            <a:chExt cx="2213117" cy="2117724"/>
          </a:xfrm>
        </p:grpSpPr>
        <p:sp>
          <p:nvSpPr>
            <p:cNvPr id="4" name="MH_Other_1">
              <a:extLst>
                <a:ext uri="{FF2B5EF4-FFF2-40B4-BE49-F238E27FC236}">
                  <a16:creationId xmlns:a16="http://schemas.microsoft.com/office/drawing/2014/main" id="{32D345B4-F473-44A0-B7BD-69DF7A59AB3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131205" y="2044701"/>
              <a:ext cx="2213117" cy="2117724"/>
            </a:xfrm>
            <a:custGeom>
              <a:avLst/>
              <a:gdLst>
                <a:gd name="connsiteX0" fmla="*/ 961691 w 1844621"/>
                <a:gd name="connsiteY0" fmla="*/ 1643760 h 1765598"/>
                <a:gd name="connsiteX1" fmla="*/ 964657 w 1844621"/>
                <a:gd name="connsiteY1" fmla="*/ 1718060 h 1765598"/>
                <a:gd name="connsiteX2" fmla="*/ 948083 w 1844621"/>
                <a:gd name="connsiteY2" fmla="*/ 1717184 h 1765598"/>
                <a:gd name="connsiteX3" fmla="*/ 946614 w 1844621"/>
                <a:gd name="connsiteY3" fmla="*/ 1717353 h 1765598"/>
                <a:gd name="connsiteX4" fmla="*/ 943691 w 1844621"/>
                <a:gd name="connsiteY4" fmla="*/ 1644103 h 1765598"/>
                <a:gd name="connsiteX5" fmla="*/ 875350 w 1844621"/>
                <a:gd name="connsiteY5" fmla="*/ 1643169 h 1765598"/>
                <a:gd name="connsiteX6" fmla="*/ 893299 w 1844621"/>
                <a:gd name="connsiteY6" fmla="*/ 1644629 h 1765598"/>
                <a:gd name="connsiteX7" fmla="*/ 889341 w 1844621"/>
                <a:gd name="connsiteY7" fmla="*/ 1723945 h 1765598"/>
                <a:gd name="connsiteX8" fmla="*/ 871214 w 1844621"/>
                <a:gd name="connsiteY8" fmla="*/ 1726031 h 1765598"/>
                <a:gd name="connsiteX9" fmla="*/ 1029699 w 1844621"/>
                <a:gd name="connsiteY9" fmla="*/ 1636826 h 1765598"/>
                <a:gd name="connsiteX10" fmla="*/ 1040815 w 1844621"/>
                <a:gd name="connsiteY10" fmla="*/ 1722087 h 1765598"/>
                <a:gd name="connsiteX11" fmla="*/ 1022537 w 1844621"/>
                <a:gd name="connsiteY11" fmla="*/ 1721121 h 1765598"/>
                <a:gd name="connsiteX12" fmla="*/ 1011828 w 1844621"/>
                <a:gd name="connsiteY12" fmla="*/ 1638982 h 1765598"/>
                <a:gd name="connsiteX13" fmla="*/ 807350 w 1844621"/>
                <a:gd name="connsiteY13" fmla="*/ 1636115 h 1765598"/>
                <a:gd name="connsiteX14" fmla="*/ 822430 w 1844621"/>
                <a:gd name="connsiteY14" fmla="*/ 1638864 h 1765598"/>
                <a:gd name="connsiteX15" fmla="*/ 825110 w 1844621"/>
                <a:gd name="connsiteY15" fmla="*/ 1639083 h 1765598"/>
                <a:gd name="connsiteX16" fmla="*/ 811751 w 1844621"/>
                <a:gd name="connsiteY16" fmla="*/ 1734136 h 1765598"/>
                <a:gd name="connsiteX17" fmla="*/ 792774 w 1844621"/>
                <a:gd name="connsiteY17" fmla="*/ 1739833 h 1765598"/>
                <a:gd name="connsiteX18" fmla="*/ 1096827 w 1844621"/>
                <a:gd name="connsiteY18" fmla="*/ 1624033 h 1765598"/>
                <a:gd name="connsiteX19" fmla="*/ 1121385 w 1844621"/>
                <a:gd name="connsiteY19" fmla="*/ 1734155 h 1765598"/>
                <a:gd name="connsiteX20" fmla="*/ 1101928 w 1844621"/>
                <a:gd name="connsiteY20" fmla="*/ 1729603 h 1765598"/>
                <a:gd name="connsiteX21" fmla="*/ 1079265 w 1844621"/>
                <a:gd name="connsiteY21" fmla="*/ 1627978 h 1765598"/>
                <a:gd name="connsiteX22" fmla="*/ 740342 w 1844621"/>
                <a:gd name="connsiteY22" fmla="*/ 1622534 h 1765598"/>
                <a:gd name="connsiteX23" fmla="*/ 749046 w 1844621"/>
                <a:gd name="connsiteY23" fmla="*/ 1625484 h 1765598"/>
                <a:gd name="connsiteX24" fmla="*/ 757767 w 1844621"/>
                <a:gd name="connsiteY24" fmla="*/ 1627074 h 1765598"/>
                <a:gd name="connsiteX25" fmla="*/ 726815 w 1844621"/>
                <a:gd name="connsiteY25" fmla="*/ 1759631 h 1765598"/>
                <a:gd name="connsiteX26" fmla="*/ 706937 w 1844621"/>
                <a:gd name="connsiteY26" fmla="*/ 1765598 h 1765598"/>
                <a:gd name="connsiteX27" fmla="*/ 1162592 w 1844621"/>
                <a:gd name="connsiteY27" fmla="*/ 1605474 h 1765598"/>
                <a:gd name="connsiteX28" fmla="*/ 1211506 w 1844621"/>
                <a:gd name="connsiteY28" fmla="*/ 1758609 h 1765598"/>
                <a:gd name="connsiteX29" fmla="*/ 1193512 w 1844621"/>
                <a:gd name="connsiteY29" fmla="*/ 1751032 h 1765598"/>
                <a:gd name="connsiteX30" fmla="*/ 1189921 w 1844621"/>
                <a:gd name="connsiteY30" fmla="*/ 1750192 h 1765598"/>
                <a:gd name="connsiteX31" fmla="*/ 1145515 w 1844621"/>
                <a:gd name="connsiteY31" fmla="*/ 1611170 h 1765598"/>
                <a:gd name="connsiteX32" fmla="*/ 675637 w 1844621"/>
                <a:gd name="connsiteY32" fmla="*/ 1600604 h 1765598"/>
                <a:gd name="connsiteX33" fmla="*/ 692686 w 1844621"/>
                <a:gd name="connsiteY33" fmla="*/ 1606382 h 1765598"/>
                <a:gd name="connsiteX34" fmla="*/ 641486 w 1844621"/>
                <a:gd name="connsiteY34" fmla="*/ 1761326 h 1765598"/>
                <a:gd name="connsiteX35" fmla="*/ 631383 w 1844621"/>
                <a:gd name="connsiteY35" fmla="*/ 1744623 h 1765598"/>
                <a:gd name="connsiteX36" fmla="*/ 628970 w 1844621"/>
                <a:gd name="connsiteY36" fmla="*/ 1741831 h 1765598"/>
                <a:gd name="connsiteX37" fmla="*/ 1225916 w 1844621"/>
                <a:gd name="connsiteY37" fmla="*/ 1579868 h 1765598"/>
                <a:gd name="connsiteX38" fmla="*/ 1279540 w 1844621"/>
                <a:gd name="connsiteY38" fmla="*/ 1707080 h 1765598"/>
                <a:gd name="connsiteX39" fmla="*/ 1266966 w 1844621"/>
                <a:gd name="connsiteY39" fmla="*/ 1723591 h 1765598"/>
                <a:gd name="connsiteX40" fmla="*/ 1209837 w 1844621"/>
                <a:gd name="connsiteY40" fmla="*/ 1588066 h 1765598"/>
                <a:gd name="connsiteX41" fmla="*/ 610954 w 1844621"/>
                <a:gd name="connsiteY41" fmla="*/ 1578681 h 1765598"/>
                <a:gd name="connsiteX42" fmla="*/ 628059 w 1844621"/>
                <a:gd name="connsiteY42" fmla="*/ 1584478 h 1765598"/>
                <a:gd name="connsiteX43" fmla="*/ 582951 w 1844621"/>
                <a:gd name="connsiteY43" fmla="*/ 1688574 h 1765598"/>
                <a:gd name="connsiteX44" fmla="*/ 569886 w 1844621"/>
                <a:gd name="connsiteY44" fmla="*/ 1673454 h 1765598"/>
                <a:gd name="connsiteX45" fmla="*/ 1286670 w 1844621"/>
                <a:gd name="connsiteY45" fmla="*/ 1548893 h 1765598"/>
                <a:gd name="connsiteX46" fmla="*/ 1333269 w 1844621"/>
                <a:gd name="connsiteY46" fmla="*/ 1636531 h 1765598"/>
                <a:gd name="connsiteX47" fmla="*/ 1321264 w 1844621"/>
                <a:gd name="connsiteY47" fmla="*/ 1652294 h 1765598"/>
                <a:gd name="connsiteX48" fmla="*/ 1270632 w 1844621"/>
                <a:gd name="connsiteY48" fmla="*/ 1557070 h 1765598"/>
                <a:gd name="connsiteX49" fmla="*/ 551444 w 1844621"/>
                <a:gd name="connsiteY49" fmla="*/ 1545001 h 1765598"/>
                <a:gd name="connsiteX50" fmla="*/ 567074 w 1844621"/>
                <a:gd name="connsiteY50" fmla="*/ 1553937 h 1765598"/>
                <a:gd name="connsiteX51" fmla="*/ 524862 w 1844621"/>
                <a:gd name="connsiteY51" fmla="*/ 1631452 h 1765598"/>
                <a:gd name="connsiteX52" fmla="*/ 510642 w 1844621"/>
                <a:gd name="connsiteY52" fmla="*/ 1619926 h 1765598"/>
                <a:gd name="connsiteX53" fmla="*/ 1346034 w 1844621"/>
                <a:gd name="connsiteY53" fmla="*/ 1515267 h 1765598"/>
                <a:gd name="connsiteX54" fmla="*/ 1390051 w 1844621"/>
                <a:gd name="connsiteY54" fmla="*/ 1582679 h 1765598"/>
                <a:gd name="connsiteX55" fmla="*/ 1376613 w 1844621"/>
                <a:gd name="connsiteY55" fmla="*/ 1595021 h 1765598"/>
                <a:gd name="connsiteX56" fmla="*/ 1331552 w 1844621"/>
                <a:gd name="connsiteY56" fmla="*/ 1526010 h 1765598"/>
                <a:gd name="connsiteX57" fmla="*/ 1333983 w 1844621"/>
                <a:gd name="connsiteY57" fmla="*/ 1524770 h 1765598"/>
                <a:gd name="connsiteX58" fmla="*/ 492213 w 1844621"/>
                <a:gd name="connsiteY58" fmla="*/ 1511140 h 1765598"/>
                <a:gd name="connsiteX59" fmla="*/ 507877 w 1844621"/>
                <a:gd name="connsiteY59" fmla="*/ 1520095 h 1765598"/>
                <a:gd name="connsiteX60" fmla="*/ 465615 w 1844621"/>
                <a:gd name="connsiteY60" fmla="*/ 1583429 h 1765598"/>
                <a:gd name="connsiteX61" fmla="*/ 452723 w 1844621"/>
                <a:gd name="connsiteY61" fmla="*/ 1572979 h 1765598"/>
                <a:gd name="connsiteX62" fmla="*/ 451434 w 1844621"/>
                <a:gd name="connsiteY62" fmla="*/ 1572252 h 1765598"/>
                <a:gd name="connsiteX63" fmla="*/ 1399641 w 1844621"/>
                <a:gd name="connsiteY63" fmla="*/ 1472989 h 1765598"/>
                <a:gd name="connsiteX64" fmla="*/ 1447523 w 1844621"/>
                <a:gd name="connsiteY64" fmla="*/ 1533649 h 1765598"/>
                <a:gd name="connsiteX65" fmla="*/ 1433600 w 1844621"/>
                <a:gd name="connsiteY65" fmla="*/ 1542681 h 1765598"/>
                <a:gd name="connsiteX66" fmla="*/ 1432510 w 1844621"/>
                <a:gd name="connsiteY66" fmla="*/ 1543682 h 1765598"/>
                <a:gd name="connsiteX67" fmla="*/ 1385507 w 1844621"/>
                <a:gd name="connsiteY67" fmla="*/ 1484135 h 1765598"/>
                <a:gd name="connsiteX68" fmla="*/ 439084 w 1844621"/>
                <a:gd name="connsiteY68" fmla="*/ 1468240 h 1765598"/>
                <a:gd name="connsiteX69" fmla="*/ 452737 w 1844621"/>
                <a:gd name="connsiteY69" fmla="*/ 1479985 h 1765598"/>
                <a:gd name="connsiteX70" fmla="*/ 401226 w 1844621"/>
                <a:gd name="connsiteY70" fmla="*/ 1543921 h 1765598"/>
                <a:gd name="connsiteX71" fmla="*/ 385335 w 1844621"/>
                <a:gd name="connsiteY71" fmla="*/ 1534955 h 1765598"/>
                <a:gd name="connsiteX72" fmla="*/ 1452700 w 1844621"/>
                <a:gd name="connsiteY72" fmla="*/ 1430017 h 1765598"/>
                <a:gd name="connsiteX73" fmla="*/ 1511505 w 1844621"/>
                <a:gd name="connsiteY73" fmla="*/ 1492141 h 1765598"/>
                <a:gd name="connsiteX74" fmla="*/ 1496150 w 1844621"/>
                <a:gd name="connsiteY74" fmla="*/ 1502102 h 1765598"/>
                <a:gd name="connsiteX75" fmla="*/ 1439119 w 1844621"/>
                <a:gd name="connsiteY75" fmla="*/ 1441854 h 1765598"/>
                <a:gd name="connsiteX76" fmla="*/ 1449687 w 1844621"/>
                <a:gd name="connsiteY76" fmla="*/ 1433519 h 1765598"/>
                <a:gd name="connsiteX77" fmla="*/ 387391 w 1844621"/>
                <a:gd name="connsiteY77" fmla="*/ 1423768 h 1765598"/>
                <a:gd name="connsiteX78" fmla="*/ 401059 w 1844621"/>
                <a:gd name="connsiteY78" fmla="*/ 1435526 h 1765598"/>
                <a:gd name="connsiteX79" fmla="*/ 332463 w 1844621"/>
                <a:gd name="connsiteY79" fmla="*/ 1506560 h 1765598"/>
                <a:gd name="connsiteX80" fmla="*/ 313761 w 1844621"/>
                <a:gd name="connsiteY80" fmla="*/ 1500014 h 1765598"/>
                <a:gd name="connsiteX81" fmla="*/ 1497274 w 1844621"/>
                <a:gd name="connsiteY81" fmla="*/ 1378205 h 1765598"/>
                <a:gd name="connsiteX82" fmla="*/ 1583781 w 1844621"/>
                <a:gd name="connsiteY82" fmla="*/ 1454547 h 1765598"/>
                <a:gd name="connsiteX83" fmla="*/ 1565364 w 1844621"/>
                <a:gd name="connsiteY83" fmla="*/ 1462300 h 1765598"/>
                <a:gd name="connsiteX84" fmla="*/ 1485535 w 1844621"/>
                <a:gd name="connsiteY84" fmla="*/ 1391850 h 1765598"/>
                <a:gd name="connsiteX85" fmla="*/ 342078 w 1844621"/>
                <a:gd name="connsiteY85" fmla="*/ 1372754 h 1765598"/>
                <a:gd name="connsiteX86" fmla="*/ 353236 w 1844621"/>
                <a:gd name="connsiteY86" fmla="*/ 1386902 h 1765598"/>
                <a:gd name="connsiteX87" fmla="*/ 248764 w 1844621"/>
                <a:gd name="connsiteY87" fmla="*/ 1477262 h 1765598"/>
                <a:gd name="connsiteX88" fmla="*/ 229175 w 1844621"/>
                <a:gd name="connsiteY88" fmla="*/ 1470405 h 1765598"/>
                <a:gd name="connsiteX89" fmla="*/ 1541797 w 1844621"/>
                <a:gd name="connsiteY89" fmla="*/ 1326453 h 1765598"/>
                <a:gd name="connsiteX90" fmla="*/ 1671063 w 1844621"/>
                <a:gd name="connsiteY90" fmla="*/ 1421359 h 1765598"/>
                <a:gd name="connsiteX91" fmla="*/ 1652052 w 1844621"/>
                <a:gd name="connsiteY91" fmla="*/ 1425806 h 1765598"/>
                <a:gd name="connsiteX92" fmla="*/ 1648653 w 1844621"/>
                <a:gd name="connsiteY92" fmla="*/ 1427237 h 1765598"/>
                <a:gd name="connsiteX93" fmla="*/ 1530022 w 1844621"/>
                <a:gd name="connsiteY93" fmla="*/ 1340139 h 1765598"/>
                <a:gd name="connsiteX94" fmla="*/ 299862 w 1844621"/>
                <a:gd name="connsiteY94" fmla="*/ 1319225 h 1765598"/>
                <a:gd name="connsiteX95" fmla="*/ 311019 w 1844621"/>
                <a:gd name="connsiteY95" fmla="*/ 1333372 h 1765598"/>
                <a:gd name="connsiteX96" fmla="*/ 178732 w 1844621"/>
                <a:gd name="connsiteY96" fmla="*/ 1428480 h 1765598"/>
                <a:gd name="connsiteX97" fmla="*/ 180377 w 1844621"/>
                <a:gd name="connsiteY97" fmla="*/ 1409027 h 1765598"/>
                <a:gd name="connsiteX98" fmla="*/ 180067 w 1844621"/>
                <a:gd name="connsiteY98" fmla="*/ 1405352 h 1765598"/>
                <a:gd name="connsiteX99" fmla="*/ 1576542 w 1844621"/>
                <a:gd name="connsiteY99" fmla="*/ 1267609 h 1765598"/>
                <a:gd name="connsiteX100" fmla="*/ 1695816 w 1844621"/>
                <a:gd name="connsiteY100" fmla="*/ 1339681 h 1765598"/>
                <a:gd name="connsiteX101" fmla="*/ 1695348 w 1844621"/>
                <a:gd name="connsiteY101" fmla="*/ 1360430 h 1765598"/>
                <a:gd name="connsiteX102" fmla="*/ 1567606 w 1844621"/>
                <a:gd name="connsiteY102" fmla="*/ 1283241 h 1765598"/>
                <a:gd name="connsiteX103" fmla="*/ 263531 w 1844621"/>
                <a:gd name="connsiteY103" fmla="*/ 1261503 h 1765598"/>
                <a:gd name="connsiteX104" fmla="*/ 271723 w 1844621"/>
                <a:gd name="connsiteY104" fmla="*/ 1277570 h 1765598"/>
                <a:gd name="connsiteX105" fmla="*/ 174140 w 1844621"/>
                <a:gd name="connsiteY105" fmla="*/ 1335215 h 1765598"/>
                <a:gd name="connsiteX106" fmla="*/ 172457 w 1844621"/>
                <a:gd name="connsiteY106" fmla="*/ 1315303 h 1765598"/>
                <a:gd name="connsiteX107" fmla="*/ 1610398 w 1844621"/>
                <a:gd name="connsiteY107" fmla="*/ 1208387 h 1765598"/>
                <a:gd name="connsiteX108" fmla="*/ 1697816 w 1844621"/>
                <a:gd name="connsiteY108" fmla="*/ 1251024 h 1765598"/>
                <a:gd name="connsiteX109" fmla="*/ 1697369 w 1844621"/>
                <a:gd name="connsiteY109" fmla="*/ 1270832 h 1765598"/>
                <a:gd name="connsiteX110" fmla="*/ 1601446 w 1844621"/>
                <a:gd name="connsiteY110" fmla="*/ 1224047 h 1765598"/>
                <a:gd name="connsiteX111" fmla="*/ 232566 w 1844621"/>
                <a:gd name="connsiteY111" fmla="*/ 1200770 h 1765598"/>
                <a:gd name="connsiteX112" fmla="*/ 240745 w 1844621"/>
                <a:gd name="connsiteY112" fmla="*/ 1216812 h 1765598"/>
                <a:gd name="connsiteX113" fmla="*/ 160720 w 1844621"/>
                <a:gd name="connsiteY113" fmla="*/ 1254859 h 1765598"/>
                <a:gd name="connsiteX114" fmla="*/ 155991 w 1844621"/>
                <a:gd name="connsiteY114" fmla="*/ 1237178 h 1765598"/>
                <a:gd name="connsiteX115" fmla="*/ 1634958 w 1844621"/>
                <a:gd name="connsiteY115" fmla="*/ 1144690 h 1765598"/>
                <a:gd name="connsiteX116" fmla="*/ 1712099 w 1844621"/>
                <a:gd name="connsiteY116" fmla="*/ 1174082 h 1765598"/>
                <a:gd name="connsiteX117" fmla="*/ 1708482 w 1844621"/>
                <a:gd name="connsiteY117" fmla="*/ 1191966 h 1765598"/>
                <a:gd name="connsiteX118" fmla="*/ 1629176 w 1844621"/>
                <a:gd name="connsiteY118" fmla="*/ 1161750 h 1765598"/>
                <a:gd name="connsiteX119" fmla="*/ 204756 w 1844621"/>
                <a:gd name="connsiteY119" fmla="*/ 1138431 h 1765598"/>
                <a:gd name="connsiteX120" fmla="*/ 210455 w 1844621"/>
                <a:gd name="connsiteY120" fmla="*/ 1155515 h 1765598"/>
                <a:gd name="connsiteX121" fmla="*/ 141015 w 1844621"/>
                <a:gd name="connsiteY121" fmla="*/ 1181182 h 1765598"/>
                <a:gd name="connsiteX122" fmla="*/ 136727 w 1844621"/>
                <a:gd name="connsiteY122" fmla="*/ 1165150 h 1765598"/>
                <a:gd name="connsiteX123" fmla="*/ 136112 w 1844621"/>
                <a:gd name="connsiteY123" fmla="*/ 1163804 h 1765598"/>
                <a:gd name="connsiteX124" fmla="*/ 1656844 w 1844621"/>
                <a:gd name="connsiteY124" fmla="*/ 1080115 h 1765598"/>
                <a:gd name="connsiteX125" fmla="*/ 1729776 w 1844621"/>
                <a:gd name="connsiteY125" fmla="*/ 1100634 h 1765598"/>
                <a:gd name="connsiteX126" fmla="*/ 1723821 w 1844621"/>
                <a:gd name="connsiteY126" fmla="*/ 1116126 h 1765598"/>
                <a:gd name="connsiteX127" fmla="*/ 1723528 w 1844621"/>
                <a:gd name="connsiteY127" fmla="*/ 1117576 h 1765598"/>
                <a:gd name="connsiteX128" fmla="*/ 1651058 w 1844621"/>
                <a:gd name="connsiteY128" fmla="*/ 1097186 h 1765598"/>
                <a:gd name="connsiteX129" fmla="*/ 184625 w 1844621"/>
                <a:gd name="connsiteY129" fmla="*/ 1073110 h 1765598"/>
                <a:gd name="connsiteX130" fmla="*/ 188043 w 1844621"/>
                <a:gd name="connsiteY130" fmla="*/ 1088326 h 1765598"/>
                <a:gd name="connsiteX131" fmla="*/ 188810 w 1844621"/>
                <a:gd name="connsiteY131" fmla="*/ 1090624 h 1765598"/>
                <a:gd name="connsiteX132" fmla="*/ 112145 w 1844621"/>
                <a:gd name="connsiteY132" fmla="*/ 1111372 h 1765598"/>
                <a:gd name="connsiteX133" fmla="*/ 104560 w 1844621"/>
                <a:gd name="connsiteY133" fmla="*/ 1094778 h 1765598"/>
                <a:gd name="connsiteX134" fmla="*/ 1672722 w 1844621"/>
                <a:gd name="connsiteY134" fmla="*/ 1013691 h 1765598"/>
                <a:gd name="connsiteX135" fmla="*/ 1757141 w 1844621"/>
                <a:gd name="connsiteY135" fmla="*/ 1029446 h 1765598"/>
                <a:gd name="connsiteX136" fmla="*/ 1750574 w 1844621"/>
                <a:gd name="connsiteY136" fmla="*/ 1046531 h 1765598"/>
                <a:gd name="connsiteX137" fmla="*/ 1669493 w 1844621"/>
                <a:gd name="connsiteY137" fmla="*/ 1031399 h 1765598"/>
                <a:gd name="connsiteX138" fmla="*/ 170225 w 1844621"/>
                <a:gd name="connsiteY138" fmla="*/ 1006273 h 1765598"/>
                <a:gd name="connsiteX139" fmla="*/ 170936 w 1844621"/>
                <a:gd name="connsiteY139" fmla="*/ 1012170 h 1765598"/>
                <a:gd name="connsiteX140" fmla="*/ 173584 w 1844621"/>
                <a:gd name="connsiteY140" fmla="*/ 1023958 h 1765598"/>
                <a:gd name="connsiteX141" fmla="*/ 78475 w 1844621"/>
                <a:gd name="connsiteY141" fmla="*/ 1040728 h 1765598"/>
                <a:gd name="connsiteX142" fmla="*/ 67193 w 1844621"/>
                <a:gd name="connsiteY142" fmla="*/ 1024440 h 1765598"/>
                <a:gd name="connsiteX143" fmla="*/ 1681368 w 1844621"/>
                <a:gd name="connsiteY143" fmla="*/ 945892 h 1765598"/>
                <a:gd name="connsiteX144" fmla="*/ 1793516 w 1844621"/>
                <a:gd name="connsiteY144" fmla="*/ 956550 h 1765598"/>
                <a:gd name="connsiteX145" fmla="*/ 1783173 w 1844621"/>
                <a:gd name="connsiteY145" fmla="*/ 973649 h 1765598"/>
                <a:gd name="connsiteX146" fmla="*/ 1679909 w 1844621"/>
                <a:gd name="connsiteY146" fmla="*/ 963835 h 1765598"/>
                <a:gd name="connsiteX147" fmla="*/ 162034 w 1844621"/>
                <a:gd name="connsiteY147" fmla="*/ 938372 h 1765598"/>
                <a:gd name="connsiteX148" fmla="*/ 164191 w 1844621"/>
                <a:gd name="connsiteY148" fmla="*/ 956254 h 1765598"/>
                <a:gd name="connsiteX149" fmla="*/ 27981 w 1844621"/>
                <a:gd name="connsiteY149" fmla="*/ 967828 h 1765598"/>
                <a:gd name="connsiteX150" fmla="*/ 16164 w 1844621"/>
                <a:gd name="connsiteY150" fmla="*/ 950767 h 1765598"/>
                <a:gd name="connsiteX151" fmla="*/ 1683923 w 1844621"/>
                <a:gd name="connsiteY151" fmla="*/ 877596 h 1765598"/>
                <a:gd name="connsiteX152" fmla="*/ 1844621 w 1844621"/>
                <a:gd name="connsiteY152" fmla="*/ 878397 h 1765598"/>
                <a:gd name="connsiteX153" fmla="*/ 1831855 w 1844621"/>
                <a:gd name="connsiteY153" fmla="*/ 893168 h 1765598"/>
                <a:gd name="connsiteX154" fmla="*/ 1829946 w 1844621"/>
                <a:gd name="connsiteY154" fmla="*/ 896325 h 1765598"/>
                <a:gd name="connsiteX155" fmla="*/ 1684266 w 1844621"/>
                <a:gd name="connsiteY155" fmla="*/ 895598 h 1765598"/>
                <a:gd name="connsiteX156" fmla="*/ 14676 w 1844621"/>
                <a:gd name="connsiteY156" fmla="*/ 869273 h 1765598"/>
                <a:gd name="connsiteX157" fmla="*/ 160356 w 1844621"/>
                <a:gd name="connsiteY157" fmla="*/ 869999 h 1765598"/>
                <a:gd name="connsiteX158" fmla="*/ 160699 w 1844621"/>
                <a:gd name="connsiteY158" fmla="*/ 888001 h 1765598"/>
                <a:gd name="connsiteX159" fmla="*/ 0 w 1844621"/>
                <a:gd name="connsiteY159" fmla="*/ 887200 h 1765598"/>
                <a:gd name="connsiteX160" fmla="*/ 12766 w 1844621"/>
                <a:gd name="connsiteY160" fmla="*/ 872429 h 1765598"/>
                <a:gd name="connsiteX161" fmla="*/ 1816638 w 1844621"/>
                <a:gd name="connsiteY161" fmla="*/ 797770 h 1765598"/>
                <a:gd name="connsiteX162" fmla="*/ 1828455 w 1844621"/>
                <a:gd name="connsiteY162" fmla="*/ 814831 h 1765598"/>
                <a:gd name="connsiteX163" fmla="*/ 1682588 w 1844621"/>
                <a:gd name="connsiteY163" fmla="*/ 827227 h 1765598"/>
                <a:gd name="connsiteX164" fmla="*/ 1680430 w 1844621"/>
                <a:gd name="connsiteY164" fmla="*/ 809345 h 1765598"/>
                <a:gd name="connsiteX165" fmla="*/ 61447 w 1844621"/>
                <a:gd name="connsiteY165" fmla="*/ 791950 h 1765598"/>
                <a:gd name="connsiteX166" fmla="*/ 164713 w 1844621"/>
                <a:gd name="connsiteY166" fmla="*/ 801763 h 1765598"/>
                <a:gd name="connsiteX167" fmla="*/ 163253 w 1844621"/>
                <a:gd name="connsiteY167" fmla="*/ 819705 h 1765598"/>
                <a:gd name="connsiteX168" fmla="*/ 51105 w 1844621"/>
                <a:gd name="connsiteY168" fmla="*/ 809048 h 1765598"/>
                <a:gd name="connsiteX169" fmla="*/ 1766145 w 1844621"/>
                <a:gd name="connsiteY169" fmla="*/ 724870 h 1765598"/>
                <a:gd name="connsiteX170" fmla="*/ 1777427 w 1844621"/>
                <a:gd name="connsiteY170" fmla="*/ 741158 h 1765598"/>
                <a:gd name="connsiteX171" fmla="*/ 1674396 w 1844621"/>
                <a:gd name="connsiteY171" fmla="*/ 759325 h 1765598"/>
                <a:gd name="connsiteX172" fmla="*/ 1673685 w 1844621"/>
                <a:gd name="connsiteY172" fmla="*/ 753429 h 1765598"/>
                <a:gd name="connsiteX173" fmla="*/ 1670588 w 1844621"/>
                <a:gd name="connsiteY173" fmla="*/ 741719 h 1765598"/>
                <a:gd name="connsiteX174" fmla="*/ 94047 w 1844621"/>
                <a:gd name="connsiteY174" fmla="*/ 719066 h 1765598"/>
                <a:gd name="connsiteX175" fmla="*/ 175129 w 1844621"/>
                <a:gd name="connsiteY175" fmla="*/ 734198 h 1765598"/>
                <a:gd name="connsiteX176" fmla="*/ 171900 w 1844621"/>
                <a:gd name="connsiteY176" fmla="*/ 751906 h 1765598"/>
                <a:gd name="connsiteX177" fmla="*/ 87480 w 1844621"/>
                <a:gd name="connsiteY177" fmla="*/ 736151 h 1765598"/>
                <a:gd name="connsiteX178" fmla="*/ 1732475 w 1844621"/>
                <a:gd name="connsiteY178" fmla="*/ 654227 h 1765598"/>
                <a:gd name="connsiteX179" fmla="*/ 1740061 w 1844621"/>
                <a:gd name="connsiteY179" fmla="*/ 670822 h 1765598"/>
                <a:gd name="connsiteX180" fmla="*/ 1657733 w 1844621"/>
                <a:gd name="connsiteY180" fmla="*/ 693102 h 1765598"/>
                <a:gd name="connsiteX181" fmla="*/ 1653131 w 1844621"/>
                <a:gd name="connsiteY181" fmla="*/ 675699 h 1765598"/>
                <a:gd name="connsiteX182" fmla="*/ 121093 w 1844621"/>
                <a:gd name="connsiteY182" fmla="*/ 648021 h 1765598"/>
                <a:gd name="connsiteX183" fmla="*/ 193564 w 1844621"/>
                <a:gd name="connsiteY183" fmla="*/ 668412 h 1765598"/>
                <a:gd name="connsiteX184" fmla="*/ 187778 w 1844621"/>
                <a:gd name="connsiteY184" fmla="*/ 685483 h 1765598"/>
                <a:gd name="connsiteX185" fmla="*/ 114844 w 1844621"/>
                <a:gd name="connsiteY185" fmla="*/ 664963 h 1765598"/>
                <a:gd name="connsiteX186" fmla="*/ 120799 w 1844621"/>
                <a:gd name="connsiteY186" fmla="*/ 649471 h 1765598"/>
                <a:gd name="connsiteX187" fmla="*/ 1703605 w 1844621"/>
                <a:gd name="connsiteY187" fmla="*/ 584417 h 1765598"/>
                <a:gd name="connsiteX188" fmla="*/ 1707892 w 1844621"/>
                <a:gd name="connsiteY188" fmla="*/ 600448 h 1765598"/>
                <a:gd name="connsiteX189" fmla="*/ 1708508 w 1844621"/>
                <a:gd name="connsiteY189" fmla="*/ 601796 h 1765598"/>
                <a:gd name="connsiteX190" fmla="*/ 1640259 w 1844621"/>
                <a:gd name="connsiteY190" fmla="*/ 627022 h 1765598"/>
                <a:gd name="connsiteX191" fmla="*/ 1639049 w 1844621"/>
                <a:gd name="connsiteY191" fmla="*/ 622444 h 1765598"/>
                <a:gd name="connsiteX192" fmla="*/ 1633440 w 1844621"/>
                <a:gd name="connsiteY192" fmla="*/ 610352 h 1765598"/>
                <a:gd name="connsiteX193" fmla="*/ 136138 w 1844621"/>
                <a:gd name="connsiteY193" fmla="*/ 573632 h 1765598"/>
                <a:gd name="connsiteX194" fmla="*/ 215446 w 1844621"/>
                <a:gd name="connsiteY194" fmla="*/ 603848 h 1765598"/>
                <a:gd name="connsiteX195" fmla="*/ 209665 w 1844621"/>
                <a:gd name="connsiteY195" fmla="*/ 620908 h 1765598"/>
                <a:gd name="connsiteX196" fmla="*/ 132521 w 1844621"/>
                <a:gd name="connsiteY196" fmla="*/ 591516 h 1765598"/>
                <a:gd name="connsiteX197" fmla="*/ 1683900 w 1844621"/>
                <a:gd name="connsiteY197" fmla="*/ 510741 h 1765598"/>
                <a:gd name="connsiteX198" fmla="*/ 1688629 w 1844621"/>
                <a:gd name="connsiteY198" fmla="*/ 528423 h 1765598"/>
                <a:gd name="connsiteX199" fmla="*/ 1612275 w 1844621"/>
                <a:gd name="connsiteY199" fmla="*/ 564725 h 1765598"/>
                <a:gd name="connsiteX200" fmla="*/ 1604700 w 1844621"/>
                <a:gd name="connsiteY200" fmla="*/ 548396 h 1765598"/>
                <a:gd name="connsiteX201" fmla="*/ 147252 w 1844621"/>
                <a:gd name="connsiteY201" fmla="*/ 494765 h 1765598"/>
                <a:gd name="connsiteX202" fmla="*/ 243177 w 1844621"/>
                <a:gd name="connsiteY202" fmla="*/ 541551 h 1765598"/>
                <a:gd name="connsiteX203" fmla="*/ 234224 w 1844621"/>
                <a:gd name="connsiteY203" fmla="*/ 557210 h 1765598"/>
                <a:gd name="connsiteX204" fmla="*/ 146805 w 1844621"/>
                <a:gd name="connsiteY204" fmla="*/ 514573 h 1765598"/>
                <a:gd name="connsiteX205" fmla="*/ 1670480 w 1844621"/>
                <a:gd name="connsiteY205" fmla="*/ 430384 h 1765598"/>
                <a:gd name="connsiteX206" fmla="*/ 1672163 w 1844621"/>
                <a:gd name="connsiteY206" fmla="*/ 450296 h 1765598"/>
                <a:gd name="connsiteX207" fmla="*/ 1583450 w 1844621"/>
                <a:gd name="connsiteY207" fmla="*/ 502701 h 1765598"/>
                <a:gd name="connsiteX208" fmla="*/ 1573155 w 1844621"/>
                <a:gd name="connsiteY208" fmla="*/ 487877 h 1765598"/>
                <a:gd name="connsiteX209" fmla="*/ 149273 w 1844621"/>
                <a:gd name="connsiteY209" fmla="*/ 405169 h 1765598"/>
                <a:gd name="connsiteX210" fmla="*/ 277016 w 1844621"/>
                <a:gd name="connsiteY210" fmla="*/ 482359 h 1765598"/>
                <a:gd name="connsiteX211" fmla="*/ 268080 w 1844621"/>
                <a:gd name="connsiteY211" fmla="*/ 497989 h 1765598"/>
                <a:gd name="connsiteX212" fmla="*/ 148805 w 1844621"/>
                <a:gd name="connsiteY212" fmla="*/ 425916 h 1765598"/>
                <a:gd name="connsiteX213" fmla="*/ 195968 w 1844621"/>
                <a:gd name="connsiteY213" fmla="*/ 338361 h 1765598"/>
                <a:gd name="connsiteX214" fmla="*/ 314600 w 1844621"/>
                <a:gd name="connsiteY214" fmla="*/ 425459 h 1765598"/>
                <a:gd name="connsiteX215" fmla="*/ 302826 w 1844621"/>
                <a:gd name="connsiteY215" fmla="*/ 439145 h 1765598"/>
                <a:gd name="connsiteX216" fmla="*/ 173559 w 1844621"/>
                <a:gd name="connsiteY216" fmla="*/ 344239 h 1765598"/>
                <a:gd name="connsiteX217" fmla="*/ 192568 w 1844621"/>
                <a:gd name="connsiteY217" fmla="*/ 339792 h 1765598"/>
                <a:gd name="connsiteX218" fmla="*/ 1665887 w 1844621"/>
                <a:gd name="connsiteY218" fmla="*/ 337121 h 1765598"/>
                <a:gd name="connsiteX219" fmla="*/ 1664242 w 1844621"/>
                <a:gd name="connsiteY219" fmla="*/ 356571 h 1765598"/>
                <a:gd name="connsiteX220" fmla="*/ 1664553 w 1844621"/>
                <a:gd name="connsiteY220" fmla="*/ 360248 h 1765598"/>
                <a:gd name="connsiteX221" fmla="*/ 1544474 w 1844621"/>
                <a:gd name="connsiteY221" fmla="*/ 446578 h 1765598"/>
                <a:gd name="connsiteX222" fmla="*/ 1534206 w 1844621"/>
                <a:gd name="connsiteY222" fmla="*/ 431793 h 1765598"/>
                <a:gd name="connsiteX223" fmla="*/ 279257 w 1844621"/>
                <a:gd name="connsiteY223" fmla="*/ 303297 h 1765598"/>
                <a:gd name="connsiteX224" fmla="*/ 359087 w 1844621"/>
                <a:gd name="connsiteY224" fmla="*/ 373748 h 1765598"/>
                <a:gd name="connsiteX225" fmla="*/ 347347 w 1844621"/>
                <a:gd name="connsiteY225" fmla="*/ 387394 h 1765598"/>
                <a:gd name="connsiteX226" fmla="*/ 260839 w 1844621"/>
                <a:gd name="connsiteY226" fmla="*/ 311051 h 1765598"/>
                <a:gd name="connsiteX227" fmla="*/ 1595859 w 1844621"/>
                <a:gd name="connsiteY227" fmla="*/ 288337 h 1765598"/>
                <a:gd name="connsiteX228" fmla="*/ 1615448 w 1844621"/>
                <a:gd name="connsiteY228" fmla="*/ 295194 h 1765598"/>
                <a:gd name="connsiteX229" fmla="*/ 1504459 w 1844621"/>
                <a:gd name="connsiteY229" fmla="*/ 391189 h 1765598"/>
                <a:gd name="connsiteX230" fmla="*/ 1491819 w 1844621"/>
                <a:gd name="connsiteY230" fmla="*/ 378322 h 1765598"/>
                <a:gd name="connsiteX231" fmla="*/ 348471 w 1844621"/>
                <a:gd name="connsiteY231" fmla="*/ 263494 h 1765598"/>
                <a:gd name="connsiteX232" fmla="*/ 405504 w 1844621"/>
                <a:gd name="connsiteY232" fmla="*/ 323744 h 1765598"/>
                <a:gd name="connsiteX233" fmla="*/ 394934 w 1844621"/>
                <a:gd name="connsiteY233" fmla="*/ 332080 h 1765598"/>
                <a:gd name="connsiteX234" fmla="*/ 391923 w 1844621"/>
                <a:gd name="connsiteY234" fmla="*/ 335581 h 1765598"/>
                <a:gd name="connsiteX235" fmla="*/ 333116 w 1844621"/>
                <a:gd name="connsiteY235" fmla="*/ 273456 h 1765598"/>
                <a:gd name="connsiteX236" fmla="*/ 1512159 w 1844621"/>
                <a:gd name="connsiteY236" fmla="*/ 259039 h 1765598"/>
                <a:gd name="connsiteX237" fmla="*/ 1530860 w 1844621"/>
                <a:gd name="connsiteY237" fmla="*/ 265585 h 1765598"/>
                <a:gd name="connsiteX238" fmla="*/ 1456606 w 1844621"/>
                <a:gd name="connsiteY238" fmla="*/ 342477 h 1765598"/>
                <a:gd name="connsiteX239" fmla="*/ 1443988 w 1844621"/>
                <a:gd name="connsiteY239" fmla="*/ 329632 h 1765598"/>
                <a:gd name="connsiteX240" fmla="*/ 412110 w 1844621"/>
                <a:gd name="connsiteY240" fmla="*/ 221916 h 1765598"/>
                <a:gd name="connsiteX241" fmla="*/ 459114 w 1844621"/>
                <a:gd name="connsiteY241" fmla="*/ 281464 h 1765598"/>
                <a:gd name="connsiteX242" fmla="*/ 444980 w 1844621"/>
                <a:gd name="connsiteY242" fmla="*/ 292610 h 1765598"/>
                <a:gd name="connsiteX243" fmla="*/ 397097 w 1844621"/>
                <a:gd name="connsiteY243" fmla="*/ 231949 h 1765598"/>
                <a:gd name="connsiteX244" fmla="*/ 411019 w 1844621"/>
                <a:gd name="connsiteY244" fmla="*/ 222917 h 1765598"/>
                <a:gd name="connsiteX245" fmla="*/ 1443396 w 1844621"/>
                <a:gd name="connsiteY245" fmla="*/ 221678 h 1765598"/>
                <a:gd name="connsiteX246" fmla="*/ 1459286 w 1844621"/>
                <a:gd name="connsiteY246" fmla="*/ 230644 h 1765598"/>
                <a:gd name="connsiteX247" fmla="*/ 1406897 w 1844621"/>
                <a:gd name="connsiteY247" fmla="*/ 295670 h 1765598"/>
                <a:gd name="connsiteX248" fmla="*/ 1392300 w 1844621"/>
                <a:gd name="connsiteY248" fmla="*/ 285098 h 1765598"/>
                <a:gd name="connsiteX249" fmla="*/ 1379005 w 1844621"/>
                <a:gd name="connsiteY249" fmla="*/ 182170 h 1765598"/>
                <a:gd name="connsiteX250" fmla="*/ 1391896 w 1844621"/>
                <a:gd name="connsiteY250" fmla="*/ 192619 h 1765598"/>
                <a:gd name="connsiteX251" fmla="*/ 1393186 w 1844621"/>
                <a:gd name="connsiteY251" fmla="*/ 193347 h 1765598"/>
                <a:gd name="connsiteX252" fmla="*/ 1351622 w 1844621"/>
                <a:gd name="connsiteY252" fmla="*/ 255636 h 1765598"/>
                <a:gd name="connsiteX253" fmla="*/ 1337034 w 1844621"/>
                <a:gd name="connsiteY253" fmla="*/ 245070 h 1765598"/>
                <a:gd name="connsiteX254" fmla="*/ 468008 w 1844621"/>
                <a:gd name="connsiteY254" fmla="*/ 170577 h 1765598"/>
                <a:gd name="connsiteX255" fmla="*/ 513069 w 1844621"/>
                <a:gd name="connsiteY255" fmla="*/ 239589 h 1765598"/>
                <a:gd name="connsiteX256" fmla="*/ 510638 w 1844621"/>
                <a:gd name="connsiteY256" fmla="*/ 240828 h 1765598"/>
                <a:gd name="connsiteX257" fmla="*/ 498586 w 1844621"/>
                <a:gd name="connsiteY257" fmla="*/ 250333 h 1765598"/>
                <a:gd name="connsiteX258" fmla="*/ 454568 w 1844621"/>
                <a:gd name="connsiteY258" fmla="*/ 182920 h 1765598"/>
                <a:gd name="connsiteX259" fmla="*/ 1319759 w 1844621"/>
                <a:gd name="connsiteY259" fmla="*/ 134146 h 1765598"/>
                <a:gd name="connsiteX260" fmla="*/ 1333978 w 1844621"/>
                <a:gd name="connsiteY260" fmla="*/ 145672 h 1765598"/>
                <a:gd name="connsiteX261" fmla="*/ 1294036 w 1844621"/>
                <a:gd name="connsiteY261" fmla="*/ 219016 h 1765598"/>
                <a:gd name="connsiteX262" fmla="*/ 1277891 w 1844621"/>
                <a:gd name="connsiteY262" fmla="*/ 211027 h 1765598"/>
                <a:gd name="connsiteX263" fmla="*/ 523355 w 1844621"/>
                <a:gd name="connsiteY263" fmla="*/ 113305 h 1765598"/>
                <a:gd name="connsiteX264" fmla="*/ 573987 w 1844621"/>
                <a:gd name="connsiteY264" fmla="*/ 208530 h 1765598"/>
                <a:gd name="connsiteX265" fmla="*/ 557949 w 1844621"/>
                <a:gd name="connsiteY265" fmla="*/ 216707 h 1765598"/>
                <a:gd name="connsiteX266" fmla="*/ 511350 w 1844621"/>
                <a:gd name="connsiteY266" fmla="*/ 129068 h 1765598"/>
                <a:gd name="connsiteX267" fmla="*/ 1261668 w 1844621"/>
                <a:gd name="connsiteY267" fmla="*/ 77024 h 1765598"/>
                <a:gd name="connsiteX268" fmla="*/ 1274734 w 1844621"/>
                <a:gd name="connsiteY268" fmla="*/ 92144 h 1765598"/>
                <a:gd name="connsiteX269" fmla="*/ 1232872 w 1844621"/>
                <a:gd name="connsiteY269" fmla="*/ 188750 h 1765598"/>
                <a:gd name="connsiteX270" fmla="*/ 1216718 w 1844621"/>
                <a:gd name="connsiteY270" fmla="*/ 180757 h 1765598"/>
                <a:gd name="connsiteX271" fmla="*/ 879964 w 1844621"/>
                <a:gd name="connsiteY271" fmla="*/ 47539 h 1765598"/>
                <a:gd name="connsiteX272" fmla="*/ 896536 w 1844621"/>
                <a:gd name="connsiteY272" fmla="*/ 48415 h 1765598"/>
                <a:gd name="connsiteX273" fmla="*/ 898006 w 1844621"/>
                <a:gd name="connsiteY273" fmla="*/ 48246 h 1765598"/>
                <a:gd name="connsiteX274" fmla="*/ 900930 w 1844621"/>
                <a:gd name="connsiteY274" fmla="*/ 121496 h 1765598"/>
                <a:gd name="connsiteX275" fmla="*/ 882930 w 1844621"/>
                <a:gd name="connsiteY275" fmla="*/ 121839 h 1765598"/>
                <a:gd name="connsiteX276" fmla="*/ 803804 w 1844621"/>
                <a:gd name="connsiteY276" fmla="*/ 43511 h 1765598"/>
                <a:gd name="connsiteX277" fmla="*/ 822082 w 1844621"/>
                <a:gd name="connsiteY277" fmla="*/ 44478 h 1765598"/>
                <a:gd name="connsiteX278" fmla="*/ 832792 w 1844621"/>
                <a:gd name="connsiteY278" fmla="*/ 126618 h 1765598"/>
                <a:gd name="connsiteX279" fmla="*/ 814920 w 1844621"/>
                <a:gd name="connsiteY279" fmla="*/ 128774 h 1765598"/>
                <a:gd name="connsiteX280" fmla="*/ 577653 w 1844621"/>
                <a:gd name="connsiteY280" fmla="*/ 42008 h 1765598"/>
                <a:gd name="connsiteX281" fmla="*/ 634782 w 1844621"/>
                <a:gd name="connsiteY281" fmla="*/ 177534 h 1765598"/>
                <a:gd name="connsiteX282" fmla="*/ 618704 w 1844621"/>
                <a:gd name="connsiteY282" fmla="*/ 185731 h 1765598"/>
                <a:gd name="connsiteX283" fmla="*/ 565079 w 1844621"/>
                <a:gd name="connsiteY283" fmla="*/ 58518 h 1765598"/>
                <a:gd name="connsiteX284" fmla="*/ 973404 w 1844621"/>
                <a:gd name="connsiteY284" fmla="*/ 39567 h 1765598"/>
                <a:gd name="connsiteX285" fmla="*/ 969228 w 1844621"/>
                <a:gd name="connsiteY285" fmla="*/ 123258 h 1765598"/>
                <a:gd name="connsiteX286" fmla="*/ 951312 w 1844621"/>
                <a:gd name="connsiteY286" fmla="*/ 121130 h 1765598"/>
                <a:gd name="connsiteX287" fmla="*/ 955278 w 1844621"/>
                <a:gd name="connsiteY287" fmla="*/ 41654 h 1765598"/>
                <a:gd name="connsiteX288" fmla="*/ 723233 w 1844621"/>
                <a:gd name="connsiteY288" fmla="*/ 31443 h 1765598"/>
                <a:gd name="connsiteX289" fmla="*/ 742691 w 1844621"/>
                <a:gd name="connsiteY289" fmla="*/ 35995 h 1765598"/>
                <a:gd name="connsiteX290" fmla="*/ 765354 w 1844621"/>
                <a:gd name="connsiteY290" fmla="*/ 137622 h 1765598"/>
                <a:gd name="connsiteX291" fmla="*/ 747791 w 1844621"/>
                <a:gd name="connsiteY291" fmla="*/ 141567 h 1765598"/>
                <a:gd name="connsiteX292" fmla="*/ 1051847 w 1844621"/>
                <a:gd name="connsiteY292" fmla="*/ 25765 h 1765598"/>
                <a:gd name="connsiteX293" fmla="*/ 1037014 w 1844621"/>
                <a:gd name="connsiteY293" fmla="*/ 131308 h 1765598"/>
                <a:gd name="connsiteX294" fmla="*/ 1019135 w 1844621"/>
                <a:gd name="connsiteY294" fmla="*/ 129184 h 1765598"/>
                <a:gd name="connsiteX295" fmla="*/ 1032869 w 1844621"/>
                <a:gd name="connsiteY295" fmla="*/ 31462 h 1765598"/>
                <a:gd name="connsiteX296" fmla="*/ 633115 w 1844621"/>
                <a:gd name="connsiteY296" fmla="*/ 6990 h 1765598"/>
                <a:gd name="connsiteX297" fmla="*/ 651107 w 1844621"/>
                <a:gd name="connsiteY297" fmla="*/ 14566 h 1765598"/>
                <a:gd name="connsiteX298" fmla="*/ 654699 w 1844621"/>
                <a:gd name="connsiteY298" fmla="*/ 15406 h 1765598"/>
                <a:gd name="connsiteX299" fmla="*/ 699105 w 1844621"/>
                <a:gd name="connsiteY299" fmla="*/ 154429 h 1765598"/>
                <a:gd name="connsiteX300" fmla="*/ 682029 w 1844621"/>
                <a:gd name="connsiteY300" fmla="*/ 160125 h 1765598"/>
                <a:gd name="connsiteX301" fmla="*/ 1203134 w 1844621"/>
                <a:gd name="connsiteY301" fmla="*/ 4273 h 1765598"/>
                <a:gd name="connsiteX302" fmla="*/ 1213236 w 1844621"/>
                <a:gd name="connsiteY302" fmla="*/ 20976 h 1765598"/>
                <a:gd name="connsiteX303" fmla="*/ 1215649 w 1844621"/>
                <a:gd name="connsiteY303" fmla="*/ 23769 h 1765598"/>
                <a:gd name="connsiteX304" fmla="*/ 1169442 w 1844621"/>
                <a:gd name="connsiteY304" fmla="*/ 163605 h 1765598"/>
                <a:gd name="connsiteX305" fmla="*/ 1152188 w 1844621"/>
                <a:gd name="connsiteY305" fmla="*/ 158449 h 1765598"/>
                <a:gd name="connsiteX306" fmla="*/ 1137683 w 1844621"/>
                <a:gd name="connsiteY306" fmla="*/ 0 h 1765598"/>
                <a:gd name="connsiteX307" fmla="*/ 1104046 w 1844621"/>
                <a:gd name="connsiteY307" fmla="*/ 144062 h 1765598"/>
                <a:gd name="connsiteX308" fmla="*/ 1086767 w 1844621"/>
                <a:gd name="connsiteY308" fmla="*/ 138898 h 1765598"/>
                <a:gd name="connsiteX309" fmla="*/ 1117806 w 1844621"/>
                <a:gd name="connsiteY309" fmla="*/ 5966 h 17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1844621" h="1765598">
                  <a:moveTo>
                    <a:pt x="961691" y="1643760"/>
                  </a:moveTo>
                  <a:lnTo>
                    <a:pt x="964657" y="1718060"/>
                  </a:lnTo>
                  <a:lnTo>
                    <a:pt x="948083" y="1717184"/>
                  </a:lnTo>
                  <a:lnTo>
                    <a:pt x="946614" y="1717353"/>
                  </a:lnTo>
                  <a:lnTo>
                    <a:pt x="943691" y="1644103"/>
                  </a:lnTo>
                  <a:close/>
                  <a:moveTo>
                    <a:pt x="875350" y="1643169"/>
                  </a:moveTo>
                  <a:lnTo>
                    <a:pt x="893299" y="1644629"/>
                  </a:lnTo>
                  <a:lnTo>
                    <a:pt x="889341" y="1723945"/>
                  </a:lnTo>
                  <a:lnTo>
                    <a:pt x="871214" y="1726031"/>
                  </a:lnTo>
                  <a:close/>
                  <a:moveTo>
                    <a:pt x="1029699" y="1636826"/>
                  </a:moveTo>
                  <a:lnTo>
                    <a:pt x="1040815" y="1722087"/>
                  </a:lnTo>
                  <a:lnTo>
                    <a:pt x="1022537" y="1721121"/>
                  </a:lnTo>
                  <a:lnTo>
                    <a:pt x="1011828" y="1638982"/>
                  </a:lnTo>
                  <a:close/>
                  <a:moveTo>
                    <a:pt x="807350" y="1636115"/>
                  </a:moveTo>
                  <a:lnTo>
                    <a:pt x="822430" y="1638864"/>
                  </a:lnTo>
                  <a:lnTo>
                    <a:pt x="825110" y="1639083"/>
                  </a:lnTo>
                  <a:lnTo>
                    <a:pt x="811751" y="1734136"/>
                  </a:lnTo>
                  <a:lnTo>
                    <a:pt x="792774" y="1739833"/>
                  </a:lnTo>
                  <a:close/>
                  <a:moveTo>
                    <a:pt x="1096827" y="1624033"/>
                  </a:moveTo>
                  <a:lnTo>
                    <a:pt x="1121385" y="1734155"/>
                  </a:lnTo>
                  <a:lnTo>
                    <a:pt x="1101928" y="1729603"/>
                  </a:lnTo>
                  <a:lnTo>
                    <a:pt x="1079265" y="1627978"/>
                  </a:lnTo>
                  <a:close/>
                  <a:moveTo>
                    <a:pt x="740342" y="1622534"/>
                  </a:moveTo>
                  <a:lnTo>
                    <a:pt x="749046" y="1625484"/>
                  </a:lnTo>
                  <a:lnTo>
                    <a:pt x="757767" y="1627074"/>
                  </a:lnTo>
                  <a:lnTo>
                    <a:pt x="726815" y="1759631"/>
                  </a:lnTo>
                  <a:lnTo>
                    <a:pt x="706937" y="1765598"/>
                  </a:lnTo>
                  <a:close/>
                  <a:moveTo>
                    <a:pt x="1162592" y="1605474"/>
                  </a:moveTo>
                  <a:lnTo>
                    <a:pt x="1211506" y="1758609"/>
                  </a:lnTo>
                  <a:lnTo>
                    <a:pt x="1193512" y="1751032"/>
                  </a:lnTo>
                  <a:lnTo>
                    <a:pt x="1189921" y="1750192"/>
                  </a:lnTo>
                  <a:lnTo>
                    <a:pt x="1145515" y="1611170"/>
                  </a:lnTo>
                  <a:close/>
                  <a:moveTo>
                    <a:pt x="675637" y="1600604"/>
                  </a:moveTo>
                  <a:lnTo>
                    <a:pt x="692686" y="1606382"/>
                  </a:lnTo>
                  <a:lnTo>
                    <a:pt x="641486" y="1761326"/>
                  </a:lnTo>
                  <a:lnTo>
                    <a:pt x="631383" y="1744623"/>
                  </a:lnTo>
                  <a:lnTo>
                    <a:pt x="628970" y="1741831"/>
                  </a:lnTo>
                  <a:close/>
                  <a:moveTo>
                    <a:pt x="1225916" y="1579868"/>
                  </a:moveTo>
                  <a:lnTo>
                    <a:pt x="1279540" y="1707080"/>
                  </a:lnTo>
                  <a:lnTo>
                    <a:pt x="1266966" y="1723591"/>
                  </a:lnTo>
                  <a:lnTo>
                    <a:pt x="1209837" y="1588066"/>
                  </a:lnTo>
                  <a:close/>
                  <a:moveTo>
                    <a:pt x="610954" y="1578681"/>
                  </a:moveTo>
                  <a:lnTo>
                    <a:pt x="628059" y="1584478"/>
                  </a:lnTo>
                  <a:lnTo>
                    <a:pt x="582951" y="1688574"/>
                  </a:lnTo>
                  <a:lnTo>
                    <a:pt x="569886" y="1673454"/>
                  </a:lnTo>
                  <a:close/>
                  <a:moveTo>
                    <a:pt x="1286670" y="1548893"/>
                  </a:moveTo>
                  <a:lnTo>
                    <a:pt x="1333269" y="1636531"/>
                  </a:lnTo>
                  <a:lnTo>
                    <a:pt x="1321264" y="1652294"/>
                  </a:lnTo>
                  <a:lnTo>
                    <a:pt x="1270632" y="1557070"/>
                  </a:lnTo>
                  <a:close/>
                  <a:moveTo>
                    <a:pt x="551444" y="1545001"/>
                  </a:moveTo>
                  <a:lnTo>
                    <a:pt x="567074" y="1553937"/>
                  </a:lnTo>
                  <a:lnTo>
                    <a:pt x="524862" y="1631452"/>
                  </a:lnTo>
                  <a:lnTo>
                    <a:pt x="510642" y="1619926"/>
                  </a:lnTo>
                  <a:close/>
                  <a:moveTo>
                    <a:pt x="1346034" y="1515267"/>
                  </a:moveTo>
                  <a:lnTo>
                    <a:pt x="1390051" y="1582679"/>
                  </a:lnTo>
                  <a:lnTo>
                    <a:pt x="1376613" y="1595021"/>
                  </a:lnTo>
                  <a:lnTo>
                    <a:pt x="1331552" y="1526010"/>
                  </a:lnTo>
                  <a:lnTo>
                    <a:pt x="1333983" y="1524770"/>
                  </a:lnTo>
                  <a:close/>
                  <a:moveTo>
                    <a:pt x="492213" y="1511140"/>
                  </a:moveTo>
                  <a:lnTo>
                    <a:pt x="507877" y="1520095"/>
                  </a:lnTo>
                  <a:lnTo>
                    <a:pt x="465615" y="1583429"/>
                  </a:lnTo>
                  <a:lnTo>
                    <a:pt x="452723" y="1572979"/>
                  </a:lnTo>
                  <a:lnTo>
                    <a:pt x="451434" y="1572252"/>
                  </a:lnTo>
                  <a:close/>
                  <a:moveTo>
                    <a:pt x="1399641" y="1472989"/>
                  </a:moveTo>
                  <a:lnTo>
                    <a:pt x="1447523" y="1533649"/>
                  </a:lnTo>
                  <a:lnTo>
                    <a:pt x="1433600" y="1542681"/>
                  </a:lnTo>
                  <a:lnTo>
                    <a:pt x="1432510" y="1543682"/>
                  </a:lnTo>
                  <a:lnTo>
                    <a:pt x="1385507" y="1484135"/>
                  </a:lnTo>
                  <a:close/>
                  <a:moveTo>
                    <a:pt x="439084" y="1468240"/>
                  </a:moveTo>
                  <a:lnTo>
                    <a:pt x="452737" y="1479985"/>
                  </a:lnTo>
                  <a:lnTo>
                    <a:pt x="401226" y="1543921"/>
                  </a:lnTo>
                  <a:lnTo>
                    <a:pt x="385335" y="1534955"/>
                  </a:lnTo>
                  <a:close/>
                  <a:moveTo>
                    <a:pt x="1452700" y="1430017"/>
                  </a:moveTo>
                  <a:lnTo>
                    <a:pt x="1511505" y="1492141"/>
                  </a:lnTo>
                  <a:lnTo>
                    <a:pt x="1496150" y="1502102"/>
                  </a:lnTo>
                  <a:lnTo>
                    <a:pt x="1439119" y="1441854"/>
                  </a:lnTo>
                  <a:lnTo>
                    <a:pt x="1449687" y="1433519"/>
                  </a:lnTo>
                  <a:close/>
                  <a:moveTo>
                    <a:pt x="387391" y="1423768"/>
                  </a:moveTo>
                  <a:lnTo>
                    <a:pt x="401059" y="1435526"/>
                  </a:lnTo>
                  <a:lnTo>
                    <a:pt x="332463" y="1506560"/>
                  </a:lnTo>
                  <a:lnTo>
                    <a:pt x="313761" y="1500014"/>
                  </a:lnTo>
                  <a:close/>
                  <a:moveTo>
                    <a:pt x="1497274" y="1378205"/>
                  </a:moveTo>
                  <a:lnTo>
                    <a:pt x="1583781" y="1454547"/>
                  </a:lnTo>
                  <a:lnTo>
                    <a:pt x="1565364" y="1462300"/>
                  </a:lnTo>
                  <a:lnTo>
                    <a:pt x="1485535" y="1391850"/>
                  </a:lnTo>
                  <a:close/>
                  <a:moveTo>
                    <a:pt x="342078" y="1372754"/>
                  </a:moveTo>
                  <a:lnTo>
                    <a:pt x="353236" y="1386902"/>
                  </a:lnTo>
                  <a:lnTo>
                    <a:pt x="248764" y="1477262"/>
                  </a:lnTo>
                  <a:lnTo>
                    <a:pt x="229175" y="1470405"/>
                  </a:lnTo>
                  <a:close/>
                  <a:moveTo>
                    <a:pt x="1541797" y="1326453"/>
                  </a:moveTo>
                  <a:lnTo>
                    <a:pt x="1671063" y="1421359"/>
                  </a:lnTo>
                  <a:lnTo>
                    <a:pt x="1652052" y="1425806"/>
                  </a:lnTo>
                  <a:lnTo>
                    <a:pt x="1648653" y="1427237"/>
                  </a:lnTo>
                  <a:lnTo>
                    <a:pt x="1530022" y="1340139"/>
                  </a:lnTo>
                  <a:close/>
                  <a:moveTo>
                    <a:pt x="299862" y="1319225"/>
                  </a:moveTo>
                  <a:lnTo>
                    <a:pt x="311019" y="1333372"/>
                  </a:lnTo>
                  <a:lnTo>
                    <a:pt x="178732" y="1428480"/>
                  </a:lnTo>
                  <a:lnTo>
                    <a:pt x="180377" y="1409027"/>
                  </a:lnTo>
                  <a:lnTo>
                    <a:pt x="180067" y="1405352"/>
                  </a:lnTo>
                  <a:close/>
                  <a:moveTo>
                    <a:pt x="1576542" y="1267609"/>
                  </a:moveTo>
                  <a:lnTo>
                    <a:pt x="1695816" y="1339681"/>
                  </a:lnTo>
                  <a:lnTo>
                    <a:pt x="1695348" y="1360430"/>
                  </a:lnTo>
                  <a:lnTo>
                    <a:pt x="1567606" y="1283241"/>
                  </a:lnTo>
                  <a:close/>
                  <a:moveTo>
                    <a:pt x="263531" y="1261503"/>
                  </a:moveTo>
                  <a:lnTo>
                    <a:pt x="271723" y="1277570"/>
                  </a:lnTo>
                  <a:lnTo>
                    <a:pt x="174140" y="1335215"/>
                  </a:lnTo>
                  <a:lnTo>
                    <a:pt x="172457" y="1315303"/>
                  </a:lnTo>
                  <a:close/>
                  <a:moveTo>
                    <a:pt x="1610398" y="1208387"/>
                  </a:moveTo>
                  <a:lnTo>
                    <a:pt x="1697816" y="1251024"/>
                  </a:lnTo>
                  <a:lnTo>
                    <a:pt x="1697369" y="1270832"/>
                  </a:lnTo>
                  <a:lnTo>
                    <a:pt x="1601446" y="1224047"/>
                  </a:lnTo>
                  <a:close/>
                  <a:moveTo>
                    <a:pt x="232566" y="1200770"/>
                  </a:moveTo>
                  <a:lnTo>
                    <a:pt x="240745" y="1216812"/>
                  </a:lnTo>
                  <a:lnTo>
                    <a:pt x="160720" y="1254859"/>
                  </a:lnTo>
                  <a:lnTo>
                    <a:pt x="155991" y="1237178"/>
                  </a:lnTo>
                  <a:close/>
                  <a:moveTo>
                    <a:pt x="1634958" y="1144690"/>
                  </a:moveTo>
                  <a:lnTo>
                    <a:pt x="1712099" y="1174082"/>
                  </a:lnTo>
                  <a:lnTo>
                    <a:pt x="1708482" y="1191966"/>
                  </a:lnTo>
                  <a:lnTo>
                    <a:pt x="1629176" y="1161750"/>
                  </a:lnTo>
                  <a:close/>
                  <a:moveTo>
                    <a:pt x="204756" y="1138431"/>
                  </a:moveTo>
                  <a:lnTo>
                    <a:pt x="210455" y="1155515"/>
                  </a:lnTo>
                  <a:lnTo>
                    <a:pt x="141015" y="1181182"/>
                  </a:lnTo>
                  <a:lnTo>
                    <a:pt x="136727" y="1165150"/>
                  </a:lnTo>
                  <a:lnTo>
                    <a:pt x="136112" y="1163804"/>
                  </a:lnTo>
                  <a:close/>
                  <a:moveTo>
                    <a:pt x="1656844" y="1080115"/>
                  </a:moveTo>
                  <a:lnTo>
                    <a:pt x="1729776" y="1100634"/>
                  </a:lnTo>
                  <a:lnTo>
                    <a:pt x="1723821" y="1116126"/>
                  </a:lnTo>
                  <a:lnTo>
                    <a:pt x="1723528" y="1117576"/>
                  </a:lnTo>
                  <a:lnTo>
                    <a:pt x="1651058" y="1097186"/>
                  </a:lnTo>
                  <a:close/>
                  <a:moveTo>
                    <a:pt x="184625" y="1073110"/>
                  </a:moveTo>
                  <a:lnTo>
                    <a:pt x="188043" y="1088326"/>
                  </a:lnTo>
                  <a:lnTo>
                    <a:pt x="188810" y="1090624"/>
                  </a:lnTo>
                  <a:lnTo>
                    <a:pt x="112145" y="1111372"/>
                  </a:lnTo>
                  <a:lnTo>
                    <a:pt x="104560" y="1094778"/>
                  </a:lnTo>
                  <a:close/>
                  <a:moveTo>
                    <a:pt x="1672722" y="1013691"/>
                  </a:moveTo>
                  <a:lnTo>
                    <a:pt x="1757141" y="1029446"/>
                  </a:lnTo>
                  <a:lnTo>
                    <a:pt x="1750574" y="1046531"/>
                  </a:lnTo>
                  <a:lnTo>
                    <a:pt x="1669493" y="1031399"/>
                  </a:lnTo>
                  <a:close/>
                  <a:moveTo>
                    <a:pt x="170225" y="1006273"/>
                  </a:moveTo>
                  <a:lnTo>
                    <a:pt x="170936" y="1012170"/>
                  </a:lnTo>
                  <a:lnTo>
                    <a:pt x="173584" y="1023958"/>
                  </a:lnTo>
                  <a:lnTo>
                    <a:pt x="78475" y="1040728"/>
                  </a:lnTo>
                  <a:lnTo>
                    <a:pt x="67193" y="1024440"/>
                  </a:lnTo>
                  <a:close/>
                  <a:moveTo>
                    <a:pt x="1681368" y="945892"/>
                  </a:moveTo>
                  <a:lnTo>
                    <a:pt x="1793516" y="956550"/>
                  </a:lnTo>
                  <a:lnTo>
                    <a:pt x="1783173" y="973649"/>
                  </a:lnTo>
                  <a:lnTo>
                    <a:pt x="1679909" y="963835"/>
                  </a:lnTo>
                  <a:close/>
                  <a:moveTo>
                    <a:pt x="162034" y="938372"/>
                  </a:moveTo>
                  <a:lnTo>
                    <a:pt x="164191" y="956254"/>
                  </a:lnTo>
                  <a:lnTo>
                    <a:pt x="27981" y="967828"/>
                  </a:lnTo>
                  <a:lnTo>
                    <a:pt x="16164" y="950767"/>
                  </a:lnTo>
                  <a:close/>
                  <a:moveTo>
                    <a:pt x="1683923" y="877596"/>
                  </a:moveTo>
                  <a:lnTo>
                    <a:pt x="1844621" y="878397"/>
                  </a:lnTo>
                  <a:lnTo>
                    <a:pt x="1831855" y="893168"/>
                  </a:lnTo>
                  <a:lnTo>
                    <a:pt x="1829946" y="896325"/>
                  </a:lnTo>
                  <a:lnTo>
                    <a:pt x="1684266" y="895598"/>
                  </a:lnTo>
                  <a:close/>
                  <a:moveTo>
                    <a:pt x="14676" y="869273"/>
                  </a:moveTo>
                  <a:lnTo>
                    <a:pt x="160356" y="869999"/>
                  </a:lnTo>
                  <a:lnTo>
                    <a:pt x="160699" y="888001"/>
                  </a:lnTo>
                  <a:lnTo>
                    <a:pt x="0" y="887200"/>
                  </a:lnTo>
                  <a:lnTo>
                    <a:pt x="12766" y="872429"/>
                  </a:lnTo>
                  <a:close/>
                  <a:moveTo>
                    <a:pt x="1816638" y="797770"/>
                  </a:moveTo>
                  <a:lnTo>
                    <a:pt x="1828455" y="814831"/>
                  </a:lnTo>
                  <a:lnTo>
                    <a:pt x="1682588" y="827227"/>
                  </a:lnTo>
                  <a:lnTo>
                    <a:pt x="1680430" y="809345"/>
                  </a:lnTo>
                  <a:close/>
                  <a:moveTo>
                    <a:pt x="61447" y="791950"/>
                  </a:moveTo>
                  <a:lnTo>
                    <a:pt x="164713" y="801763"/>
                  </a:lnTo>
                  <a:lnTo>
                    <a:pt x="163253" y="819705"/>
                  </a:lnTo>
                  <a:lnTo>
                    <a:pt x="51105" y="809048"/>
                  </a:lnTo>
                  <a:close/>
                  <a:moveTo>
                    <a:pt x="1766145" y="724870"/>
                  </a:moveTo>
                  <a:lnTo>
                    <a:pt x="1777427" y="741158"/>
                  </a:lnTo>
                  <a:lnTo>
                    <a:pt x="1674396" y="759325"/>
                  </a:lnTo>
                  <a:lnTo>
                    <a:pt x="1673685" y="753429"/>
                  </a:lnTo>
                  <a:lnTo>
                    <a:pt x="1670588" y="741719"/>
                  </a:lnTo>
                  <a:close/>
                  <a:moveTo>
                    <a:pt x="94047" y="719066"/>
                  </a:moveTo>
                  <a:lnTo>
                    <a:pt x="175129" y="734198"/>
                  </a:lnTo>
                  <a:lnTo>
                    <a:pt x="171900" y="751906"/>
                  </a:lnTo>
                  <a:lnTo>
                    <a:pt x="87480" y="736151"/>
                  </a:lnTo>
                  <a:close/>
                  <a:moveTo>
                    <a:pt x="1732475" y="654227"/>
                  </a:moveTo>
                  <a:lnTo>
                    <a:pt x="1740061" y="670822"/>
                  </a:lnTo>
                  <a:lnTo>
                    <a:pt x="1657733" y="693102"/>
                  </a:lnTo>
                  <a:lnTo>
                    <a:pt x="1653131" y="675699"/>
                  </a:lnTo>
                  <a:close/>
                  <a:moveTo>
                    <a:pt x="121093" y="648021"/>
                  </a:moveTo>
                  <a:lnTo>
                    <a:pt x="193564" y="668412"/>
                  </a:lnTo>
                  <a:lnTo>
                    <a:pt x="187778" y="685483"/>
                  </a:lnTo>
                  <a:lnTo>
                    <a:pt x="114844" y="664963"/>
                  </a:lnTo>
                  <a:lnTo>
                    <a:pt x="120799" y="649471"/>
                  </a:lnTo>
                  <a:close/>
                  <a:moveTo>
                    <a:pt x="1703605" y="584417"/>
                  </a:moveTo>
                  <a:lnTo>
                    <a:pt x="1707892" y="600448"/>
                  </a:lnTo>
                  <a:lnTo>
                    <a:pt x="1708508" y="601796"/>
                  </a:lnTo>
                  <a:lnTo>
                    <a:pt x="1640259" y="627022"/>
                  </a:lnTo>
                  <a:lnTo>
                    <a:pt x="1639049" y="622444"/>
                  </a:lnTo>
                  <a:lnTo>
                    <a:pt x="1633440" y="610352"/>
                  </a:lnTo>
                  <a:close/>
                  <a:moveTo>
                    <a:pt x="136138" y="573632"/>
                  </a:moveTo>
                  <a:lnTo>
                    <a:pt x="215446" y="603848"/>
                  </a:lnTo>
                  <a:lnTo>
                    <a:pt x="209665" y="620908"/>
                  </a:lnTo>
                  <a:lnTo>
                    <a:pt x="132521" y="591516"/>
                  </a:lnTo>
                  <a:close/>
                  <a:moveTo>
                    <a:pt x="1683900" y="510741"/>
                  </a:moveTo>
                  <a:lnTo>
                    <a:pt x="1688629" y="528423"/>
                  </a:lnTo>
                  <a:lnTo>
                    <a:pt x="1612275" y="564725"/>
                  </a:lnTo>
                  <a:lnTo>
                    <a:pt x="1604700" y="548396"/>
                  </a:lnTo>
                  <a:close/>
                  <a:moveTo>
                    <a:pt x="147252" y="494765"/>
                  </a:moveTo>
                  <a:lnTo>
                    <a:pt x="243177" y="541551"/>
                  </a:lnTo>
                  <a:lnTo>
                    <a:pt x="234224" y="557210"/>
                  </a:lnTo>
                  <a:lnTo>
                    <a:pt x="146805" y="514573"/>
                  </a:lnTo>
                  <a:close/>
                  <a:moveTo>
                    <a:pt x="1670480" y="430384"/>
                  </a:moveTo>
                  <a:lnTo>
                    <a:pt x="1672163" y="450296"/>
                  </a:lnTo>
                  <a:lnTo>
                    <a:pt x="1583450" y="502701"/>
                  </a:lnTo>
                  <a:lnTo>
                    <a:pt x="1573155" y="487877"/>
                  </a:lnTo>
                  <a:close/>
                  <a:moveTo>
                    <a:pt x="149273" y="405169"/>
                  </a:moveTo>
                  <a:lnTo>
                    <a:pt x="277016" y="482359"/>
                  </a:lnTo>
                  <a:lnTo>
                    <a:pt x="268080" y="497989"/>
                  </a:lnTo>
                  <a:lnTo>
                    <a:pt x="148805" y="425916"/>
                  </a:lnTo>
                  <a:close/>
                  <a:moveTo>
                    <a:pt x="195968" y="338361"/>
                  </a:moveTo>
                  <a:lnTo>
                    <a:pt x="314600" y="425459"/>
                  </a:lnTo>
                  <a:lnTo>
                    <a:pt x="302826" y="439145"/>
                  </a:lnTo>
                  <a:lnTo>
                    <a:pt x="173559" y="344239"/>
                  </a:lnTo>
                  <a:lnTo>
                    <a:pt x="192568" y="339792"/>
                  </a:lnTo>
                  <a:close/>
                  <a:moveTo>
                    <a:pt x="1665887" y="337121"/>
                  </a:moveTo>
                  <a:lnTo>
                    <a:pt x="1664242" y="356571"/>
                  </a:lnTo>
                  <a:lnTo>
                    <a:pt x="1664553" y="360248"/>
                  </a:lnTo>
                  <a:lnTo>
                    <a:pt x="1544474" y="446578"/>
                  </a:lnTo>
                  <a:lnTo>
                    <a:pt x="1534206" y="431793"/>
                  </a:lnTo>
                  <a:close/>
                  <a:moveTo>
                    <a:pt x="279257" y="303297"/>
                  </a:moveTo>
                  <a:lnTo>
                    <a:pt x="359087" y="373748"/>
                  </a:lnTo>
                  <a:lnTo>
                    <a:pt x="347347" y="387394"/>
                  </a:lnTo>
                  <a:lnTo>
                    <a:pt x="260839" y="311051"/>
                  </a:lnTo>
                  <a:close/>
                  <a:moveTo>
                    <a:pt x="1595859" y="288337"/>
                  </a:moveTo>
                  <a:lnTo>
                    <a:pt x="1615448" y="295194"/>
                  </a:lnTo>
                  <a:lnTo>
                    <a:pt x="1504459" y="391189"/>
                  </a:lnTo>
                  <a:lnTo>
                    <a:pt x="1491819" y="378322"/>
                  </a:lnTo>
                  <a:close/>
                  <a:moveTo>
                    <a:pt x="348471" y="263494"/>
                  </a:moveTo>
                  <a:lnTo>
                    <a:pt x="405504" y="323744"/>
                  </a:lnTo>
                  <a:lnTo>
                    <a:pt x="394934" y="332080"/>
                  </a:lnTo>
                  <a:lnTo>
                    <a:pt x="391923" y="335581"/>
                  </a:lnTo>
                  <a:lnTo>
                    <a:pt x="333116" y="273456"/>
                  </a:lnTo>
                  <a:close/>
                  <a:moveTo>
                    <a:pt x="1512159" y="259039"/>
                  </a:moveTo>
                  <a:lnTo>
                    <a:pt x="1530860" y="265585"/>
                  </a:lnTo>
                  <a:lnTo>
                    <a:pt x="1456606" y="342477"/>
                  </a:lnTo>
                  <a:lnTo>
                    <a:pt x="1443988" y="329632"/>
                  </a:lnTo>
                  <a:close/>
                  <a:moveTo>
                    <a:pt x="412110" y="221916"/>
                  </a:moveTo>
                  <a:lnTo>
                    <a:pt x="459114" y="281464"/>
                  </a:lnTo>
                  <a:lnTo>
                    <a:pt x="444980" y="292610"/>
                  </a:lnTo>
                  <a:lnTo>
                    <a:pt x="397097" y="231949"/>
                  </a:lnTo>
                  <a:lnTo>
                    <a:pt x="411019" y="222917"/>
                  </a:lnTo>
                  <a:close/>
                  <a:moveTo>
                    <a:pt x="1443396" y="221678"/>
                  </a:moveTo>
                  <a:lnTo>
                    <a:pt x="1459286" y="230644"/>
                  </a:lnTo>
                  <a:lnTo>
                    <a:pt x="1406897" y="295670"/>
                  </a:lnTo>
                  <a:lnTo>
                    <a:pt x="1392300" y="285098"/>
                  </a:lnTo>
                  <a:close/>
                  <a:moveTo>
                    <a:pt x="1379005" y="182170"/>
                  </a:moveTo>
                  <a:lnTo>
                    <a:pt x="1391896" y="192619"/>
                  </a:lnTo>
                  <a:lnTo>
                    <a:pt x="1393186" y="193347"/>
                  </a:lnTo>
                  <a:lnTo>
                    <a:pt x="1351622" y="255636"/>
                  </a:lnTo>
                  <a:lnTo>
                    <a:pt x="1337034" y="245070"/>
                  </a:lnTo>
                  <a:close/>
                  <a:moveTo>
                    <a:pt x="468008" y="170577"/>
                  </a:moveTo>
                  <a:lnTo>
                    <a:pt x="513069" y="239589"/>
                  </a:lnTo>
                  <a:lnTo>
                    <a:pt x="510638" y="240828"/>
                  </a:lnTo>
                  <a:lnTo>
                    <a:pt x="498586" y="250333"/>
                  </a:lnTo>
                  <a:lnTo>
                    <a:pt x="454568" y="182920"/>
                  </a:lnTo>
                  <a:close/>
                  <a:moveTo>
                    <a:pt x="1319759" y="134146"/>
                  </a:moveTo>
                  <a:lnTo>
                    <a:pt x="1333978" y="145672"/>
                  </a:lnTo>
                  <a:lnTo>
                    <a:pt x="1294036" y="219016"/>
                  </a:lnTo>
                  <a:lnTo>
                    <a:pt x="1277891" y="211027"/>
                  </a:lnTo>
                  <a:close/>
                  <a:moveTo>
                    <a:pt x="523355" y="113305"/>
                  </a:moveTo>
                  <a:lnTo>
                    <a:pt x="573987" y="208530"/>
                  </a:lnTo>
                  <a:lnTo>
                    <a:pt x="557949" y="216707"/>
                  </a:lnTo>
                  <a:lnTo>
                    <a:pt x="511350" y="129068"/>
                  </a:lnTo>
                  <a:close/>
                  <a:moveTo>
                    <a:pt x="1261668" y="77024"/>
                  </a:moveTo>
                  <a:lnTo>
                    <a:pt x="1274734" y="92144"/>
                  </a:lnTo>
                  <a:lnTo>
                    <a:pt x="1232872" y="188750"/>
                  </a:lnTo>
                  <a:lnTo>
                    <a:pt x="1216718" y="180757"/>
                  </a:lnTo>
                  <a:close/>
                  <a:moveTo>
                    <a:pt x="879964" y="47539"/>
                  </a:moveTo>
                  <a:lnTo>
                    <a:pt x="896536" y="48415"/>
                  </a:lnTo>
                  <a:lnTo>
                    <a:pt x="898006" y="48246"/>
                  </a:lnTo>
                  <a:lnTo>
                    <a:pt x="900930" y="121496"/>
                  </a:lnTo>
                  <a:lnTo>
                    <a:pt x="882930" y="121839"/>
                  </a:lnTo>
                  <a:close/>
                  <a:moveTo>
                    <a:pt x="803804" y="43511"/>
                  </a:moveTo>
                  <a:lnTo>
                    <a:pt x="822082" y="44478"/>
                  </a:lnTo>
                  <a:lnTo>
                    <a:pt x="832792" y="126618"/>
                  </a:lnTo>
                  <a:lnTo>
                    <a:pt x="814920" y="128774"/>
                  </a:lnTo>
                  <a:close/>
                  <a:moveTo>
                    <a:pt x="577653" y="42008"/>
                  </a:moveTo>
                  <a:lnTo>
                    <a:pt x="634782" y="177534"/>
                  </a:lnTo>
                  <a:lnTo>
                    <a:pt x="618704" y="185731"/>
                  </a:lnTo>
                  <a:lnTo>
                    <a:pt x="565079" y="58518"/>
                  </a:lnTo>
                  <a:close/>
                  <a:moveTo>
                    <a:pt x="973404" y="39567"/>
                  </a:moveTo>
                  <a:lnTo>
                    <a:pt x="969228" y="123258"/>
                  </a:lnTo>
                  <a:lnTo>
                    <a:pt x="951312" y="121130"/>
                  </a:lnTo>
                  <a:lnTo>
                    <a:pt x="955278" y="41654"/>
                  </a:lnTo>
                  <a:close/>
                  <a:moveTo>
                    <a:pt x="723233" y="31443"/>
                  </a:moveTo>
                  <a:lnTo>
                    <a:pt x="742691" y="35995"/>
                  </a:lnTo>
                  <a:lnTo>
                    <a:pt x="765354" y="137622"/>
                  </a:lnTo>
                  <a:lnTo>
                    <a:pt x="747791" y="141567"/>
                  </a:lnTo>
                  <a:close/>
                  <a:moveTo>
                    <a:pt x="1051847" y="25765"/>
                  </a:moveTo>
                  <a:lnTo>
                    <a:pt x="1037014" y="131308"/>
                  </a:lnTo>
                  <a:lnTo>
                    <a:pt x="1019135" y="129184"/>
                  </a:lnTo>
                  <a:lnTo>
                    <a:pt x="1032869" y="31462"/>
                  </a:lnTo>
                  <a:close/>
                  <a:moveTo>
                    <a:pt x="633115" y="6990"/>
                  </a:moveTo>
                  <a:lnTo>
                    <a:pt x="651107" y="14566"/>
                  </a:lnTo>
                  <a:lnTo>
                    <a:pt x="654699" y="15406"/>
                  </a:lnTo>
                  <a:lnTo>
                    <a:pt x="699105" y="154429"/>
                  </a:lnTo>
                  <a:lnTo>
                    <a:pt x="682029" y="160125"/>
                  </a:lnTo>
                  <a:close/>
                  <a:moveTo>
                    <a:pt x="1203134" y="4273"/>
                  </a:moveTo>
                  <a:lnTo>
                    <a:pt x="1213236" y="20976"/>
                  </a:lnTo>
                  <a:lnTo>
                    <a:pt x="1215649" y="23769"/>
                  </a:lnTo>
                  <a:lnTo>
                    <a:pt x="1169442" y="163605"/>
                  </a:lnTo>
                  <a:lnTo>
                    <a:pt x="1152188" y="158449"/>
                  </a:lnTo>
                  <a:close/>
                  <a:moveTo>
                    <a:pt x="1137683" y="0"/>
                  </a:moveTo>
                  <a:lnTo>
                    <a:pt x="1104046" y="144062"/>
                  </a:lnTo>
                  <a:lnTo>
                    <a:pt x="1086767" y="138898"/>
                  </a:lnTo>
                  <a:lnTo>
                    <a:pt x="1117806" y="596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/>
            </a:p>
          </p:txBody>
        </p:sp>
        <p:sp>
          <p:nvSpPr>
            <p:cNvPr id="5" name="MH_SubTitle_1">
              <a:extLst>
                <a:ext uri="{FF2B5EF4-FFF2-40B4-BE49-F238E27FC236}">
                  <a16:creationId xmlns:a16="http://schemas.microsoft.com/office/drawing/2014/main" id="{ACD80200-FB4D-40B9-B95E-CB2C94FA16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394490" y="2260289"/>
              <a:ext cx="1686548" cy="1686548"/>
            </a:xfrm>
            <a:custGeom>
              <a:avLst/>
              <a:gdLst>
                <a:gd name="connsiteX0" fmla="*/ 766985 w 1487101"/>
                <a:gd name="connsiteY0" fmla="*/ 20013 h 1487102"/>
                <a:gd name="connsiteX1" fmla="*/ 620740 w 1487101"/>
                <a:gd name="connsiteY1" fmla="*/ 30273 h 1487102"/>
                <a:gd name="connsiteX2" fmla="*/ 30272 w 1487101"/>
                <a:gd name="connsiteY2" fmla="*/ 866362 h 1487102"/>
                <a:gd name="connsiteX3" fmla="*/ 866362 w 1487101"/>
                <a:gd name="connsiteY3" fmla="*/ 1456830 h 1487102"/>
                <a:gd name="connsiteX4" fmla="*/ 1456829 w 1487101"/>
                <a:gd name="connsiteY4" fmla="*/ 620740 h 1487102"/>
                <a:gd name="connsiteX5" fmla="*/ 766985 w 1487101"/>
                <a:gd name="connsiteY5" fmla="*/ 20013 h 1487102"/>
                <a:gd name="connsiteX6" fmla="*/ 767622 w 1487101"/>
                <a:gd name="connsiteY6" fmla="*/ 364 h 1487102"/>
                <a:gd name="connsiteX7" fmla="*/ 1476200 w 1487101"/>
                <a:gd name="connsiteY7" fmla="*/ 617405 h 1487102"/>
                <a:gd name="connsiteX8" fmla="*/ 869697 w 1487101"/>
                <a:gd name="connsiteY8" fmla="*/ 1476201 h 1487102"/>
                <a:gd name="connsiteX9" fmla="*/ 10901 w 1487101"/>
                <a:gd name="connsiteY9" fmla="*/ 869698 h 1487102"/>
                <a:gd name="connsiteX10" fmla="*/ 617404 w 1487101"/>
                <a:gd name="connsiteY10" fmla="*/ 10902 h 1487102"/>
                <a:gd name="connsiteX11" fmla="*/ 767622 w 1487101"/>
                <a:gd name="connsiteY11" fmla="*/ 364 h 148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01" h="1487102">
                  <a:moveTo>
                    <a:pt x="766985" y="20013"/>
                  </a:moveTo>
                  <a:cubicBezTo>
                    <a:pt x="718916" y="18506"/>
                    <a:pt x="669981" y="21794"/>
                    <a:pt x="620740" y="30273"/>
                  </a:cubicBezTo>
                  <a:cubicBezTo>
                    <a:pt x="226807" y="98099"/>
                    <a:pt x="-37554" y="472430"/>
                    <a:pt x="30272" y="866362"/>
                  </a:cubicBezTo>
                  <a:cubicBezTo>
                    <a:pt x="98099" y="1260295"/>
                    <a:pt x="472430" y="1524656"/>
                    <a:pt x="866362" y="1456830"/>
                  </a:cubicBezTo>
                  <a:cubicBezTo>
                    <a:pt x="1260295" y="1389003"/>
                    <a:pt x="1524656" y="1014672"/>
                    <a:pt x="1456829" y="620740"/>
                  </a:cubicBezTo>
                  <a:cubicBezTo>
                    <a:pt x="1397481" y="276049"/>
                    <a:pt x="1103466" y="30561"/>
                    <a:pt x="766985" y="20013"/>
                  </a:cubicBezTo>
                  <a:close/>
                  <a:moveTo>
                    <a:pt x="767622" y="364"/>
                  </a:moveTo>
                  <a:cubicBezTo>
                    <a:pt x="1113240" y="11198"/>
                    <a:pt x="1415240" y="263352"/>
                    <a:pt x="1476200" y="617405"/>
                  </a:cubicBezTo>
                  <a:cubicBezTo>
                    <a:pt x="1545869" y="1022036"/>
                    <a:pt x="1274328" y="1406532"/>
                    <a:pt x="869697" y="1476201"/>
                  </a:cubicBezTo>
                  <a:cubicBezTo>
                    <a:pt x="465066" y="1545869"/>
                    <a:pt x="80570" y="1274329"/>
                    <a:pt x="10901" y="869698"/>
                  </a:cubicBezTo>
                  <a:cubicBezTo>
                    <a:pt x="-58767" y="465067"/>
                    <a:pt x="212773" y="80570"/>
                    <a:pt x="617404" y="10902"/>
                  </a:cubicBezTo>
                  <a:cubicBezTo>
                    <a:pt x="667983" y="2193"/>
                    <a:pt x="718248" y="-1184"/>
                    <a:pt x="767622" y="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界面简洁</a:t>
              </a: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8E6E76AF-B798-4921-9AA9-EC7977CE450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560475" y="2260289"/>
              <a:ext cx="1346949" cy="351046"/>
            </a:xfrm>
            <a:custGeom>
              <a:avLst/>
              <a:gdLst>
                <a:gd name="connsiteX0" fmla="*/ 650988 w 1301976"/>
                <a:gd name="connsiteY0" fmla="*/ 0 h 275406"/>
                <a:gd name="connsiteX1" fmla="*/ 1294759 w 1301976"/>
                <a:gd name="connsiteY1" fmla="*/ 266659 h 275406"/>
                <a:gd name="connsiteX2" fmla="*/ 1301976 w 1301976"/>
                <a:gd name="connsiteY2" fmla="*/ 275406 h 275406"/>
                <a:gd name="connsiteX3" fmla="*/ 0 w 1301976"/>
                <a:gd name="connsiteY3" fmla="*/ 275406 h 275406"/>
                <a:gd name="connsiteX4" fmla="*/ 7218 w 1301976"/>
                <a:gd name="connsiteY4" fmla="*/ 266659 h 275406"/>
                <a:gd name="connsiteX5" fmla="*/ 650988 w 1301976"/>
                <a:gd name="connsiteY5" fmla="*/ 0 h 27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976" h="275406">
                  <a:moveTo>
                    <a:pt x="650988" y="0"/>
                  </a:moveTo>
                  <a:cubicBezTo>
                    <a:pt x="902396" y="0"/>
                    <a:pt x="1130003" y="101903"/>
                    <a:pt x="1294759" y="266659"/>
                  </a:cubicBezTo>
                  <a:lnTo>
                    <a:pt x="1301976" y="275406"/>
                  </a:lnTo>
                  <a:lnTo>
                    <a:pt x="0" y="275406"/>
                  </a:lnTo>
                  <a:lnTo>
                    <a:pt x="7218" y="266659"/>
                  </a:lnTo>
                  <a:cubicBezTo>
                    <a:pt x="171973" y="101903"/>
                    <a:pt x="399580" y="0"/>
                    <a:pt x="650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01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BEDC7A-046F-4F25-BE80-40B88E0DFF29}"/>
              </a:ext>
            </a:extLst>
          </p:cNvPr>
          <p:cNvGrpSpPr/>
          <p:nvPr/>
        </p:nvGrpSpPr>
        <p:grpSpPr>
          <a:xfrm>
            <a:off x="3781504" y="2044701"/>
            <a:ext cx="2213117" cy="2117724"/>
            <a:chOff x="4952930" y="2044701"/>
            <a:chExt cx="2213117" cy="2117724"/>
          </a:xfrm>
        </p:grpSpPr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F972ED77-BBE8-4643-A96E-6E61309B22A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952930" y="2044701"/>
              <a:ext cx="2213117" cy="2117724"/>
            </a:xfrm>
            <a:custGeom>
              <a:avLst/>
              <a:gdLst>
                <a:gd name="connsiteX0" fmla="*/ 961691 w 1844621"/>
                <a:gd name="connsiteY0" fmla="*/ 1643760 h 1765598"/>
                <a:gd name="connsiteX1" fmla="*/ 964657 w 1844621"/>
                <a:gd name="connsiteY1" fmla="*/ 1718060 h 1765598"/>
                <a:gd name="connsiteX2" fmla="*/ 948083 w 1844621"/>
                <a:gd name="connsiteY2" fmla="*/ 1717184 h 1765598"/>
                <a:gd name="connsiteX3" fmla="*/ 946614 w 1844621"/>
                <a:gd name="connsiteY3" fmla="*/ 1717353 h 1765598"/>
                <a:gd name="connsiteX4" fmla="*/ 943691 w 1844621"/>
                <a:gd name="connsiteY4" fmla="*/ 1644103 h 1765598"/>
                <a:gd name="connsiteX5" fmla="*/ 875350 w 1844621"/>
                <a:gd name="connsiteY5" fmla="*/ 1643169 h 1765598"/>
                <a:gd name="connsiteX6" fmla="*/ 893299 w 1844621"/>
                <a:gd name="connsiteY6" fmla="*/ 1644629 h 1765598"/>
                <a:gd name="connsiteX7" fmla="*/ 889341 w 1844621"/>
                <a:gd name="connsiteY7" fmla="*/ 1723945 h 1765598"/>
                <a:gd name="connsiteX8" fmla="*/ 871214 w 1844621"/>
                <a:gd name="connsiteY8" fmla="*/ 1726031 h 1765598"/>
                <a:gd name="connsiteX9" fmla="*/ 1029699 w 1844621"/>
                <a:gd name="connsiteY9" fmla="*/ 1636826 h 1765598"/>
                <a:gd name="connsiteX10" fmla="*/ 1040815 w 1844621"/>
                <a:gd name="connsiteY10" fmla="*/ 1722087 h 1765598"/>
                <a:gd name="connsiteX11" fmla="*/ 1022537 w 1844621"/>
                <a:gd name="connsiteY11" fmla="*/ 1721121 h 1765598"/>
                <a:gd name="connsiteX12" fmla="*/ 1011828 w 1844621"/>
                <a:gd name="connsiteY12" fmla="*/ 1638982 h 1765598"/>
                <a:gd name="connsiteX13" fmla="*/ 807350 w 1844621"/>
                <a:gd name="connsiteY13" fmla="*/ 1636115 h 1765598"/>
                <a:gd name="connsiteX14" fmla="*/ 822430 w 1844621"/>
                <a:gd name="connsiteY14" fmla="*/ 1638864 h 1765598"/>
                <a:gd name="connsiteX15" fmla="*/ 825110 w 1844621"/>
                <a:gd name="connsiteY15" fmla="*/ 1639083 h 1765598"/>
                <a:gd name="connsiteX16" fmla="*/ 811751 w 1844621"/>
                <a:gd name="connsiteY16" fmla="*/ 1734136 h 1765598"/>
                <a:gd name="connsiteX17" fmla="*/ 792774 w 1844621"/>
                <a:gd name="connsiteY17" fmla="*/ 1739833 h 1765598"/>
                <a:gd name="connsiteX18" fmla="*/ 1096827 w 1844621"/>
                <a:gd name="connsiteY18" fmla="*/ 1624033 h 1765598"/>
                <a:gd name="connsiteX19" fmla="*/ 1121385 w 1844621"/>
                <a:gd name="connsiteY19" fmla="*/ 1734155 h 1765598"/>
                <a:gd name="connsiteX20" fmla="*/ 1101928 w 1844621"/>
                <a:gd name="connsiteY20" fmla="*/ 1729603 h 1765598"/>
                <a:gd name="connsiteX21" fmla="*/ 1079265 w 1844621"/>
                <a:gd name="connsiteY21" fmla="*/ 1627978 h 1765598"/>
                <a:gd name="connsiteX22" fmla="*/ 740342 w 1844621"/>
                <a:gd name="connsiteY22" fmla="*/ 1622534 h 1765598"/>
                <a:gd name="connsiteX23" fmla="*/ 749046 w 1844621"/>
                <a:gd name="connsiteY23" fmla="*/ 1625484 h 1765598"/>
                <a:gd name="connsiteX24" fmla="*/ 757767 w 1844621"/>
                <a:gd name="connsiteY24" fmla="*/ 1627074 h 1765598"/>
                <a:gd name="connsiteX25" fmla="*/ 726815 w 1844621"/>
                <a:gd name="connsiteY25" fmla="*/ 1759631 h 1765598"/>
                <a:gd name="connsiteX26" fmla="*/ 706937 w 1844621"/>
                <a:gd name="connsiteY26" fmla="*/ 1765598 h 1765598"/>
                <a:gd name="connsiteX27" fmla="*/ 1162592 w 1844621"/>
                <a:gd name="connsiteY27" fmla="*/ 1605474 h 1765598"/>
                <a:gd name="connsiteX28" fmla="*/ 1211506 w 1844621"/>
                <a:gd name="connsiteY28" fmla="*/ 1758609 h 1765598"/>
                <a:gd name="connsiteX29" fmla="*/ 1193512 w 1844621"/>
                <a:gd name="connsiteY29" fmla="*/ 1751032 h 1765598"/>
                <a:gd name="connsiteX30" fmla="*/ 1189921 w 1844621"/>
                <a:gd name="connsiteY30" fmla="*/ 1750192 h 1765598"/>
                <a:gd name="connsiteX31" fmla="*/ 1145515 w 1844621"/>
                <a:gd name="connsiteY31" fmla="*/ 1611170 h 1765598"/>
                <a:gd name="connsiteX32" fmla="*/ 675637 w 1844621"/>
                <a:gd name="connsiteY32" fmla="*/ 1600604 h 1765598"/>
                <a:gd name="connsiteX33" fmla="*/ 692686 w 1844621"/>
                <a:gd name="connsiteY33" fmla="*/ 1606382 h 1765598"/>
                <a:gd name="connsiteX34" fmla="*/ 641486 w 1844621"/>
                <a:gd name="connsiteY34" fmla="*/ 1761326 h 1765598"/>
                <a:gd name="connsiteX35" fmla="*/ 631383 w 1844621"/>
                <a:gd name="connsiteY35" fmla="*/ 1744623 h 1765598"/>
                <a:gd name="connsiteX36" fmla="*/ 628970 w 1844621"/>
                <a:gd name="connsiteY36" fmla="*/ 1741831 h 1765598"/>
                <a:gd name="connsiteX37" fmla="*/ 1225916 w 1844621"/>
                <a:gd name="connsiteY37" fmla="*/ 1579868 h 1765598"/>
                <a:gd name="connsiteX38" fmla="*/ 1279540 w 1844621"/>
                <a:gd name="connsiteY38" fmla="*/ 1707080 h 1765598"/>
                <a:gd name="connsiteX39" fmla="*/ 1266966 w 1844621"/>
                <a:gd name="connsiteY39" fmla="*/ 1723591 h 1765598"/>
                <a:gd name="connsiteX40" fmla="*/ 1209837 w 1844621"/>
                <a:gd name="connsiteY40" fmla="*/ 1588066 h 1765598"/>
                <a:gd name="connsiteX41" fmla="*/ 610954 w 1844621"/>
                <a:gd name="connsiteY41" fmla="*/ 1578681 h 1765598"/>
                <a:gd name="connsiteX42" fmla="*/ 628059 w 1844621"/>
                <a:gd name="connsiteY42" fmla="*/ 1584478 h 1765598"/>
                <a:gd name="connsiteX43" fmla="*/ 582951 w 1844621"/>
                <a:gd name="connsiteY43" fmla="*/ 1688574 h 1765598"/>
                <a:gd name="connsiteX44" fmla="*/ 569886 w 1844621"/>
                <a:gd name="connsiteY44" fmla="*/ 1673454 h 1765598"/>
                <a:gd name="connsiteX45" fmla="*/ 1286670 w 1844621"/>
                <a:gd name="connsiteY45" fmla="*/ 1548893 h 1765598"/>
                <a:gd name="connsiteX46" fmla="*/ 1333269 w 1844621"/>
                <a:gd name="connsiteY46" fmla="*/ 1636531 h 1765598"/>
                <a:gd name="connsiteX47" fmla="*/ 1321264 w 1844621"/>
                <a:gd name="connsiteY47" fmla="*/ 1652294 h 1765598"/>
                <a:gd name="connsiteX48" fmla="*/ 1270632 w 1844621"/>
                <a:gd name="connsiteY48" fmla="*/ 1557070 h 1765598"/>
                <a:gd name="connsiteX49" fmla="*/ 551444 w 1844621"/>
                <a:gd name="connsiteY49" fmla="*/ 1545001 h 1765598"/>
                <a:gd name="connsiteX50" fmla="*/ 567074 w 1844621"/>
                <a:gd name="connsiteY50" fmla="*/ 1553937 h 1765598"/>
                <a:gd name="connsiteX51" fmla="*/ 524862 w 1844621"/>
                <a:gd name="connsiteY51" fmla="*/ 1631452 h 1765598"/>
                <a:gd name="connsiteX52" fmla="*/ 510642 w 1844621"/>
                <a:gd name="connsiteY52" fmla="*/ 1619926 h 1765598"/>
                <a:gd name="connsiteX53" fmla="*/ 1346034 w 1844621"/>
                <a:gd name="connsiteY53" fmla="*/ 1515267 h 1765598"/>
                <a:gd name="connsiteX54" fmla="*/ 1390051 w 1844621"/>
                <a:gd name="connsiteY54" fmla="*/ 1582679 h 1765598"/>
                <a:gd name="connsiteX55" fmla="*/ 1376613 w 1844621"/>
                <a:gd name="connsiteY55" fmla="*/ 1595021 h 1765598"/>
                <a:gd name="connsiteX56" fmla="*/ 1331552 w 1844621"/>
                <a:gd name="connsiteY56" fmla="*/ 1526010 h 1765598"/>
                <a:gd name="connsiteX57" fmla="*/ 1333983 w 1844621"/>
                <a:gd name="connsiteY57" fmla="*/ 1524770 h 1765598"/>
                <a:gd name="connsiteX58" fmla="*/ 492213 w 1844621"/>
                <a:gd name="connsiteY58" fmla="*/ 1511140 h 1765598"/>
                <a:gd name="connsiteX59" fmla="*/ 507877 w 1844621"/>
                <a:gd name="connsiteY59" fmla="*/ 1520095 h 1765598"/>
                <a:gd name="connsiteX60" fmla="*/ 465615 w 1844621"/>
                <a:gd name="connsiteY60" fmla="*/ 1583429 h 1765598"/>
                <a:gd name="connsiteX61" fmla="*/ 452723 w 1844621"/>
                <a:gd name="connsiteY61" fmla="*/ 1572979 h 1765598"/>
                <a:gd name="connsiteX62" fmla="*/ 451434 w 1844621"/>
                <a:gd name="connsiteY62" fmla="*/ 1572252 h 1765598"/>
                <a:gd name="connsiteX63" fmla="*/ 1399641 w 1844621"/>
                <a:gd name="connsiteY63" fmla="*/ 1472989 h 1765598"/>
                <a:gd name="connsiteX64" fmla="*/ 1447523 w 1844621"/>
                <a:gd name="connsiteY64" fmla="*/ 1533649 h 1765598"/>
                <a:gd name="connsiteX65" fmla="*/ 1433600 w 1844621"/>
                <a:gd name="connsiteY65" fmla="*/ 1542681 h 1765598"/>
                <a:gd name="connsiteX66" fmla="*/ 1432510 w 1844621"/>
                <a:gd name="connsiteY66" fmla="*/ 1543682 h 1765598"/>
                <a:gd name="connsiteX67" fmla="*/ 1385507 w 1844621"/>
                <a:gd name="connsiteY67" fmla="*/ 1484135 h 1765598"/>
                <a:gd name="connsiteX68" fmla="*/ 439084 w 1844621"/>
                <a:gd name="connsiteY68" fmla="*/ 1468240 h 1765598"/>
                <a:gd name="connsiteX69" fmla="*/ 452737 w 1844621"/>
                <a:gd name="connsiteY69" fmla="*/ 1479985 h 1765598"/>
                <a:gd name="connsiteX70" fmla="*/ 401226 w 1844621"/>
                <a:gd name="connsiteY70" fmla="*/ 1543921 h 1765598"/>
                <a:gd name="connsiteX71" fmla="*/ 385335 w 1844621"/>
                <a:gd name="connsiteY71" fmla="*/ 1534955 h 1765598"/>
                <a:gd name="connsiteX72" fmla="*/ 1452700 w 1844621"/>
                <a:gd name="connsiteY72" fmla="*/ 1430017 h 1765598"/>
                <a:gd name="connsiteX73" fmla="*/ 1511505 w 1844621"/>
                <a:gd name="connsiteY73" fmla="*/ 1492141 h 1765598"/>
                <a:gd name="connsiteX74" fmla="*/ 1496150 w 1844621"/>
                <a:gd name="connsiteY74" fmla="*/ 1502102 h 1765598"/>
                <a:gd name="connsiteX75" fmla="*/ 1439119 w 1844621"/>
                <a:gd name="connsiteY75" fmla="*/ 1441854 h 1765598"/>
                <a:gd name="connsiteX76" fmla="*/ 1449687 w 1844621"/>
                <a:gd name="connsiteY76" fmla="*/ 1433519 h 1765598"/>
                <a:gd name="connsiteX77" fmla="*/ 387391 w 1844621"/>
                <a:gd name="connsiteY77" fmla="*/ 1423768 h 1765598"/>
                <a:gd name="connsiteX78" fmla="*/ 401059 w 1844621"/>
                <a:gd name="connsiteY78" fmla="*/ 1435526 h 1765598"/>
                <a:gd name="connsiteX79" fmla="*/ 332463 w 1844621"/>
                <a:gd name="connsiteY79" fmla="*/ 1506560 h 1765598"/>
                <a:gd name="connsiteX80" fmla="*/ 313761 w 1844621"/>
                <a:gd name="connsiteY80" fmla="*/ 1500014 h 1765598"/>
                <a:gd name="connsiteX81" fmla="*/ 1497274 w 1844621"/>
                <a:gd name="connsiteY81" fmla="*/ 1378205 h 1765598"/>
                <a:gd name="connsiteX82" fmla="*/ 1583781 w 1844621"/>
                <a:gd name="connsiteY82" fmla="*/ 1454547 h 1765598"/>
                <a:gd name="connsiteX83" fmla="*/ 1565364 w 1844621"/>
                <a:gd name="connsiteY83" fmla="*/ 1462300 h 1765598"/>
                <a:gd name="connsiteX84" fmla="*/ 1485535 w 1844621"/>
                <a:gd name="connsiteY84" fmla="*/ 1391850 h 1765598"/>
                <a:gd name="connsiteX85" fmla="*/ 342078 w 1844621"/>
                <a:gd name="connsiteY85" fmla="*/ 1372754 h 1765598"/>
                <a:gd name="connsiteX86" fmla="*/ 353236 w 1844621"/>
                <a:gd name="connsiteY86" fmla="*/ 1386902 h 1765598"/>
                <a:gd name="connsiteX87" fmla="*/ 248764 w 1844621"/>
                <a:gd name="connsiteY87" fmla="*/ 1477262 h 1765598"/>
                <a:gd name="connsiteX88" fmla="*/ 229175 w 1844621"/>
                <a:gd name="connsiteY88" fmla="*/ 1470405 h 1765598"/>
                <a:gd name="connsiteX89" fmla="*/ 1541797 w 1844621"/>
                <a:gd name="connsiteY89" fmla="*/ 1326453 h 1765598"/>
                <a:gd name="connsiteX90" fmla="*/ 1671063 w 1844621"/>
                <a:gd name="connsiteY90" fmla="*/ 1421359 h 1765598"/>
                <a:gd name="connsiteX91" fmla="*/ 1652052 w 1844621"/>
                <a:gd name="connsiteY91" fmla="*/ 1425806 h 1765598"/>
                <a:gd name="connsiteX92" fmla="*/ 1648653 w 1844621"/>
                <a:gd name="connsiteY92" fmla="*/ 1427237 h 1765598"/>
                <a:gd name="connsiteX93" fmla="*/ 1530022 w 1844621"/>
                <a:gd name="connsiteY93" fmla="*/ 1340139 h 1765598"/>
                <a:gd name="connsiteX94" fmla="*/ 299862 w 1844621"/>
                <a:gd name="connsiteY94" fmla="*/ 1319225 h 1765598"/>
                <a:gd name="connsiteX95" fmla="*/ 311019 w 1844621"/>
                <a:gd name="connsiteY95" fmla="*/ 1333372 h 1765598"/>
                <a:gd name="connsiteX96" fmla="*/ 178732 w 1844621"/>
                <a:gd name="connsiteY96" fmla="*/ 1428480 h 1765598"/>
                <a:gd name="connsiteX97" fmla="*/ 180377 w 1844621"/>
                <a:gd name="connsiteY97" fmla="*/ 1409027 h 1765598"/>
                <a:gd name="connsiteX98" fmla="*/ 180067 w 1844621"/>
                <a:gd name="connsiteY98" fmla="*/ 1405352 h 1765598"/>
                <a:gd name="connsiteX99" fmla="*/ 1576542 w 1844621"/>
                <a:gd name="connsiteY99" fmla="*/ 1267609 h 1765598"/>
                <a:gd name="connsiteX100" fmla="*/ 1695816 w 1844621"/>
                <a:gd name="connsiteY100" fmla="*/ 1339681 h 1765598"/>
                <a:gd name="connsiteX101" fmla="*/ 1695348 w 1844621"/>
                <a:gd name="connsiteY101" fmla="*/ 1360430 h 1765598"/>
                <a:gd name="connsiteX102" fmla="*/ 1567606 w 1844621"/>
                <a:gd name="connsiteY102" fmla="*/ 1283241 h 1765598"/>
                <a:gd name="connsiteX103" fmla="*/ 263531 w 1844621"/>
                <a:gd name="connsiteY103" fmla="*/ 1261503 h 1765598"/>
                <a:gd name="connsiteX104" fmla="*/ 271723 w 1844621"/>
                <a:gd name="connsiteY104" fmla="*/ 1277570 h 1765598"/>
                <a:gd name="connsiteX105" fmla="*/ 174140 w 1844621"/>
                <a:gd name="connsiteY105" fmla="*/ 1335215 h 1765598"/>
                <a:gd name="connsiteX106" fmla="*/ 172457 w 1844621"/>
                <a:gd name="connsiteY106" fmla="*/ 1315303 h 1765598"/>
                <a:gd name="connsiteX107" fmla="*/ 1610398 w 1844621"/>
                <a:gd name="connsiteY107" fmla="*/ 1208387 h 1765598"/>
                <a:gd name="connsiteX108" fmla="*/ 1697816 w 1844621"/>
                <a:gd name="connsiteY108" fmla="*/ 1251024 h 1765598"/>
                <a:gd name="connsiteX109" fmla="*/ 1697369 w 1844621"/>
                <a:gd name="connsiteY109" fmla="*/ 1270832 h 1765598"/>
                <a:gd name="connsiteX110" fmla="*/ 1601446 w 1844621"/>
                <a:gd name="connsiteY110" fmla="*/ 1224047 h 1765598"/>
                <a:gd name="connsiteX111" fmla="*/ 232566 w 1844621"/>
                <a:gd name="connsiteY111" fmla="*/ 1200770 h 1765598"/>
                <a:gd name="connsiteX112" fmla="*/ 240745 w 1844621"/>
                <a:gd name="connsiteY112" fmla="*/ 1216812 h 1765598"/>
                <a:gd name="connsiteX113" fmla="*/ 160720 w 1844621"/>
                <a:gd name="connsiteY113" fmla="*/ 1254859 h 1765598"/>
                <a:gd name="connsiteX114" fmla="*/ 155991 w 1844621"/>
                <a:gd name="connsiteY114" fmla="*/ 1237178 h 1765598"/>
                <a:gd name="connsiteX115" fmla="*/ 1634958 w 1844621"/>
                <a:gd name="connsiteY115" fmla="*/ 1144690 h 1765598"/>
                <a:gd name="connsiteX116" fmla="*/ 1712099 w 1844621"/>
                <a:gd name="connsiteY116" fmla="*/ 1174082 h 1765598"/>
                <a:gd name="connsiteX117" fmla="*/ 1708482 w 1844621"/>
                <a:gd name="connsiteY117" fmla="*/ 1191966 h 1765598"/>
                <a:gd name="connsiteX118" fmla="*/ 1629176 w 1844621"/>
                <a:gd name="connsiteY118" fmla="*/ 1161750 h 1765598"/>
                <a:gd name="connsiteX119" fmla="*/ 204756 w 1844621"/>
                <a:gd name="connsiteY119" fmla="*/ 1138431 h 1765598"/>
                <a:gd name="connsiteX120" fmla="*/ 210455 w 1844621"/>
                <a:gd name="connsiteY120" fmla="*/ 1155515 h 1765598"/>
                <a:gd name="connsiteX121" fmla="*/ 141015 w 1844621"/>
                <a:gd name="connsiteY121" fmla="*/ 1181182 h 1765598"/>
                <a:gd name="connsiteX122" fmla="*/ 136727 w 1844621"/>
                <a:gd name="connsiteY122" fmla="*/ 1165150 h 1765598"/>
                <a:gd name="connsiteX123" fmla="*/ 136112 w 1844621"/>
                <a:gd name="connsiteY123" fmla="*/ 1163804 h 1765598"/>
                <a:gd name="connsiteX124" fmla="*/ 1656844 w 1844621"/>
                <a:gd name="connsiteY124" fmla="*/ 1080115 h 1765598"/>
                <a:gd name="connsiteX125" fmla="*/ 1729776 w 1844621"/>
                <a:gd name="connsiteY125" fmla="*/ 1100634 h 1765598"/>
                <a:gd name="connsiteX126" fmla="*/ 1723821 w 1844621"/>
                <a:gd name="connsiteY126" fmla="*/ 1116126 h 1765598"/>
                <a:gd name="connsiteX127" fmla="*/ 1723528 w 1844621"/>
                <a:gd name="connsiteY127" fmla="*/ 1117576 h 1765598"/>
                <a:gd name="connsiteX128" fmla="*/ 1651058 w 1844621"/>
                <a:gd name="connsiteY128" fmla="*/ 1097186 h 1765598"/>
                <a:gd name="connsiteX129" fmla="*/ 184625 w 1844621"/>
                <a:gd name="connsiteY129" fmla="*/ 1073110 h 1765598"/>
                <a:gd name="connsiteX130" fmla="*/ 188043 w 1844621"/>
                <a:gd name="connsiteY130" fmla="*/ 1088326 h 1765598"/>
                <a:gd name="connsiteX131" fmla="*/ 188810 w 1844621"/>
                <a:gd name="connsiteY131" fmla="*/ 1090624 h 1765598"/>
                <a:gd name="connsiteX132" fmla="*/ 112145 w 1844621"/>
                <a:gd name="connsiteY132" fmla="*/ 1111372 h 1765598"/>
                <a:gd name="connsiteX133" fmla="*/ 104560 w 1844621"/>
                <a:gd name="connsiteY133" fmla="*/ 1094778 h 1765598"/>
                <a:gd name="connsiteX134" fmla="*/ 1672722 w 1844621"/>
                <a:gd name="connsiteY134" fmla="*/ 1013691 h 1765598"/>
                <a:gd name="connsiteX135" fmla="*/ 1757141 w 1844621"/>
                <a:gd name="connsiteY135" fmla="*/ 1029446 h 1765598"/>
                <a:gd name="connsiteX136" fmla="*/ 1750574 w 1844621"/>
                <a:gd name="connsiteY136" fmla="*/ 1046531 h 1765598"/>
                <a:gd name="connsiteX137" fmla="*/ 1669493 w 1844621"/>
                <a:gd name="connsiteY137" fmla="*/ 1031399 h 1765598"/>
                <a:gd name="connsiteX138" fmla="*/ 170225 w 1844621"/>
                <a:gd name="connsiteY138" fmla="*/ 1006273 h 1765598"/>
                <a:gd name="connsiteX139" fmla="*/ 170936 w 1844621"/>
                <a:gd name="connsiteY139" fmla="*/ 1012170 h 1765598"/>
                <a:gd name="connsiteX140" fmla="*/ 173584 w 1844621"/>
                <a:gd name="connsiteY140" fmla="*/ 1023958 h 1765598"/>
                <a:gd name="connsiteX141" fmla="*/ 78475 w 1844621"/>
                <a:gd name="connsiteY141" fmla="*/ 1040728 h 1765598"/>
                <a:gd name="connsiteX142" fmla="*/ 67193 w 1844621"/>
                <a:gd name="connsiteY142" fmla="*/ 1024440 h 1765598"/>
                <a:gd name="connsiteX143" fmla="*/ 1681368 w 1844621"/>
                <a:gd name="connsiteY143" fmla="*/ 945892 h 1765598"/>
                <a:gd name="connsiteX144" fmla="*/ 1793516 w 1844621"/>
                <a:gd name="connsiteY144" fmla="*/ 956550 h 1765598"/>
                <a:gd name="connsiteX145" fmla="*/ 1783173 w 1844621"/>
                <a:gd name="connsiteY145" fmla="*/ 973649 h 1765598"/>
                <a:gd name="connsiteX146" fmla="*/ 1679909 w 1844621"/>
                <a:gd name="connsiteY146" fmla="*/ 963835 h 1765598"/>
                <a:gd name="connsiteX147" fmla="*/ 162034 w 1844621"/>
                <a:gd name="connsiteY147" fmla="*/ 938372 h 1765598"/>
                <a:gd name="connsiteX148" fmla="*/ 164191 w 1844621"/>
                <a:gd name="connsiteY148" fmla="*/ 956254 h 1765598"/>
                <a:gd name="connsiteX149" fmla="*/ 27981 w 1844621"/>
                <a:gd name="connsiteY149" fmla="*/ 967828 h 1765598"/>
                <a:gd name="connsiteX150" fmla="*/ 16164 w 1844621"/>
                <a:gd name="connsiteY150" fmla="*/ 950767 h 1765598"/>
                <a:gd name="connsiteX151" fmla="*/ 1683923 w 1844621"/>
                <a:gd name="connsiteY151" fmla="*/ 877596 h 1765598"/>
                <a:gd name="connsiteX152" fmla="*/ 1844621 w 1844621"/>
                <a:gd name="connsiteY152" fmla="*/ 878397 h 1765598"/>
                <a:gd name="connsiteX153" fmla="*/ 1831855 w 1844621"/>
                <a:gd name="connsiteY153" fmla="*/ 893168 h 1765598"/>
                <a:gd name="connsiteX154" fmla="*/ 1829946 w 1844621"/>
                <a:gd name="connsiteY154" fmla="*/ 896325 h 1765598"/>
                <a:gd name="connsiteX155" fmla="*/ 1684266 w 1844621"/>
                <a:gd name="connsiteY155" fmla="*/ 895598 h 1765598"/>
                <a:gd name="connsiteX156" fmla="*/ 14676 w 1844621"/>
                <a:gd name="connsiteY156" fmla="*/ 869273 h 1765598"/>
                <a:gd name="connsiteX157" fmla="*/ 160356 w 1844621"/>
                <a:gd name="connsiteY157" fmla="*/ 869999 h 1765598"/>
                <a:gd name="connsiteX158" fmla="*/ 160699 w 1844621"/>
                <a:gd name="connsiteY158" fmla="*/ 888001 h 1765598"/>
                <a:gd name="connsiteX159" fmla="*/ 0 w 1844621"/>
                <a:gd name="connsiteY159" fmla="*/ 887200 h 1765598"/>
                <a:gd name="connsiteX160" fmla="*/ 12766 w 1844621"/>
                <a:gd name="connsiteY160" fmla="*/ 872429 h 1765598"/>
                <a:gd name="connsiteX161" fmla="*/ 1816638 w 1844621"/>
                <a:gd name="connsiteY161" fmla="*/ 797770 h 1765598"/>
                <a:gd name="connsiteX162" fmla="*/ 1828455 w 1844621"/>
                <a:gd name="connsiteY162" fmla="*/ 814831 h 1765598"/>
                <a:gd name="connsiteX163" fmla="*/ 1682588 w 1844621"/>
                <a:gd name="connsiteY163" fmla="*/ 827227 h 1765598"/>
                <a:gd name="connsiteX164" fmla="*/ 1680430 w 1844621"/>
                <a:gd name="connsiteY164" fmla="*/ 809345 h 1765598"/>
                <a:gd name="connsiteX165" fmla="*/ 61447 w 1844621"/>
                <a:gd name="connsiteY165" fmla="*/ 791950 h 1765598"/>
                <a:gd name="connsiteX166" fmla="*/ 164713 w 1844621"/>
                <a:gd name="connsiteY166" fmla="*/ 801763 h 1765598"/>
                <a:gd name="connsiteX167" fmla="*/ 163253 w 1844621"/>
                <a:gd name="connsiteY167" fmla="*/ 819705 h 1765598"/>
                <a:gd name="connsiteX168" fmla="*/ 51105 w 1844621"/>
                <a:gd name="connsiteY168" fmla="*/ 809048 h 1765598"/>
                <a:gd name="connsiteX169" fmla="*/ 1766145 w 1844621"/>
                <a:gd name="connsiteY169" fmla="*/ 724870 h 1765598"/>
                <a:gd name="connsiteX170" fmla="*/ 1777427 w 1844621"/>
                <a:gd name="connsiteY170" fmla="*/ 741158 h 1765598"/>
                <a:gd name="connsiteX171" fmla="*/ 1674396 w 1844621"/>
                <a:gd name="connsiteY171" fmla="*/ 759325 h 1765598"/>
                <a:gd name="connsiteX172" fmla="*/ 1673685 w 1844621"/>
                <a:gd name="connsiteY172" fmla="*/ 753429 h 1765598"/>
                <a:gd name="connsiteX173" fmla="*/ 1670588 w 1844621"/>
                <a:gd name="connsiteY173" fmla="*/ 741719 h 1765598"/>
                <a:gd name="connsiteX174" fmla="*/ 94047 w 1844621"/>
                <a:gd name="connsiteY174" fmla="*/ 719066 h 1765598"/>
                <a:gd name="connsiteX175" fmla="*/ 175129 w 1844621"/>
                <a:gd name="connsiteY175" fmla="*/ 734198 h 1765598"/>
                <a:gd name="connsiteX176" fmla="*/ 171900 w 1844621"/>
                <a:gd name="connsiteY176" fmla="*/ 751906 h 1765598"/>
                <a:gd name="connsiteX177" fmla="*/ 87480 w 1844621"/>
                <a:gd name="connsiteY177" fmla="*/ 736151 h 1765598"/>
                <a:gd name="connsiteX178" fmla="*/ 1732475 w 1844621"/>
                <a:gd name="connsiteY178" fmla="*/ 654227 h 1765598"/>
                <a:gd name="connsiteX179" fmla="*/ 1740061 w 1844621"/>
                <a:gd name="connsiteY179" fmla="*/ 670822 h 1765598"/>
                <a:gd name="connsiteX180" fmla="*/ 1657733 w 1844621"/>
                <a:gd name="connsiteY180" fmla="*/ 693102 h 1765598"/>
                <a:gd name="connsiteX181" fmla="*/ 1653131 w 1844621"/>
                <a:gd name="connsiteY181" fmla="*/ 675699 h 1765598"/>
                <a:gd name="connsiteX182" fmla="*/ 121093 w 1844621"/>
                <a:gd name="connsiteY182" fmla="*/ 648021 h 1765598"/>
                <a:gd name="connsiteX183" fmla="*/ 193564 w 1844621"/>
                <a:gd name="connsiteY183" fmla="*/ 668412 h 1765598"/>
                <a:gd name="connsiteX184" fmla="*/ 187778 w 1844621"/>
                <a:gd name="connsiteY184" fmla="*/ 685483 h 1765598"/>
                <a:gd name="connsiteX185" fmla="*/ 114844 w 1844621"/>
                <a:gd name="connsiteY185" fmla="*/ 664963 h 1765598"/>
                <a:gd name="connsiteX186" fmla="*/ 120799 w 1844621"/>
                <a:gd name="connsiteY186" fmla="*/ 649471 h 1765598"/>
                <a:gd name="connsiteX187" fmla="*/ 1703605 w 1844621"/>
                <a:gd name="connsiteY187" fmla="*/ 584417 h 1765598"/>
                <a:gd name="connsiteX188" fmla="*/ 1707892 w 1844621"/>
                <a:gd name="connsiteY188" fmla="*/ 600448 h 1765598"/>
                <a:gd name="connsiteX189" fmla="*/ 1708508 w 1844621"/>
                <a:gd name="connsiteY189" fmla="*/ 601796 h 1765598"/>
                <a:gd name="connsiteX190" fmla="*/ 1640259 w 1844621"/>
                <a:gd name="connsiteY190" fmla="*/ 627022 h 1765598"/>
                <a:gd name="connsiteX191" fmla="*/ 1639049 w 1844621"/>
                <a:gd name="connsiteY191" fmla="*/ 622444 h 1765598"/>
                <a:gd name="connsiteX192" fmla="*/ 1633440 w 1844621"/>
                <a:gd name="connsiteY192" fmla="*/ 610352 h 1765598"/>
                <a:gd name="connsiteX193" fmla="*/ 136138 w 1844621"/>
                <a:gd name="connsiteY193" fmla="*/ 573632 h 1765598"/>
                <a:gd name="connsiteX194" fmla="*/ 215446 w 1844621"/>
                <a:gd name="connsiteY194" fmla="*/ 603848 h 1765598"/>
                <a:gd name="connsiteX195" fmla="*/ 209665 w 1844621"/>
                <a:gd name="connsiteY195" fmla="*/ 620908 h 1765598"/>
                <a:gd name="connsiteX196" fmla="*/ 132521 w 1844621"/>
                <a:gd name="connsiteY196" fmla="*/ 591516 h 1765598"/>
                <a:gd name="connsiteX197" fmla="*/ 1683900 w 1844621"/>
                <a:gd name="connsiteY197" fmla="*/ 510741 h 1765598"/>
                <a:gd name="connsiteX198" fmla="*/ 1688629 w 1844621"/>
                <a:gd name="connsiteY198" fmla="*/ 528423 h 1765598"/>
                <a:gd name="connsiteX199" fmla="*/ 1612275 w 1844621"/>
                <a:gd name="connsiteY199" fmla="*/ 564725 h 1765598"/>
                <a:gd name="connsiteX200" fmla="*/ 1604700 w 1844621"/>
                <a:gd name="connsiteY200" fmla="*/ 548396 h 1765598"/>
                <a:gd name="connsiteX201" fmla="*/ 147252 w 1844621"/>
                <a:gd name="connsiteY201" fmla="*/ 494765 h 1765598"/>
                <a:gd name="connsiteX202" fmla="*/ 243177 w 1844621"/>
                <a:gd name="connsiteY202" fmla="*/ 541551 h 1765598"/>
                <a:gd name="connsiteX203" fmla="*/ 234224 w 1844621"/>
                <a:gd name="connsiteY203" fmla="*/ 557210 h 1765598"/>
                <a:gd name="connsiteX204" fmla="*/ 146805 w 1844621"/>
                <a:gd name="connsiteY204" fmla="*/ 514573 h 1765598"/>
                <a:gd name="connsiteX205" fmla="*/ 1670480 w 1844621"/>
                <a:gd name="connsiteY205" fmla="*/ 430384 h 1765598"/>
                <a:gd name="connsiteX206" fmla="*/ 1672163 w 1844621"/>
                <a:gd name="connsiteY206" fmla="*/ 450296 h 1765598"/>
                <a:gd name="connsiteX207" fmla="*/ 1583450 w 1844621"/>
                <a:gd name="connsiteY207" fmla="*/ 502701 h 1765598"/>
                <a:gd name="connsiteX208" fmla="*/ 1573155 w 1844621"/>
                <a:gd name="connsiteY208" fmla="*/ 487877 h 1765598"/>
                <a:gd name="connsiteX209" fmla="*/ 149273 w 1844621"/>
                <a:gd name="connsiteY209" fmla="*/ 405169 h 1765598"/>
                <a:gd name="connsiteX210" fmla="*/ 277016 w 1844621"/>
                <a:gd name="connsiteY210" fmla="*/ 482359 h 1765598"/>
                <a:gd name="connsiteX211" fmla="*/ 268080 w 1844621"/>
                <a:gd name="connsiteY211" fmla="*/ 497989 h 1765598"/>
                <a:gd name="connsiteX212" fmla="*/ 148805 w 1844621"/>
                <a:gd name="connsiteY212" fmla="*/ 425916 h 1765598"/>
                <a:gd name="connsiteX213" fmla="*/ 195968 w 1844621"/>
                <a:gd name="connsiteY213" fmla="*/ 338361 h 1765598"/>
                <a:gd name="connsiteX214" fmla="*/ 314600 w 1844621"/>
                <a:gd name="connsiteY214" fmla="*/ 425459 h 1765598"/>
                <a:gd name="connsiteX215" fmla="*/ 302826 w 1844621"/>
                <a:gd name="connsiteY215" fmla="*/ 439145 h 1765598"/>
                <a:gd name="connsiteX216" fmla="*/ 173559 w 1844621"/>
                <a:gd name="connsiteY216" fmla="*/ 344239 h 1765598"/>
                <a:gd name="connsiteX217" fmla="*/ 192568 w 1844621"/>
                <a:gd name="connsiteY217" fmla="*/ 339792 h 1765598"/>
                <a:gd name="connsiteX218" fmla="*/ 1665887 w 1844621"/>
                <a:gd name="connsiteY218" fmla="*/ 337121 h 1765598"/>
                <a:gd name="connsiteX219" fmla="*/ 1664242 w 1844621"/>
                <a:gd name="connsiteY219" fmla="*/ 356571 h 1765598"/>
                <a:gd name="connsiteX220" fmla="*/ 1664553 w 1844621"/>
                <a:gd name="connsiteY220" fmla="*/ 360248 h 1765598"/>
                <a:gd name="connsiteX221" fmla="*/ 1544474 w 1844621"/>
                <a:gd name="connsiteY221" fmla="*/ 446578 h 1765598"/>
                <a:gd name="connsiteX222" fmla="*/ 1534206 w 1844621"/>
                <a:gd name="connsiteY222" fmla="*/ 431793 h 1765598"/>
                <a:gd name="connsiteX223" fmla="*/ 279257 w 1844621"/>
                <a:gd name="connsiteY223" fmla="*/ 303297 h 1765598"/>
                <a:gd name="connsiteX224" fmla="*/ 359087 w 1844621"/>
                <a:gd name="connsiteY224" fmla="*/ 373748 h 1765598"/>
                <a:gd name="connsiteX225" fmla="*/ 347347 w 1844621"/>
                <a:gd name="connsiteY225" fmla="*/ 387394 h 1765598"/>
                <a:gd name="connsiteX226" fmla="*/ 260839 w 1844621"/>
                <a:gd name="connsiteY226" fmla="*/ 311051 h 1765598"/>
                <a:gd name="connsiteX227" fmla="*/ 1595859 w 1844621"/>
                <a:gd name="connsiteY227" fmla="*/ 288337 h 1765598"/>
                <a:gd name="connsiteX228" fmla="*/ 1615448 w 1844621"/>
                <a:gd name="connsiteY228" fmla="*/ 295194 h 1765598"/>
                <a:gd name="connsiteX229" fmla="*/ 1504459 w 1844621"/>
                <a:gd name="connsiteY229" fmla="*/ 391189 h 1765598"/>
                <a:gd name="connsiteX230" fmla="*/ 1491819 w 1844621"/>
                <a:gd name="connsiteY230" fmla="*/ 378322 h 1765598"/>
                <a:gd name="connsiteX231" fmla="*/ 348471 w 1844621"/>
                <a:gd name="connsiteY231" fmla="*/ 263494 h 1765598"/>
                <a:gd name="connsiteX232" fmla="*/ 405504 w 1844621"/>
                <a:gd name="connsiteY232" fmla="*/ 323744 h 1765598"/>
                <a:gd name="connsiteX233" fmla="*/ 394934 w 1844621"/>
                <a:gd name="connsiteY233" fmla="*/ 332080 h 1765598"/>
                <a:gd name="connsiteX234" fmla="*/ 391923 w 1844621"/>
                <a:gd name="connsiteY234" fmla="*/ 335581 h 1765598"/>
                <a:gd name="connsiteX235" fmla="*/ 333116 w 1844621"/>
                <a:gd name="connsiteY235" fmla="*/ 273456 h 1765598"/>
                <a:gd name="connsiteX236" fmla="*/ 1512159 w 1844621"/>
                <a:gd name="connsiteY236" fmla="*/ 259039 h 1765598"/>
                <a:gd name="connsiteX237" fmla="*/ 1530860 w 1844621"/>
                <a:gd name="connsiteY237" fmla="*/ 265585 h 1765598"/>
                <a:gd name="connsiteX238" fmla="*/ 1456606 w 1844621"/>
                <a:gd name="connsiteY238" fmla="*/ 342477 h 1765598"/>
                <a:gd name="connsiteX239" fmla="*/ 1443988 w 1844621"/>
                <a:gd name="connsiteY239" fmla="*/ 329632 h 1765598"/>
                <a:gd name="connsiteX240" fmla="*/ 412110 w 1844621"/>
                <a:gd name="connsiteY240" fmla="*/ 221916 h 1765598"/>
                <a:gd name="connsiteX241" fmla="*/ 459114 w 1844621"/>
                <a:gd name="connsiteY241" fmla="*/ 281464 h 1765598"/>
                <a:gd name="connsiteX242" fmla="*/ 444980 w 1844621"/>
                <a:gd name="connsiteY242" fmla="*/ 292610 h 1765598"/>
                <a:gd name="connsiteX243" fmla="*/ 397097 w 1844621"/>
                <a:gd name="connsiteY243" fmla="*/ 231949 h 1765598"/>
                <a:gd name="connsiteX244" fmla="*/ 411019 w 1844621"/>
                <a:gd name="connsiteY244" fmla="*/ 222917 h 1765598"/>
                <a:gd name="connsiteX245" fmla="*/ 1443396 w 1844621"/>
                <a:gd name="connsiteY245" fmla="*/ 221678 h 1765598"/>
                <a:gd name="connsiteX246" fmla="*/ 1459286 w 1844621"/>
                <a:gd name="connsiteY246" fmla="*/ 230644 h 1765598"/>
                <a:gd name="connsiteX247" fmla="*/ 1406897 w 1844621"/>
                <a:gd name="connsiteY247" fmla="*/ 295670 h 1765598"/>
                <a:gd name="connsiteX248" fmla="*/ 1392300 w 1844621"/>
                <a:gd name="connsiteY248" fmla="*/ 285098 h 1765598"/>
                <a:gd name="connsiteX249" fmla="*/ 1379005 w 1844621"/>
                <a:gd name="connsiteY249" fmla="*/ 182170 h 1765598"/>
                <a:gd name="connsiteX250" fmla="*/ 1391896 w 1844621"/>
                <a:gd name="connsiteY250" fmla="*/ 192619 h 1765598"/>
                <a:gd name="connsiteX251" fmla="*/ 1393186 w 1844621"/>
                <a:gd name="connsiteY251" fmla="*/ 193347 h 1765598"/>
                <a:gd name="connsiteX252" fmla="*/ 1351622 w 1844621"/>
                <a:gd name="connsiteY252" fmla="*/ 255636 h 1765598"/>
                <a:gd name="connsiteX253" fmla="*/ 1337034 w 1844621"/>
                <a:gd name="connsiteY253" fmla="*/ 245070 h 1765598"/>
                <a:gd name="connsiteX254" fmla="*/ 468008 w 1844621"/>
                <a:gd name="connsiteY254" fmla="*/ 170577 h 1765598"/>
                <a:gd name="connsiteX255" fmla="*/ 513069 w 1844621"/>
                <a:gd name="connsiteY255" fmla="*/ 239589 h 1765598"/>
                <a:gd name="connsiteX256" fmla="*/ 510638 w 1844621"/>
                <a:gd name="connsiteY256" fmla="*/ 240828 h 1765598"/>
                <a:gd name="connsiteX257" fmla="*/ 498586 w 1844621"/>
                <a:gd name="connsiteY257" fmla="*/ 250333 h 1765598"/>
                <a:gd name="connsiteX258" fmla="*/ 454568 w 1844621"/>
                <a:gd name="connsiteY258" fmla="*/ 182920 h 1765598"/>
                <a:gd name="connsiteX259" fmla="*/ 1319759 w 1844621"/>
                <a:gd name="connsiteY259" fmla="*/ 134146 h 1765598"/>
                <a:gd name="connsiteX260" fmla="*/ 1333978 w 1844621"/>
                <a:gd name="connsiteY260" fmla="*/ 145672 h 1765598"/>
                <a:gd name="connsiteX261" fmla="*/ 1294036 w 1844621"/>
                <a:gd name="connsiteY261" fmla="*/ 219016 h 1765598"/>
                <a:gd name="connsiteX262" fmla="*/ 1277891 w 1844621"/>
                <a:gd name="connsiteY262" fmla="*/ 211027 h 1765598"/>
                <a:gd name="connsiteX263" fmla="*/ 523355 w 1844621"/>
                <a:gd name="connsiteY263" fmla="*/ 113305 h 1765598"/>
                <a:gd name="connsiteX264" fmla="*/ 573987 w 1844621"/>
                <a:gd name="connsiteY264" fmla="*/ 208530 h 1765598"/>
                <a:gd name="connsiteX265" fmla="*/ 557949 w 1844621"/>
                <a:gd name="connsiteY265" fmla="*/ 216707 h 1765598"/>
                <a:gd name="connsiteX266" fmla="*/ 511350 w 1844621"/>
                <a:gd name="connsiteY266" fmla="*/ 129068 h 1765598"/>
                <a:gd name="connsiteX267" fmla="*/ 1261668 w 1844621"/>
                <a:gd name="connsiteY267" fmla="*/ 77024 h 1765598"/>
                <a:gd name="connsiteX268" fmla="*/ 1274734 w 1844621"/>
                <a:gd name="connsiteY268" fmla="*/ 92144 h 1765598"/>
                <a:gd name="connsiteX269" fmla="*/ 1232872 w 1844621"/>
                <a:gd name="connsiteY269" fmla="*/ 188750 h 1765598"/>
                <a:gd name="connsiteX270" fmla="*/ 1216718 w 1844621"/>
                <a:gd name="connsiteY270" fmla="*/ 180757 h 1765598"/>
                <a:gd name="connsiteX271" fmla="*/ 879964 w 1844621"/>
                <a:gd name="connsiteY271" fmla="*/ 47539 h 1765598"/>
                <a:gd name="connsiteX272" fmla="*/ 896536 w 1844621"/>
                <a:gd name="connsiteY272" fmla="*/ 48415 h 1765598"/>
                <a:gd name="connsiteX273" fmla="*/ 898006 w 1844621"/>
                <a:gd name="connsiteY273" fmla="*/ 48246 h 1765598"/>
                <a:gd name="connsiteX274" fmla="*/ 900930 w 1844621"/>
                <a:gd name="connsiteY274" fmla="*/ 121496 h 1765598"/>
                <a:gd name="connsiteX275" fmla="*/ 882930 w 1844621"/>
                <a:gd name="connsiteY275" fmla="*/ 121839 h 1765598"/>
                <a:gd name="connsiteX276" fmla="*/ 803804 w 1844621"/>
                <a:gd name="connsiteY276" fmla="*/ 43511 h 1765598"/>
                <a:gd name="connsiteX277" fmla="*/ 822082 w 1844621"/>
                <a:gd name="connsiteY277" fmla="*/ 44478 h 1765598"/>
                <a:gd name="connsiteX278" fmla="*/ 832792 w 1844621"/>
                <a:gd name="connsiteY278" fmla="*/ 126618 h 1765598"/>
                <a:gd name="connsiteX279" fmla="*/ 814920 w 1844621"/>
                <a:gd name="connsiteY279" fmla="*/ 128774 h 1765598"/>
                <a:gd name="connsiteX280" fmla="*/ 577653 w 1844621"/>
                <a:gd name="connsiteY280" fmla="*/ 42008 h 1765598"/>
                <a:gd name="connsiteX281" fmla="*/ 634782 w 1844621"/>
                <a:gd name="connsiteY281" fmla="*/ 177534 h 1765598"/>
                <a:gd name="connsiteX282" fmla="*/ 618704 w 1844621"/>
                <a:gd name="connsiteY282" fmla="*/ 185731 h 1765598"/>
                <a:gd name="connsiteX283" fmla="*/ 565079 w 1844621"/>
                <a:gd name="connsiteY283" fmla="*/ 58518 h 1765598"/>
                <a:gd name="connsiteX284" fmla="*/ 973404 w 1844621"/>
                <a:gd name="connsiteY284" fmla="*/ 39567 h 1765598"/>
                <a:gd name="connsiteX285" fmla="*/ 969228 w 1844621"/>
                <a:gd name="connsiteY285" fmla="*/ 123258 h 1765598"/>
                <a:gd name="connsiteX286" fmla="*/ 951312 w 1844621"/>
                <a:gd name="connsiteY286" fmla="*/ 121130 h 1765598"/>
                <a:gd name="connsiteX287" fmla="*/ 955278 w 1844621"/>
                <a:gd name="connsiteY287" fmla="*/ 41654 h 1765598"/>
                <a:gd name="connsiteX288" fmla="*/ 723233 w 1844621"/>
                <a:gd name="connsiteY288" fmla="*/ 31443 h 1765598"/>
                <a:gd name="connsiteX289" fmla="*/ 742691 w 1844621"/>
                <a:gd name="connsiteY289" fmla="*/ 35995 h 1765598"/>
                <a:gd name="connsiteX290" fmla="*/ 765354 w 1844621"/>
                <a:gd name="connsiteY290" fmla="*/ 137622 h 1765598"/>
                <a:gd name="connsiteX291" fmla="*/ 747791 w 1844621"/>
                <a:gd name="connsiteY291" fmla="*/ 141567 h 1765598"/>
                <a:gd name="connsiteX292" fmla="*/ 1051847 w 1844621"/>
                <a:gd name="connsiteY292" fmla="*/ 25765 h 1765598"/>
                <a:gd name="connsiteX293" fmla="*/ 1037014 w 1844621"/>
                <a:gd name="connsiteY293" fmla="*/ 131308 h 1765598"/>
                <a:gd name="connsiteX294" fmla="*/ 1019135 w 1844621"/>
                <a:gd name="connsiteY294" fmla="*/ 129184 h 1765598"/>
                <a:gd name="connsiteX295" fmla="*/ 1032869 w 1844621"/>
                <a:gd name="connsiteY295" fmla="*/ 31462 h 1765598"/>
                <a:gd name="connsiteX296" fmla="*/ 633115 w 1844621"/>
                <a:gd name="connsiteY296" fmla="*/ 6990 h 1765598"/>
                <a:gd name="connsiteX297" fmla="*/ 651107 w 1844621"/>
                <a:gd name="connsiteY297" fmla="*/ 14566 h 1765598"/>
                <a:gd name="connsiteX298" fmla="*/ 654699 w 1844621"/>
                <a:gd name="connsiteY298" fmla="*/ 15406 h 1765598"/>
                <a:gd name="connsiteX299" fmla="*/ 699105 w 1844621"/>
                <a:gd name="connsiteY299" fmla="*/ 154429 h 1765598"/>
                <a:gd name="connsiteX300" fmla="*/ 682029 w 1844621"/>
                <a:gd name="connsiteY300" fmla="*/ 160125 h 1765598"/>
                <a:gd name="connsiteX301" fmla="*/ 1203134 w 1844621"/>
                <a:gd name="connsiteY301" fmla="*/ 4273 h 1765598"/>
                <a:gd name="connsiteX302" fmla="*/ 1213236 w 1844621"/>
                <a:gd name="connsiteY302" fmla="*/ 20976 h 1765598"/>
                <a:gd name="connsiteX303" fmla="*/ 1215649 w 1844621"/>
                <a:gd name="connsiteY303" fmla="*/ 23769 h 1765598"/>
                <a:gd name="connsiteX304" fmla="*/ 1169442 w 1844621"/>
                <a:gd name="connsiteY304" fmla="*/ 163605 h 1765598"/>
                <a:gd name="connsiteX305" fmla="*/ 1152188 w 1844621"/>
                <a:gd name="connsiteY305" fmla="*/ 158449 h 1765598"/>
                <a:gd name="connsiteX306" fmla="*/ 1137683 w 1844621"/>
                <a:gd name="connsiteY306" fmla="*/ 0 h 1765598"/>
                <a:gd name="connsiteX307" fmla="*/ 1104046 w 1844621"/>
                <a:gd name="connsiteY307" fmla="*/ 144062 h 1765598"/>
                <a:gd name="connsiteX308" fmla="*/ 1086767 w 1844621"/>
                <a:gd name="connsiteY308" fmla="*/ 138898 h 1765598"/>
                <a:gd name="connsiteX309" fmla="*/ 1117806 w 1844621"/>
                <a:gd name="connsiteY309" fmla="*/ 5966 h 17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1844621" h="1765598">
                  <a:moveTo>
                    <a:pt x="961691" y="1643760"/>
                  </a:moveTo>
                  <a:lnTo>
                    <a:pt x="964657" y="1718060"/>
                  </a:lnTo>
                  <a:lnTo>
                    <a:pt x="948083" y="1717184"/>
                  </a:lnTo>
                  <a:lnTo>
                    <a:pt x="946614" y="1717353"/>
                  </a:lnTo>
                  <a:lnTo>
                    <a:pt x="943691" y="1644103"/>
                  </a:lnTo>
                  <a:close/>
                  <a:moveTo>
                    <a:pt x="875350" y="1643169"/>
                  </a:moveTo>
                  <a:lnTo>
                    <a:pt x="893299" y="1644629"/>
                  </a:lnTo>
                  <a:lnTo>
                    <a:pt x="889341" y="1723945"/>
                  </a:lnTo>
                  <a:lnTo>
                    <a:pt x="871214" y="1726031"/>
                  </a:lnTo>
                  <a:close/>
                  <a:moveTo>
                    <a:pt x="1029699" y="1636826"/>
                  </a:moveTo>
                  <a:lnTo>
                    <a:pt x="1040815" y="1722087"/>
                  </a:lnTo>
                  <a:lnTo>
                    <a:pt x="1022537" y="1721121"/>
                  </a:lnTo>
                  <a:lnTo>
                    <a:pt x="1011828" y="1638982"/>
                  </a:lnTo>
                  <a:close/>
                  <a:moveTo>
                    <a:pt x="807350" y="1636115"/>
                  </a:moveTo>
                  <a:lnTo>
                    <a:pt x="822430" y="1638864"/>
                  </a:lnTo>
                  <a:lnTo>
                    <a:pt x="825110" y="1639083"/>
                  </a:lnTo>
                  <a:lnTo>
                    <a:pt x="811751" y="1734136"/>
                  </a:lnTo>
                  <a:lnTo>
                    <a:pt x="792774" y="1739833"/>
                  </a:lnTo>
                  <a:close/>
                  <a:moveTo>
                    <a:pt x="1096827" y="1624033"/>
                  </a:moveTo>
                  <a:lnTo>
                    <a:pt x="1121385" y="1734155"/>
                  </a:lnTo>
                  <a:lnTo>
                    <a:pt x="1101928" y="1729603"/>
                  </a:lnTo>
                  <a:lnTo>
                    <a:pt x="1079265" y="1627978"/>
                  </a:lnTo>
                  <a:close/>
                  <a:moveTo>
                    <a:pt x="740342" y="1622534"/>
                  </a:moveTo>
                  <a:lnTo>
                    <a:pt x="749046" y="1625484"/>
                  </a:lnTo>
                  <a:lnTo>
                    <a:pt x="757767" y="1627074"/>
                  </a:lnTo>
                  <a:lnTo>
                    <a:pt x="726815" y="1759631"/>
                  </a:lnTo>
                  <a:lnTo>
                    <a:pt x="706937" y="1765598"/>
                  </a:lnTo>
                  <a:close/>
                  <a:moveTo>
                    <a:pt x="1162592" y="1605474"/>
                  </a:moveTo>
                  <a:lnTo>
                    <a:pt x="1211506" y="1758609"/>
                  </a:lnTo>
                  <a:lnTo>
                    <a:pt x="1193512" y="1751032"/>
                  </a:lnTo>
                  <a:lnTo>
                    <a:pt x="1189921" y="1750192"/>
                  </a:lnTo>
                  <a:lnTo>
                    <a:pt x="1145515" y="1611170"/>
                  </a:lnTo>
                  <a:close/>
                  <a:moveTo>
                    <a:pt x="675637" y="1600604"/>
                  </a:moveTo>
                  <a:lnTo>
                    <a:pt x="692686" y="1606382"/>
                  </a:lnTo>
                  <a:lnTo>
                    <a:pt x="641486" y="1761326"/>
                  </a:lnTo>
                  <a:lnTo>
                    <a:pt x="631383" y="1744623"/>
                  </a:lnTo>
                  <a:lnTo>
                    <a:pt x="628970" y="1741831"/>
                  </a:lnTo>
                  <a:close/>
                  <a:moveTo>
                    <a:pt x="1225916" y="1579868"/>
                  </a:moveTo>
                  <a:lnTo>
                    <a:pt x="1279540" y="1707080"/>
                  </a:lnTo>
                  <a:lnTo>
                    <a:pt x="1266966" y="1723591"/>
                  </a:lnTo>
                  <a:lnTo>
                    <a:pt x="1209837" y="1588066"/>
                  </a:lnTo>
                  <a:close/>
                  <a:moveTo>
                    <a:pt x="610954" y="1578681"/>
                  </a:moveTo>
                  <a:lnTo>
                    <a:pt x="628059" y="1584478"/>
                  </a:lnTo>
                  <a:lnTo>
                    <a:pt x="582951" y="1688574"/>
                  </a:lnTo>
                  <a:lnTo>
                    <a:pt x="569886" y="1673454"/>
                  </a:lnTo>
                  <a:close/>
                  <a:moveTo>
                    <a:pt x="1286670" y="1548893"/>
                  </a:moveTo>
                  <a:lnTo>
                    <a:pt x="1333269" y="1636531"/>
                  </a:lnTo>
                  <a:lnTo>
                    <a:pt x="1321264" y="1652294"/>
                  </a:lnTo>
                  <a:lnTo>
                    <a:pt x="1270632" y="1557070"/>
                  </a:lnTo>
                  <a:close/>
                  <a:moveTo>
                    <a:pt x="551444" y="1545001"/>
                  </a:moveTo>
                  <a:lnTo>
                    <a:pt x="567074" y="1553937"/>
                  </a:lnTo>
                  <a:lnTo>
                    <a:pt x="524862" y="1631452"/>
                  </a:lnTo>
                  <a:lnTo>
                    <a:pt x="510642" y="1619926"/>
                  </a:lnTo>
                  <a:close/>
                  <a:moveTo>
                    <a:pt x="1346034" y="1515267"/>
                  </a:moveTo>
                  <a:lnTo>
                    <a:pt x="1390051" y="1582679"/>
                  </a:lnTo>
                  <a:lnTo>
                    <a:pt x="1376613" y="1595021"/>
                  </a:lnTo>
                  <a:lnTo>
                    <a:pt x="1331552" y="1526010"/>
                  </a:lnTo>
                  <a:lnTo>
                    <a:pt x="1333983" y="1524770"/>
                  </a:lnTo>
                  <a:close/>
                  <a:moveTo>
                    <a:pt x="492213" y="1511140"/>
                  </a:moveTo>
                  <a:lnTo>
                    <a:pt x="507877" y="1520095"/>
                  </a:lnTo>
                  <a:lnTo>
                    <a:pt x="465615" y="1583429"/>
                  </a:lnTo>
                  <a:lnTo>
                    <a:pt x="452723" y="1572979"/>
                  </a:lnTo>
                  <a:lnTo>
                    <a:pt x="451434" y="1572252"/>
                  </a:lnTo>
                  <a:close/>
                  <a:moveTo>
                    <a:pt x="1399641" y="1472989"/>
                  </a:moveTo>
                  <a:lnTo>
                    <a:pt x="1447523" y="1533649"/>
                  </a:lnTo>
                  <a:lnTo>
                    <a:pt x="1433600" y="1542681"/>
                  </a:lnTo>
                  <a:lnTo>
                    <a:pt x="1432510" y="1543682"/>
                  </a:lnTo>
                  <a:lnTo>
                    <a:pt x="1385507" y="1484135"/>
                  </a:lnTo>
                  <a:close/>
                  <a:moveTo>
                    <a:pt x="439084" y="1468240"/>
                  </a:moveTo>
                  <a:lnTo>
                    <a:pt x="452737" y="1479985"/>
                  </a:lnTo>
                  <a:lnTo>
                    <a:pt x="401226" y="1543921"/>
                  </a:lnTo>
                  <a:lnTo>
                    <a:pt x="385335" y="1534955"/>
                  </a:lnTo>
                  <a:close/>
                  <a:moveTo>
                    <a:pt x="1452700" y="1430017"/>
                  </a:moveTo>
                  <a:lnTo>
                    <a:pt x="1511505" y="1492141"/>
                  </a:lnTo>
                  <a:lnTo>
                    <a:pt x="1496150" y="1502102"/>
                  </a:lnTo>
                  <a:lnTo>
                    <a:pt x="1439119" y="1441854"/>
                  </a:lnTo>
                  <a:lnTo>
                    <a:pt x="1449687" y="1433519"/>
                  </a:lnTo>
                  <a:close/>
                  <a:moveTo>
                    <a:pt x="387391" y="1423768"/>
                  </a:moveTo>
                  <a:lnTo>
                    <a:pt x="401059" y="1435526"/>
                  </a:lnTo>
                  <a:lnTo>
                    <a:pt x="332463" y="1506560"/>
                  </a:lnTo>
                  <a:lnTo>
                    <a:pt x="313761" y="1500014"/>
                  </a:lnTo>
                  <a:close/>
                  <a:moveTo>
                    <a:pt x="1497274" y="1378205"/>
                  </a:moveTo>
                  <a:lnTo>
                    <a:pt x="1583781" y="1454547"/>
                  </a:lnTo>
                  <a:lnTo>
                    <a:pt x="1565364" y="1462300"/>
                  </a:lnTo>
                  <a:lnTo>
                    <a:pt x="1485535" y="1391850"/>
                  </a:lnTo>
                  <a:close/>
                  <a:moveTo>
                    <a:pt x="342078" y="1372754"/>
                  </a:moveTo>
                  <a:lnTo>
                    <a:pt x="353236" y="1386902"/>
                  </a:lnTo>
                  <a:lnTo>
                    <a:pt x="248764" y="1477262"/>
                  </a:lnTo>
                  <a:lnTo>
                    <a:pt x="229175" y="1470405"/>
                  </a:lnTo>
                  <a:close/>
                  <a:moveTo>
                    <a:pt x="1541797" y="1326453"/>
                  </a:moveTo>
                  <a:lnTo>
                    <a:pt x="1671063" y="1421359"/>
                  </a:lnTo>
                  <a:lnTo>
                    <a:pt x="1652052" y="1425806"/>
                  </a:lnTo>
                  <a:lnTo>
                    <a:pt x="1648653" y="1427237"/>
                  </a:lnTo>
                  <a:lnTo>
                    <a:pt x="1530022" y="1340139"/>
                  </a:lnTo>
                  <a:close/>
                  <a:moveTo>
                    <a:pt x="299862" y="1319225"/>
                  </a:moveTo>
                  <a:lnTo>
                    <a:pt x="311019" y="1333372"/>
                  </a:lnTo>
                  <a:lnTo>
                    <a:pt x="178732" y="1428480"/>
                  </a:lnTo>
                  <a:lnTo>
                    <a:pt x="180377" y="1409027"/>
                  </a:lnTo>
                  <a:lnTo>
                    <a:pt x="180067" y="1405352"/>
                  </a:lnTo>
                  <a:close/>
                  <a:moveTo>
                    <a:pt x="1576542" y="1267609"/>
                  </a:moveTo>
                  <a:lnTo>
                    <a:pt x="1695816" y="1339681"/>
                  </a:lnTo>
                  <a:lnTo>
                    <a:pt x="1695348" y="1360430"/>
                  </a:lnTo>
                  <a:lnTo>
                    <a:pt x="1567606" y="1283241"/>
                  </a:lnTo>
                  <a:close/>
                  <a:moveTo>
                    <a:pt x="263531" y="1261503"/>
                  </a:moveTo>
                  <a:lnTo>
                    <a:pt x="271723" y="1277570"/>
                  </a:lnTo>
                  <a:lnTo>
                    <a:pt x="174140" y="1335215"/>
                  </a:lnTo>
                  <a:lnTo>
                    <a:pt x="172457" y="1315303"/>
                  </a:lnTo>
                  <a:close/>
                  <a:moveTo>
                    <a:pt x="1610398" y="1208387"/>
                  </a:moveTo>
                  <a:lnTo>
                    <a:pt x="1697816" y="1251024"/>
                  </a:lnTo>
                  <a:lnTo>
                    <a:pt x="1697369" y="1270832"/>
                  </a:lnTo>
                  <a:lnTo>
                    <a:pt x="1601446" y="1224047"/>
                  </a:lnTo>
                  <a:close/>
                  <a:moveTo>
                    <a:pt x="232566" y="1200770"/>
                  </a:moveTo>
                  <a:lnTo>
                    <a:pt x="240745" y="1216812"/>
                  </a:lnTo>
                  <a:lnTo>
                    <a:pt x="160720" y="1254859"/>
                  </a:lnTo>
                  <a:lnTo>
                    <a:pt x="155991" y="1237178"/>
                  </a:lnTo>
                  <a:close/>
                  <a:moveTo>
                    <a:pt x="1634958" y="1144690"/>
                  </a:moveTo>
                  <a:lnTo>
                    <a:pt x="1712099" y="1174082"/>
                  </a:lnTo>
                  <a:lnTo>
                    <a:pt x="1708482" y="1191966"/>
                  </a:lnTo>
                  <a:lnTo>
                    <a:pt x="1629176" y="1161750"/>
                  </a:lnTo>
                  <a:close/>
                  <a:moveTo>
                    <a:pt x="204756" y="1138431"/>
                  </a:moveTo>
                  <a:lnTo>
                    <a:pt x="210455" y="1155515"/>
                  </a:lnTo>
                  <a:lnTo>
                    <a:pt x="141015" y="1181182"/>
                  </a:lnTo>
                  <a:lnTo>
                    <a:pt x="136727" y="1165150"/>
                  </a:lnTo>
                  <a:lnTo>
                    <a:pt x="136112" y="1163804"/>
                  </a:lnTo>
                  <a:close/>
                  <a:moveTo>
                    <a:pt x="1656844" y="1080115"/>
                  </a:moveTo>
                  <a:lnTo>
                    <a:pt x="1729776" y="1100634"/>
                  </a:lnTo>
                  <a:lnTo>
                    <a:pt x="1723821" y="1116126"/>
                  </a:lnTo>
                  <a:lnTo>
                    <a:pt x="1723528" y="1117576"/>
                  </a:lnTo>
                  <a:lnTo>
                    <a:pt x="1651058" y="1097186"/>
                  </a:lnTo>
                  <a:close/>
                  <a:moveTo>
                    <a:pt x="184625" y="1073110"/>
                  </a:moveTo>
                  <a:lnTo>
                    <a:pt x="188043" y="1088326"/>
                  </a:lnTo>
                  <a:lnTo>
                    <a:pt x="188810" y="1090624"/>
                  </a:lnTo>
                  <a:lnTo>
                    <a:pt x="112145" y="1111372"/>
                  </a:lnTo>
                  <a:lnTo>
                    <a:pt x="104560" y="1094778"/>
                  </a:lnTo>
                  <a:close/>
                  <a:moveTo>
                    <a:pt x="1672722" y="1013691"/>
                  </a:moveTo>
                  <a:lnTo>
                    <a:pt x="1757141" y="1029446"/>
                  </a:lnTo>
                  <a:lnTo>
                    <a:pt x="1750574" y="1046531"/>
                  </a:lnTo>
                  <a:lnTo>
                    <a:pt x="1669493" y="1031399"/>
                  </a:lnTo>
                  <a:close/>
                  <a:moveTo>
                    <a:pt x="170225" y="1006273"/>
                  </a:moveTo>
                  <a:lnTo>
                    <a:pt x="170936" y="1012170"/>
                  </a:lnTo>
                  <a:lnTo>
                    <a:pt x="173584" y="1023958"/>
                  </a:lnTo>
                  <a:lnTo>
                    <a:pt x="78475" y="1040728"/>
                  </a:lnTo>
                  <a:lnTo>
                    <a:pt x="67193" y="1024440"/>
                  </a:lnTo>
                  <a:close/>
                  <a:moveTo>
                    <a:pt x="1681368" y="945892"/>
                  </a:moveTo>
                  <a:lnTo>
                    <a:pt x="1793516" y="956550"/>
                  </a:lnTo>
                  <a:lnTo>
                    <a:pt x="1783173" y="973649"/>
                  </a:lnTo>
                  <a:lnTo>
                    <a:pt x="1679909" y="963835"/>
                  </a:lnTo>
                  <a:close/>
                  <a:moveTo>
                    <a:pt x="162034" y="938372"/>
                  </a:moveTo>
                  <a:lnTo>
                    <a:pt x="164191" y="956254"/>
                  </a:lnTo>
                  <a:lnTo>
                    <a:pt x="27981" y="967828"/>
                  </a:lnTo>
                  <a:lnTo>
                    <a:pt x="16164" y="950767"/>
                  </a:lnTo>
                  <a:close/>
                  <a:moveTo>
                    <a:pt x="1683923" y="877596"/>
                  </a:moveTo>
                  <a:lnTo>
                    <a:pt x="1844621" y="878397"/>
                  </a:lnTo>
                  <a:lnTo>
                    <a:pt x="1831855" y="893168"/>
                  </a:lnTo>
                  <a:lnTo>
                    <a:pt x="1829946" y="896325"/>
                  </a:lnTo>
                  <a:lnTo>
                    <a:pt x="1684266" y="895598"/>
                  </a:lnTo>
                  <a:close/>
                  <a:moveTo>
                    <a:pt x="14676" y="869273"/>
                  </a:moveTo>
                  <a:lnTo>
                    <a:pt x="160356" y="869999"/>
                  </a:lnTo>
                  <a:lnTo>
                    <a:pt x="160699" y="888001"/>
                  </a:lnTo>
                  <a:lnTo>
                    <a:pt x="0" y="887200"/>
                  </a:lnTo>
                  <a:lnTo>
                    <a:pt x="12766" y="872429"/>
                  </a:lnTo>
                  <a:close/>
                  <a:moveTo>
                    <a:pt x="1816638" y="797770"/>
                  </a:moveTo>
                  <a:lnTo>
                    <a:pt x="1828455" y="814831"/>
                  </a:lnTo>
                  <a:lnTo>
                    <a:pt x="1682588" y="827227"/>
                  </a:lnTo>
                  <a:lnTo>
                    <a:pt x="1680430" y="809345"/>
                  </a:lnTo>
                  <a:close/>
                  <a:moveTo>
                    <a:pt x="61447" y="791950"/>
                  </a:moveTo>
                  <a:lnTo>
                    <a:pt x="164713" y="801763"/>
                  </a:lnTo>
                  <a:lnTo>
                    <a:pt x="163253" y="819705"/>
                  </a:lnTo>
                  <a:lnTo>
                    <a:pt x="51105" y="809048"/>
                  </a:lnTo>
                  <a:close/>
                  <a:moveTo>
                    <a:pt x="1766145" y="724870"/>
                  </a:moveTo>
                  <a:lnTo>
                    <a:pt x="1777427" y="741158"/>
                  </a:lnTo>
                  <a:lnTo>
                    <a:pt x="1674396" y="759325"/>
                  </a:lnTo>
                  <a:lnTo>
                    <a:pt x="1673685" y="753429"/>
                  </a:lnTo>
                  <a:lnTo>
                    <a:pt x="1670588" y="741719"/>
                  </a:lnTo>
                  <a:close/>
                  <a:moveTo>
                    <a:pt x="94047" y="719066"/>
                  </a:moveTo>
                  <a:lnTo>
                    <a:pt x="175129" y="734198"/>
                  </a:lnTo>
                  <a:lnTo>
                    <a:pt x="171900" y="751906"/>
                  </a:lnTo>
                  <a:lnTo>
                    <a:pt x="87480" y="736151"/>
                  </a:lnTo>
                  <a:close/>
                  <a:moveTo>
                    <a:pt x="1732475" y="654227"/>
                  </a:moveTo>
                  <a:lnTo>
                    <a:pt x="1740061" y="670822"/>
                  </a:lnTo>
                  <a:lnTo>
                    <a:pt x="1657733" y="693102"/>
                  </a:lnTo>
                  <a:lnTo>
                    <a:pt x="1653131" y="675699"/>
                  </a:lnTo>
                  <a:close/>
                  <a:moveTo>
                    <a:pt x="121093" y="648021"/>
                  </a:moveTo>
                  <a:lnTo>
                    <a:pt x="193564" y="668412"/>
                  </a:lnTo>
                  <a:lnTo>
                    <a:pt x="187778" y="685483"/>
                  </a:lnTo>
                  <a:lnTo>
                    <a:pt x="114844" y="664963"/>
                  </a:lnTo>
                  <a:lnTo>
                    <a:pt x="120799" y="649471"/>
                  </a:lnTo>
                  <a:close/>
                  <a:moveTo>
                    <a:pt x="1703605" y="584417"/>
                  </a:moveTo>
                  <a:lnTo>
                    <a:pt x="1707892" y="600448"/>
                  </a:lnTo>
                  <a:lnTo>
                    <a:pt x="1708508" y="601796"/>
                  </a:lnTo>
                  <a:lnTo>
                    <a:pt x="1640259" y="627022"/>
                  </a:lnTo>
                  <a:lnTo>
                    <a:pt x="1639049" y="622444"/>
                  </a:lnTo>
                  <a:lnTo>
                    <a:pt x="1633440" y="610352"/>
                  </a:lnTo>
                  <a:close/>
                  <a:moveTo>
                    <a:pt x="136138" y="573632"/>
                  </a:moveTo>
                  <a:lnTo>
                    <a:pt x="215446" y="603848"/>
                  </a:lnTo>
                  <a:lnTo>
                    <a:pt x="209665" y="620908"/>
                  </a:lnTo>
                  <a:lnTo>
                    <a:pt x="132521" y="591516"/>
                  </a:lnTo>
                  <a:close/>
                  <a:moveTo>
                    <a:pt x="1683900" y="510741"/>
                  </a:moveTo>
                  <a:lnTo>
                    <a:pt x="1688629" y="528423"/>
                  </a:lnTo>
                  <a:lnTo>
                    <a:pt x="1612275" y="564725"/>
                  </a:lnTo>
                  <a:lnTo>
                    <a:pt x="1604700" y="548396"/>
                  </a:lnTo>
                  <a:close/>
                  <a:moveTo>
                    <a:pt x="147252" y="494765"/>
                  </a:moveTo>
                  <a:lnTo>
                    <a:pt x="243177" y="541551"/>
                  </a:lnTo>
                  <a:lnTo>
                    <a:pt x="234224" y="557210"/>
                  </a:lnTo>
                  <a:lnTo>
                    <a:pt x="146805" y="514573"/>
                  </a:lnTo>
                  <a:close/>
                  <a:moveTo>
                    <a:pt x="1670480" y="430384"/>
                  </a:moveTo>
                  <a:lnTo>
                    <a:pt x="1672163" y="450296"/>
                  </a:lnTo>
                  <a:lnTo>
                    <a:pt x="1583450" y="502701"/>
                  </a:lnTo>
                  <a:lnTo>
                    <a:pt x="1573155" y="487877"/>
                  </a:lnTo>
                  <a:close/>
                  <a:moveTo>
                    <a:pt x="149273" y="405169"/>
                  </a:moveTo>
                  <a:lnTo>
                    <a:pt x="277016" y="482359"/>
                  </a:lnTo>
                  <a:lnTo>
                    <a:pt x="268080" y="497989"/>
                  </a:lnTo>
                  <a:lnTo>
                    <a:pt x="148805" y="425916"/>
                  </a:lnTo>
                  <a:close/>
                  <a:moveTo>
                    <a:pt x="195968" y="338361"/>
                  </a:moveTo>
                  <a:lnTo>
                    <a:pt x="314600" y="425459"/>
                  </a:lnTo>
                  <a:lnTo>
                    <a:pt x="302826" y="439145"/>
                  </a:lnTo>
                  <a:lnTo>
                    <a:pt x="173559" y="344239"/>
                  </a:lnTo>
                  <a:lnTo>
                    <a:pt x="192568" y="339792"/>
                  </a:lnTo>
                  <a:close/>
                  <a:moveTo>
                    <a:pt x="1665887" y="337121"/>
                  </a:moveTo>
                  <a:lnTo>
                    <a:pt x="1664242" y="356571"/>
                  </a:lnTo>
                  <a:lnTo>
                    <a:pt x="1664553" y="360248"/>
                  </a:lnTo>
                  <a:lnTo>
                    <a:pt x="1544474" y="446578"/>
                  </a:lnTo>
                  <a:lnTo>
                    <a:pt x="1534206" y="431793"/>
                  </a:lnTo>
                  <a:close/>
                  <a:moveTo>
                    <a:pt x="279257" y="303297"/>
                  </a:moveTo>
                  <a:lnTo>
                    <a:pt x="359087" y="373748"/>
                  </a:lnTo>
                  <a:lnTo>
                    <a:pt x="347347" y="387394"/>
                  </a:lnTo>
                  <a:lnTo>
                    <a:pt x="260839" y="311051"/>
                  </a:lnTo>
                  <a:close/>
                  <a:moveTo>
                    <a:pt x="1595859" y="288337"/>
                  </a:moveTo>
                  <a:lnTo>
                    <a:pt x="1615448" y="295194"/>
                  </a:lnTo>
                  <a:lnTo>
                    <a:pt x="1504459" y="391189"/>
                  </a:lnTo>
                  <a:lnTo>
                    <a:pt x="1491819" y="378322"/>
                  </a:lnTo>
                  <a:close/>
                  <a:moveTo>
                    <a:pt x="348471" y="263494"/>
                  </a:moveTo>
                  <a:lnTo>
                    <a:pt x="405504" y="323744"/>
                  </a:lnTo>
                  <a:lnTo>
                    <a:pt x="394934" y="332080"/>
                  </a:lnTo>
                  <a:lnTo>
                    <a:pt x="391923" y="335581"/>
                  </a:lnTo>
                  <a:lnTo>
                    <a:pt x="333116" y="273456"/>
                  </a:lnTo>
                  <a:close/>
                  <a:moveTo>
                    <a:pt x="1512159" y="259039"/>
                  </a:moveTo>
                  <a:lnTo>
                    <a:pt x="1530860" y="265585"/>
                  </a:lnTo>
                  <a:lnTo>
                    <a:pt x="1456606" y="342477"/>
                  </a:lnTo>
                  <a:lnTo>
                    <a:pt x="1443988" y="329632"/>
                  </a:lnTo>
                  <a:close/>
                  <a:moveTo>
                    <a:pt x="412110" y="221916"/>
                  </a:moveTo>
                  <a:lnTo>
                    <a:pt x="459114" y="281464"/>
                  </a:lnTo>
                  <a:lnTo>
                    <a:pt x="444980" y="292610"/>
                  </a:lnTo>
                  <a:lnTo>
                    <a:pt x="397097" y="231949"/>
                  </a:lnTo>
                  <a:lnTo>
                    <a:pt x="411019" y="222917"/>
                  </a:lnTo>
                  <a:close/>
                  <a:moveTo>
                    <a:pt x="1443396" y="221678"/>
                  </a:moveTo>
                  <a:lnTo>
                    <a:pt x="1459286" y="230644"/>
                  </a:lnTo>
                  <a:lnTo>
                    <a:pt x="1406897" y="295670"/>
                  </a:lnTo>
                  <a:lnTo>
                    <a:pt x="1392300" y="285098"/>
                  </a:lnTo>
                  <a:close/>
                  <a:moveTo>
                    <a:pt x="1379005" y="182170"/>
                  </a:moveTo>
                  <a:lnTo>
                    <a:pt x="1391896" y="192619"/>
                  </a:lnTo>
                  <a:lnTo>
                    <a:pt x="1393186" y="193347"/>
                  </a:lnTo>
                  <a:lnTo>
                    <a:pt x="1351622" y="255636"/>
                  </a:lnTo>
                  <a:lnTo>
                    <a:pt x="1337034" y="245070"/>
                  </a:lnTo>
                  <a:close/>
                  <a:moveTo>
                    <a:pt x="468008" y="170577"/>
                  </a:moveTo>
                  <a:lnTo>
                    <a:pt x="513069" y="239589"/>
                  </a:lnTo>
                  <a:lnTo>
                    <a:pt x="510638" y="240828"/>
                  </a:lnTo>
                  <a:lnTo>
                    <a:pt x="498586" y="250333"/>
                  </a:lnTo>
                  <a:lnTo>
                    <a:pt x="454568" y="182920"/>
                  </a:lnTo>
                  <a:close/>
                  <a:moveTo>
                    <a:pt x="1319759" y="134146"/>
                  </a:moveTo>
                  <a:lnTo>
                    <a:pt x="1333978" y="145672"/>
                  </a:lnTo>
                  <a:lnTo>
                    <a:pt x="1294036" y="219016"/>
                  </a:lnTo>
                  <a:lnTo>
                    <a:pt x="1277891" y="211027"/>
                  </a:lnTo>
                  <a:close/>
                  <a:moveTo>
                    <a:pt x="523355" y="113305"/>
                  </a:moveTo>
                  <a:lnTo>
                    <a:pt x="573987" y="208530"/>
                  </a:lnTo>
                  <a:lnTo>
                    <a:pt x="557949" y="216707"/>
                  </a:lnTo>
                  <a:lnTo>
                    <a:pt x="511350" y="129068"/>
                  </a:lnTo>
                  <a:close/>
                  <a:moveTo>
                    <a:pt x="1261668" y="77024"/>
                  </a:moveTo>
                  <a:lnTo>
                    <a:pt x="1274734" y="92144"/>
                  </a:lnTo>
                  <a:lnTo>
                    <a:pt x="1232872" y="188750"/>
                  </a:lnTo>
                  <a:lnTo>
                    <a:pt x="1216718" y="180757"/>
                  </a:lnTo>
                  <a:close/>
                  <a:moveTo>
                    <a:pt x="879964" y="47539"/>
                  </a:moveTo>
                  <a:lnTo>
                    <a:pt x="896536" y="48415"/>
                  </a:lnTo>
                  <a:lnTo>
                    <a:pt x="898006" y="48246"/>
                  </a:lnTo>
                  <a:lnTo>
                    <a:pt x="900930" y="121496"/>
                  </a:lnTo>
                  <a:lnTo>
                    <a:pt x="882930" y="121839"/>
                  </a:lnTo>
                  <a:close/>
                  <a:moveTo>
                    <a:pt x="803804" y="43511"/>
                  </a:moveTo>
                  <a:lnTo>
                    <a:pt x="822082" y="44478"/>
                  </a:lnTo>
                  <a:lnTo>
                    <a:pt x="832792" y="126618"/>
                  </a:lnTo>
                  <a:lnTo>
                    <a:pt x="814920" y="128774"/>
                  </a:lnTo>
                  <a:close/>
                  <a:moveTo>
                    <a:pt x="577653" y="42008"/>
                  </a:moveTo>
                  <a:lnTo>
                    <a:pt x="634782" y="177534"/>
                  </a:lnTo>
                  <a:lnTo>
                    <a:pt x="618704" y="185731"/>
                  </a:lnTo>
                  <a:lnTo>
                    <a:pt x="565079" y="58518"/>
                  </a:lnTo>
                  <a:close/>
                  <a:moveTo>
                    <a:pt x="973404" y="39567"/>
                  </a:moveTo>
                  <a:lnTo>
                    <a:pt x="969228" y="123258"/>
                  </a:lnTo>
                  <a:lnTo>
                    <a:pt x="951312" y="121130"/>
                  </a:lnTo>
                  <a:lnTo>
                    <a:pt x="955278" y="41654"/>
                  </a:lnTo>
                  <a:close/>
                  <a:moveTo>
                    <a:pt x="723233" y="31443"/>
                  </a:moveTo>
                  <a:lnTo>
                    <a:pt x="742691" y="35995"/>
                  </a:lnTo>
                  <a:lnTo>
                    <a:pt x="765354" y="137622"/>
                  </a:lnTo>
                  <a:lnTo>
                    <a:pt x="747791" y="141567"/>
                  </a:lnTo>
                  <a:close/>
                  <a:moveTo>
                    <a:pt x="1051847" y="25765"/>
                  </a:moveTo>
                  <a:lnTo>
                    <a:pt x="1037014" y="131308"/>
                  </a:lnTo>
                  <a:lnTo>
                    <a:pt x="1019135" y="129184"/>
                  </a:lnTo>
                  <a:lnTo>
                    <a:pt x="1032869" y="31462"/>
                  </a:lnTo>
                  <a:close/>
                  <a:moveTo>
                    <a:pt x="633115" y="6990"/>
                  </a:moveTo>
                  <a:lnTo>
                    <a:pt x="651107" y="14566"/>
                  </a:lnTo>
                  <a:lnTo>
                    <a:pt x="654699" y="15406"/>
                  </a:lnTo>
                  <a:lnTo>
                    <a:pt x="699105" y="154429"/>
                  </a:lnTo>
                  <a:lnTo>
                    <a:pt x="682029" y="160125"/>
                  </a:lnTo>
                  <a:close/>
                  <a:moveTo>
                    <a:pt x="1203134" y="4273"/>
                  </a:moveTo>
                  <a:lnTo>
                    <a:pt x="1213236" y="20976"/>
                  </a:lnTo>
                  <a:lnTo>
                    <a:pt x="1215649" y="23769"/>
                  </a:lnTo>
                  <a:lnTo>
                    <a:pt x="1169442" y="163605"/>
                  </a:lnTo>
                  <a:lnTo>
                    <a:pt x="1152188" y="158449"/>
                  </a:lnTo>
                  <a:close/>
                  <a:moveTo>
                    <a:pt x="1137683" y="0"/>
                  </a:moveTo>
                  <a:lnTo>
                    <a:pt x="1104046" y="144062"/>
                  </a:lnTo>
                  <a:lnTo>
                    <a:pt x="1086767" y="138898"/>
                  </a:lnTo>
                  <a:lnTo>
                    <a:pt x="1117806" y="596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/>
            </a:p>
          </p:txBody>
        </p:sp>
        <p:sp>
          <p:nvSpPr>
            <p:cNvPr id="8" name="MH_SubTitle_2">
              <a:extLst>
                <a:ext uri="{FF2B5EF4-FFF2-40B4-BE49-F238E27FC236}">
                  <a16:creationId xmlns:a16="http://schemas.microsoft.com/office/drawing/2014/main" id="{CE8F4781-10F0-4F98-A5CE-9600EC9FC5F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216214" y="2260289"/>
              <a:ext cx="1686548" cy="1686548"/>
            </a:xfrm>
            <a:custGeom>
              <a:avLst/>
              <a:gdLst>
                <a:gd name="connsiteX0" fmla="*/ 766985 w 1487101"/>
                <a:gd name="connsiteY0" fmla="*/ 20013 h 1487102"/>
                <a:gd name="connsiteX1" fmla="*/ 620740 w 1487101"/>
                <a:gd name="connsiteY1" fmla="*/ 30273 h 1487102"/>
                <a:gd name="connsiteX2" fmla="*/ 30272 w 1487101"/>
                <a:gd name="connsiteY2" fmla="*/ 866362 h 1487102"/>
                <a:gd name="connsiteX3" fmla="*/ 866362 w 1487101"/>
                <a:gd name="connsiteY3" fmla="*/ 1456830 h 1487102"/>
                <a:gd name="connsiteX4" fmla="*/ 1456829 w 1487101"/>
                <a:gd name="connsiteY4" fmla="*/ 620740 h 1487102"/>
                <a:gd name="connsiteX5" fmla="*/ 766985 w 1487101"/>
                <a:gd name="connsiteY5" fmla="*/ 20013 h 1487102"/>
                <a:gd name="connsiteX6" fmla="*/ 767622 w 1487101"/>
                <a:gd name="connsiteY6" fmla="*/ 364 h 1487102"/>
                <a:gd name="connsiteX7" fmla="*/ 1476200 w 1487101"/>
                <a:gd name="connsiteY7" fmla="*/ 617405 h 1487102"/>
                <a:gd name="connsiteX8" fmla="*/ 869697 w 1487101"/>
                <a:gd name="connsiteY8" fmla="*/ 1476201 h 1487102"/>
                <a:gd name="connsiteX9" fmla="*/ 10901 w 1487101"/>
                <a:gd name="connsiteY9" fmla="*/ 869698 h 1487102"/>
                <a:gd name="connsiteX10" fmla="*/ 617404 w 1487101"/>
                <a:gd name="connsiteY10" fmla="*/ 10902 h 1487102"/>
                <a:gd name="connsiteX11" fmla="*/ 767622 w 1487101"/>
                <a:gd name="connsiteY11" fmla="*/ 364 h 148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01" h="1487102">
                  <a:moveTo>
                    <a:pt x="766985" y="20013"/>
                  </a:moveTo>
                  <a:cubicBezTo>
                    <a:pt x="718916" y="18506"/>
                    <a:pt x="669981" y="21794"/>
                    <a:pt x="620740" y="30273"/>
                  </a:cubicBezTo>
                  <a:cubicBezTo>
                    <a:pt x="226807" y="98099"/>
                    <a:pt x="-37554" y="472430"/>
                    <a:pt x="30272" y="866362"/>
                  </a:cubicBezTo>
                  <a:cubicBezTo>
                    <a:pt x="98099" y="1260295"/>
                    <a:pt x="472430" y="1524656"/>
                    <a:pt x="866362" y="1456830"/>
                  </a:cubicBezTo>
                  <a:cubicBezTo>
                    <a:pt x="1260295" y="1389003"/>
                    <a:pt x="1524656" y="1014672"/>
                    <a:pt x="1456829" y="620740"/>
                  </a:cubicBezTo>
                  <a:cubicBezTo>
                    <a:pt x="1397481" y="276049"/>
                    <a:pt x="1103466" y="30561"/>
                    <a:pt x="766985" y="20013"/>
                  </a:cubicBezTo>
                  <a:close/>
                  <a:moveTo>
                    <a:pt x="767622" y="364"/>
                  </a:moveTo>
                  <a:cubicBezTo>
                    <a:pt x="1113240" y="11198"/>
                    <a:pt x="1415240" y="263352"/>
                    <a:pt x="1476200" y="617405"/>
                  </a:cubicBezTo>
                  <a:cubicBezTo>
                    <a:pt x="1545869" y="1022036"/>
                    <a:pt x="1274328" y="1406532"/>
                    <a:pt x="869697" y="1476201"/>
                  </a:cubicBezTo>
                  <a:cubicBezTo>
                    <a:pt x="465066" y="1545869"/>
                    <a:pt x="80570" y="1274329"/>
                    <a:pt x="10901" y="869698"/>
                  </a:cubicBezTo>
                  <a:cubicBezTo>
                    <a:pt x="-58767" y="465067"/>
                    <a:pt x="212773" y="80570"/>
                    <a:pt x="617404" y="10902"/>
                  </a:cubicBezTo>
                  <a:cubicBezTo>
                    <a:pt x="667983" y="2193"/>
                    <a:pt x="718248" y="-1184"/>
                    <a:pt x="767622" y="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图片编辑</a:t>
              </a:r>
            </a:p>
          </p:txBody>
        </p:sp>
        <p:sp>
          <p:nvSpPr>
            <p:cNvPr id="9" name="MH_Other_4">
              <a:extLst>
                <a:ext uri="{FF2B5EF4-FFF2-40B4-BE49-F238E27FC236}">
                  <a16:creationId xmlns:a16="http://schemas.microsoft.com/office/drawing/2014/main" id="{4E0A85EF-9F46-419B-AE70-AF6FD4DB0F5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84107" y="2260289"/>
              <a:ext cx="1345040" cy="351046"/>
            </a:xfrm>
            <a:custGeom>
              <a:avLst/>
              <a:gdLst>
                <a:gd name="connsiteX0" fmla="*/ 650988 w 1301976"/>
                <a:gd name="connsiteY0" fmla="*/ 0 h 275406"/>
                <a:gd name="connsiteX1" fmla="*/ 1294759 w 1301976"/>
                <a:gd name="connsiteY1" fmla="*/ 266659 h 275406"/>
                <a:gd name="connsiteX2" fmla="*/ 1301976 w 1301976"/>
                <a:gd name="connsiteY2" fmla="*/ 275406 h 275406"/>
                <a:gd name="connsiteX3" fmla="*/ 0 w 1301976"/>
                <a:gd name="connsiteY3" fmla="*/ 275406 h 275406"/>
                <a:gd name="connsiteX4" fmla="*/ 7218 w 1301976"/>
                <a:gd name="connsiteY4" fmla="*/ 266659 h 275406"/>
                <a:gd name="connsiteX5" fmla="*/ 650988 w 1301976"/>
                <a:gd name="connsiteY5" fmla="*/ 0 h 27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976" h="275406">
                  <a:moveTo>
                    <a:pt x="650988" y="0"/>
                  </a:moveTo>
                  <a:cubicBezTo>
                    <a:pt x="902396" y="0"/>
                    <a:pt x="1130003" y="101903"/>
                    <a:pt x="1294759" y="266659"/>
                  </a:cubicBezTo>
                  <a:lnTo>
                    <a:pt x="1301976" y="275406"/>
                  </a:lnTo>
                  <a:lnTo>
                    <a:pt x="0" y="275406"/>
                  </a:lnTo>
                  <a:lnTo>
                    <a:pt x="7218" y="266659"/>
                  </a:lnTo>
                  <a:cubicBezTo>
                    <a:pt x="171973" y="101903"/>
                    <a:pt x="399580" y="0"/>
                    <a:pt x="650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02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740993-0A4D-4F3F-A40A-336A3A7B43A3}"/>
              </a:ext>
            </a:extLst>
          </p:cNvPr>
          <p:cNvGrpSpPr/>
          <p:nvPr/>
        </p:nvGrpSpPr>
        <p:grpSpPr>
          <a:xfrm>
            <a:off x="6569176" y="2044701"/>
            <a:ext cx="2211208" cy="2117724"/>
            <a:chOff x="7776562" y="2044701"/>
            <a:chExt cx="2211208" cy="2117724"/>
          </a:xfrm>
        </p:grpSpPr>
        <p:sp>
          <p:nvSpPr>
            <p:cNvPr id="10" name="MH_Other_7">
              <a:extLst>
                <a:ext uri="{FF2B5EF4-FFF2-40B4-BE49-F238E27FC236}">
                  <a16:creationId xmlns:a16="http://schemas.microsoft.com/office/drawing/2014/main" id="{11EA9E5F-EF7A-43B7-9E9B-E2059C9E060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776562" y="2044701"/>
              <a:ext cx="2211208" cy="2117724"/>
            </a:xfrm>
            <a:custGeom>
              <a:avLst/>
              <a:gdLst>
                <a:gd name="connsiteX0" fmla="*/ 961691 w 1844621"/>
                <a:gd name="connsiteY0" fmla="*/ 1643760 h 1765598"/>
                <a:gd name="connsiteX1" fmla="*/ 964657 w 1844621"/>
                <a:gd name="connsiteY1" fmla="*/ 1718060 h 1765598"/>
                <a:gd name="connsiteX2" fmla="*/ 948083 w 1844621"/>
                <a:gd name="connsiteY2" fmla="*/ 1717184 h 1765598"/>
                <a:gd name="connsiteX3" fmla="*/ 946614 w 1844621"/>
                <a:gd name="connsiteY3" fmla="*/ 1717353 h 1765598"/>
                <a:gd name="connsiteX4" fmla="*/ 943691 w 1844621"/>
                <a:gd name="connsiteY4" fmla="*/ 1644103 h 1765598"/>
                <a:gd name="connsiteX5" fmla="*/ 875350 w 1844621"/>
                <a:gd name="connsiteY5" fmla="*/ 1643169 h 1765598"/>
                <a:gd name="connsiteX6" fmla="*/ 893299 w 1844621"/>
                <a:gd name="connsiteY6" fmla="*/ 1644629 h 1765598"/>
                <a:gd name="connsiteX7" fmla="*/ 889341 w 1844621"/>
                <a:gd name="connsiteY7" fmla="*/ 1723945 h 1765598"/>
                <a:gd name="connsiteX8" fmla="*/ 871214 w 1844621"/>
                <a:gd name="connsiteY8" fmla="*/ 1726031 h 1765598"/>
                <a:gd name="connsiteX9" fmla="*/ 1029699 w 1844621"/>
                <a:gd name="connsiteY9" fmla="*/ 1636826 h 1765598"/>
                <a:gd name="connsiteX10" fmla="*/ 1040815 w 1844621"/>
                <a:gd name="connsiteY10" fmla="*/ 1722087 h 1765598"/>
                <a:gd name="connsiteX11" fmla="*/ 1022537 w 1844621"/>
                <a:gd name="connsiteY11" fmla="*/ 1721121 h 1765598"/>
                <a:gd name="connsiteX12" fmla="*/ 1011828 w 1844621"/>
                <a:gd name="connsiteY12" fmla="*/ 1638982 h 1765598"/>
                <a:gd name="connsiteX13" fmla="*/ 807350 w 1844621"/>
                <a:gd name="connsiteY13" fmla="*/ 1636115 h 1765598"/>
                <a:gd name="connsiteX14" fmla="*/ 822430 w 1844621"/>
                <a:gd name="connsiteY14" fmla="*/ 1638864 h 1765598"/>
                <a:gd name="connsiteX15" fmla="*/ 825110 w 1844621"/>
                <a:gd name="connsiteY15" fmla="*/ 1639083 h 1765598"/>
                <a:gd name="connsiteX16" fmla="*/ 811751 w 1844621"/>
                <a:gd name="connsiteY16" fmla="*/ 1734136 h 1765598"/>
                <a:gd name="connsiteX17" fmla="*/ 792774 w 1844621"/>
                <a:gd name="connsiteY17" fmla="*/ 1739833 h 1765598"/>
                <a:gd name="connsiteX18" fmla="*/ 1096827 w 1844621"/>
                <a:gd name="connsiteY18" fmla="*/ 1624033 h 1765598"/>
                <a:gd name="connsiteX19" fmla="*/ 1121385 w 1844621"/>
                <a:gd name="connsiteY19" fmla="*/ 1734155 h 1765598"/>
                <a:gd name="connsiteX20" fmla="*/ 1101928 w 1844621"/>
                <a:gd name="connsiteY20" fmla="*/ 1729603 h 1765598"/>
                <a:gd name="connsiteX21" fmla="*/ 1079265 w 1844621"/>
                <a:gd name="connsiteY21" fmla="*/ 1627978 h 1765598"/>
                <a:gd name="connsiteX22" fmla="*/ 740342 w 1844621"/>
                <a:gd name="connsiteY22" fmla="*/ 1622534 h 1765598"/>
                <a:gd name="connsiteX23" fmla="*/ 749046 w 1844621"/>
                <a:gd name="connsiteY23" fmla="*/ 1625484 h 1765598"/>
                <a:gd name="connsiteX24" fmla="*/ 757767 w 1844621"/>
                <a:gd name="connsiteY24" fmla="*/ 1627074 h 1765598"/>
                <a:gd name="connsiteX25" fmla="*/ 726815 w 1844621"/>
                <a:gd name="connsiteY25" fmla="*/ 1759631 h 1765598"/>
                <a:gd name="connsiteX26" fmla="*/ 706937 w 1844621"/>
                <a:gd name="connsiteY26" fmla="*/ 1765598 h 1765598"/>
                <a:gd name="connsiteX27" fmla="*/ 1162592 w 1844621"/>
                <a:gd name="connsiteY27" fmla="*/ 1605474 h 1765598"/>
                <a:gd name="connsiteX28" fmla="*/ 1211506 w 1844621"/>
                <a:gd name="connsiteY28" fmla="*/ 1758609 h 1765598"/>
                <a:gd name="connsiteX29" fmla="*/ 1193512 w 1844621"/>
                <a:gd name="connsiteY29" fmla="*/ 1751032 h 1765598"/>
                <a:gd name="connsiteX30" fmla="*/ 1189921 w 1844621"/>
                <a:gd name="connsiteY30" fmla="*/ 1750192 h 1765598"/>
                <a:gd name="connsiteX31" fmla="*/ 1145515 w 1844621"/>
                <a:gd name="connsiteY31" fmla="*/ 1611170 h 1765598"/>
                <a:gd name="connsiteX32" fmla="*/ 675637 w 1844621"/>
                <a:gd name="connsiteY32" fmla="*/ 1600604 h 1765598"/>
                <a:gd name="connsiteX33" fmla="*/ 692686 w 1844621"/>
                <a:gd name="connsiteY33" fmla="*/ 1606382 h 1765598"/>
                <a:gd name="connsiteX34" fmla="*/ 641486 w 1844621"/>
                <a:gd name="connsiteY34" fmla="*/ 1761326 h 1765598"/>
                <a:gd name="connsiteX35" fmla="*/ 631383 w 1844621"/>
                <a:gd name="connsiteY35" fmla="*/ 1744623 h 1765598"/>
                <a:gd name="connsiteX36" fmla="*/ 628970 w 1844621"/>
                <a:gd name="connsiteY36" fmla="*/ 1741831 h 1765598"/>
                <a:gd name="connsiteX37" fmla="*/ 1225916 w 1844621"/>
                <a:gd name="connsiteY37" fmla="*/ 1579868 h 1765598"/>
                <a:gd name="connsiteX38" fmla="*/ 1279540 w 1844621"/>
                <a:gd name="connsiteY38" fmla="*/ 1707080 h 1765598"/>
                <a:gd name="connsiteX39" fmla="*/ 1266966 w 1844621"/>
                <a:gd name="connsiteY39" fmla="*/ 1723591 h 1765598"/>
                <a:gd name="connsiteX40" fmla="*/ 1209837 w 1844621"/>
                <a:gd name="connsiteY40" fmla="*/ 1588066 h 1765598"/>
                <a:gd name="connsiteX41" fmla="*/ 610954 w 1844621"/>
                <a:gd name="connsiteY41" fmla="*/ 1578681 h 1765598"/>
                <a:gd name="connsiteX42" fmla="*/ 628059 w 1844621"/>
                <a:gd name="connsiteY42" fmla="*/ 1584478 h 1765598"/>
                <a:gd name="connsiteX43" fmla="*/ 582951 w 1844621"/>
                <a:gd name="connsiteY43" fmla="*/ 1688574 h 1765598"/>
                <a:gd name="connsiteX44" fmla="*/ 569886 w 1844621"/>
                <a:gd name="connsiteY44" fmla="*/ 1673454 h 1765598"/>
                <a:gd name="connsiteX45" fmla="*/ 1286670 w 1844621"/>
                <a:gd name="connsiteY45" fmla="*/ 1548893 h 1765598"/>
                <a:gd name="connsiteX46" fmla="*/ 1333269 w 1844621"/>
                <a:gd name="connsiteY46" fmla="*/ 1636531 h 1765598"/>
                <a:gd name="connsiteX47" fmla="*/ 1321264 w 1844621"/>
                <a:gd name="connsiteY47" fmla="*/ 1652294 h 1765598"/>
                <a:gd name="connsiteX48" fmla="*/ 1270632 w 1844621"/>
                <a:gd name="connsiteY48" fmla="*/ 1557070 h 1765598"/>
                <a:gd name="connsiteX49" fmla="*/ 551444 w 1844621"/>
                <a:gd name="connsiteY49" fmla="*/ 1545001 h 1765598"/>
                <a:gd name="connsiteX50" fmla="*/ 567074 w 1844621"/>
                <a:gd name="connsiteY50" fmla="*/ 1553937 h 1765598"/>
                <a:gd name="connsiteX51" fmla="*/ 524862 w 1844621"/>
                <a:gd name="connsiteY51" fmla="*/ 1631452 h 1765598"/>
                <a:gd name="connsiteX52" fmla="*/ 510642 w 1844621"/>
                <a:gd name="connsiteY52" fmla="*/ 1619926 h 1765598"/>
                <a:gd name="connsiteX53" fmla="*/ 1346034 w 1844621"/>
                <a:gd name="connsiteY53" fmla="*/ 1515267 h 1765598"/>
                <a:gd name="connsiteX54" fmla="*/ 1390051 w 1844621"/>
                <a:gd name="connsiteY54" fmla="*/ 1582679 h 1765598"/>
                <a:gd name="connsiteX55" fmla="*/ 1376613 w 1844621"/>
                <a:gd name="connsiteY55" fmla="*/ 1595021 h 1765598"/>
                <a:gd name="connsiteX56" fmla="*/ 1331552 w 1844621"/>
                <a:gd name="connsiteY56" fmla="*/ 1526010 h 1765598"/>
                <a:gd name="connsiteX57" fmla="*/ 1333983 w 1844621"/>
                <a:gd name="connsiteY57" fmla="*/ 1524770 h 1765598"/>
                <a:gd name="connsiteX58" fmla="*/ 492213 w 1844621"/>
                <a:gd name="connsiteY58" fmla="*/ 1511140 h 1765598"/>
                <a:gd name="connsiteX59" fmla="*/ 507877 w 1844621"/>
                <a:gd name="connsiteY59" fmla="*/ 1520095 h 1765598"/>
                <a:gd name="connsiteX60" fmla="*/ 465615 w 1844621"/>
                <a:gd name="connsiteY60" fmla="*/ 1583429 h 1765598"/>
                <a:gd name="connsiteX61" fmla="*/ 452723 w 1844621"/>
                <a:gd name="connsiteY61" fmla="*/ 1572979 h 1765598"/>
                <a:gd name="connsiteX62" fmla="*/ 451434 w 1844621"/>
                <a:gd name="connsiteY62" fmla="*/ 1572252 h 1765598"/>
                <a:gd name="connsiteX63" fmla="*/ 1399641 w 1844621"/>
                <a:gd name="connsiteY63" fmla="*/ 1472989 h 1765598"/>
                <a:gd name="connsiteX64" fmla="*/ 1447523 w 1844621"/>
                <a:gd name="connsiteY64" fmla="*/ 1533649 h 1765598"/>
                <a:gd name="connsiteX65" fmla="*/ 1433600 w 1844621"/>
                <a:gd name="connsiteY65" fmla="*/ 1542681 h 1765598"/>
                <a:gd name="connsiteX66" fmla="*/ 1432510 w 1844621"/>
                <a:gd name="connsiteY66" fmla="*/ 1543682 h 1765598"/>
                <a:gd name="connsiteX67" fmla="*/ 1385507 w 1844621"/>
                <a:gd name="connsiteY67" fmla="*/ 1484135 h 1765598"/>
                <a:gd name="connsiteX68" fmla="*/ 439084 w 1844621"/>
                <a:gd name="connsiteY68" fmla="*/ 1468240 h 1765598"/>
                <a:gd name="connsiteX69" fmla="*/ 452737 w 1844621"/>
                <a:gd name="connsiteY69" fmla="*/ 1479985 h 1765598"/>
                <a:gd name="connsiteX70" fmla="*/ 401226 w 1844621"/>
                <a:gd name="connsiteY70" fmla="*/ 1543921 h 1765598"/>
                <a:gd name="connsiteX71" fmla="*/ 385335 w 1844621"/>
                <a:gd name="connsiteY71" fmla="*/ 1534955 h 1765598"/>
                <a:gd name="connsiteX72" fmla="*/ 1452700 w 1844621"/>
                <a:gd name="connsiteY72" fmla="*/ 1430017 h 1765598"/>
                <a:gd name="connsiteX73" fmla="*/ 1511505 w 1844621"/>
                <a:gd name="connsiteY73" fmla="*/ 1492141 h 1765598"/>
                <a:gd name="connsiteX74" fmla="*/ 1496150 w 1844621"/>
                <a:gd name="connsiteY74" fmla="*/ 1502102 h 1765598"/>
                <a:gd name="connsiteX75" fmla="*/ 1439119 w 1844621"/>
                <a:gd name="connsiteY75" fmla="*/ 1441854 h 1765598"/>
                <a:gd name="connsiteX76" fmla="*/ 1449687 w 1844621"/>
                <a:gd name="connsiteY76" fmla="*/ 1433519 h 1765598"/>
                <a:gd name="connsiteX77" fmla="*/ 387391 w 1844621"/>
                <a:gd name="connsiteY77" fmla="*/ 1423768 h 1765598"/>
                <a:gd name="connsiteX78" fmla="*/ 401059 w 1844621"/>
                <a:gd name="connsiteY78" fmla="*/ 1435526 h 1765598"/>
                <a:gd name="connsiteX79" fmla="*/ 332463 w 1844621"/>
                <a:gd name="connsiteY79" fmla="*/ 1506560 h 1765598"/>
                <a:gd name="connsiteX80" fmla="*/ 313761 w 1844621"/>
                <a:gd name="connsiteY80" fmla="*/ 1500014 h 1765598"/>
                <a:gd name="connsiteX81" fmla="*/ 1497274 w 1844621"/>
                <a:gd name="connsiteY81" fmla="*/ 1378205 h 1765598"/>
                <a:gd name="connsiteX82" fmla="*/ 1583781 w 1844621"/>
                <a:gd name="connsiteY82" fmla="*/ 1454547 h 1765598"/>
                <a:gd name="connsiteX83" fmla="*/ 1565364 w 1844621"/>
                <a:gd name="connsiteY83" fmla="*/ 1462300 h 1765598"/>
                <a:gd name="connsiteX84" fmla="*/ 1485535 w 1844621"/>
                <a:gd name="connsiteY84" fmla="*/ 1391850 h 1765598"/>
                <a:gd name="connsiteX85" fmla="*/ 342078 w 1844621"/>
                <a:gd name="connsiteY85" fmla="*/ 1372754 h 1765598"/>
                <a:gd name="connsiteX86" fmla="*/ 353236 w 1844621"/>
                <a:gd name="connsiteY86" fmla="*/ 1386902 h 1765598"/>
                <a:gd name="connsiteX87" fmla="*/ 248764 w 1844621"/>
                <a:gd name="connsiteY87" fmla="*/ 1477262 h 1765598"/>
                <a:gd name="connsiteX88" fmla="*/ 229175 w 1844621"/>
                <a:gd name="connsiteY88" fmla="*/ 1470405 h 1765598"/>
                <a:gd name="connsiteX89" fmla="*/ 1541797 w 1844621"/>
                <a:gd name="connsiteY89" fmla="*/ 1326453 h 1765598"/>
                <a:gd name="connsiteX90" fmla="*/ 1671063 w 1844621"/>
                <a:gd name="connsiteY90" fmla="*/ 1421359 h 1765598"/>
                <a:gd name="connsiteX91" fmla="*/ 1652052 w 1844621"/>
                <a:gd name="connsiteY91" fmla="*/ 1425806 h 1765598"/>
                <a:gd name="connsiteX92" fmla="*/ 1648653 w 1844621"/>
                <a:gd name="connsiteY92" fmla="*/ 1427237 h 1765598"/>
                <a:gd name="connsiteX93" fmla="*/ 1530022 w 1844621"/>
                <a:gd name="connsiteY93" fmla="*/ 1340139 h 1765598"/>
                <a:gd name="connsiteX94" fmla="*/ 299862 w 1844621"/>
                <a:gd name="connsiteY94" fmla="*/ 1319225 h 1765598"/>
                <a:gd name="connsiteX95" fmla="*/ 311019 w 1844621"/>
                <a:gd name="connsiteY95" fmla="*/ 1333372 h 1765598"/>
                <a:gd name="connsiteX96" fmla="*/ 178732 w 1844621"/>
                <a:gd name="connsiteY96" fmla="*/ 1428480 h 1765598"/>
                <a:gd name="connsiteX97" fmla="*/ 180377 w 1844621"/>
                <a:gd name="connsiteY97" fmla="*/ 1409027 h 1765598"/>
                <a:gd name="connsiteX98" fmla="*/ 180067 w 1844621"/>
                <a:gd name="connsiteY98" fmla="*/ 1405352 h 1765598"/>
                <a:gd name="connsiteX99" fmla="*/ 1576542 w 1844621"/>
                <a:gd name="connsiteY99" fmla="*/ 1267609 h 1765598"/>
                <a:gd name="connsiteX100" fmla="*/ 1695816 w 1844621"/>
                <a:gd name="connsiteY100" fmla="*/ 1339681 h 1765598"/>
                <a:gd name="connsiteX101" fmla="*/ 1695348 w 1844621"/>
                <a:gd name="connsiteY101" fmla="*/ 1360430 h 1765598"/>
                <a:gd name="connsiteX102" fmla="*/ 1567606 w 1844621"/>
                <a:gd name="connsiteY102" fmla="*/ 1283241 h 1765598"/>
                <a:gd name="connsiteX103" fmla="*/ 263531 w 1844621"/>
                <a:gd name="connsiteY103" fmla="*/ 1261503 h 1765598"/>
                <a:gd name="connsiteX104" fmla="*/ 271723 w 1844621"/>
                <a:gd name="connsiteY104" fmla="*/ 1277570 h 1765598"/>
                <a:gd name="connsiteX105" fmla="*/ 174140 w 1844621"/>
                <a:gd name="connsiteY105" fmla="*/ 1335215 h 1765598"/>
                <a:gd name="connsiteX106" fmla="*/ 172457 w 1844621"/>
                <a:gd name="connsiteY106" fmla="*/ 1315303 h 1765598"/>
                <a:gd name="connsiteX107" fmla="*/ 1610398 w 1844621"/>
                <a:gd name="connsiteY107" fmla="*/ 1208387 h 1765598"/>
                <a:gd name="connsiteX108" fmla="*/ 1697816 w 1844621"/>
                <a:gd name="connsiteY108" fmla="*/ 1251024 h 1765598"/>
                <a:gd name="connsiteX109" fmla="*/ 1697369 w 1844621"/>
                <a:gd name="connsiteY109" fmla="*/ 1270832 h 1765598"/>
                <a:gd name="connsiteX110" fmla="*/ 1601446 w 1844621"/>
                <a:gd name="connsiteY110" fmla="*/ 1224047 h 1765598"/>
                <a:gd name="connsiteX111" fmla="*/ 232566 w 1844621"/>
                <a:gd name="connsiteY111" fmla="*/ 1200770 h 1765598"/>
                <a:gd name="connsiteX112" fmla="*/ 240745 w 1844621"/>
                <a:gd name="connsiteY112" fmla="*/ 1216812 h 1765598"/>
                <a:gd name="connsiteX113" fmla="*/ 160720 w 1844621"/>
                <a:gd name="connsiteY113" fmla="*/ 1254859 h 1765598"/>
                <a:gd name="connsiteX114" fmla="*/ 155991 w 1844621"/>
                <a:gd name="connsiteY114" fmla="*/ 1237178 h 1765598"/>
                <a:gd name="connsiteX115" fmla="*/ 1634958 w 1844621"/>
                <a:gd name="connsiteY115" fmla="*/ 1144690 h 1765598"/>
                <a:gd name="connsiteX116" fmla="*/ 1712099 w 1844621"/>
                <a:gd name="connsiteY116" fmla="*/ 1174082 h 1765598"/>
                <a:gd name="connsiteX117" fmla="*/ 1708482 w 1844621"/>
                <a:gd name="connsiteY117" fmla="*/ 1191966 h 1765598"/>
                <a:gd name="connsiteX118" fmla="*/ 1629176 w 1844621"/>
                <a:gd name="connsiteY118" fmla="*/ 1161750 h 1765598"/>
                <a:gd name="connsiteX119" fmla="*/ 204756 w 1844621"/>
                <a:gd name="connsiteY119" fmla="*/ 1138431 h 1765598"/>
                <a:gd name="connsiteX120" fmla="*/ 210455 w 1844621"/>
                <a:gd name="connsiteY120" fmla="*/ 1155515 h 1765598"/>
                <a:gd name="connsiteX121" fmla="*/ 141015 w 1844621"/>
                <a:gd name="connsiteY121" fmla="*/ 1181182 h 1765598"/>
                <a:gd name="connsiteX122" fmla="*/ 136727 w 1844621"/>
                <a:gd name="connsiteY122" fmla="*/ 1165150 h 1765598"/>
                <a:gd name="connsiteX123" fmla="*/ 136112 w 1844621"/>
                <a:gd name="connsiteY123" fmla="*/ 1163804 h 1765598"/>
                <a:gd name="connsiteX124" fmla="*/ 1656844 w 1844621"/>
                <a:gd name="connsiteY124" fmla="*/ 1080115 h 1765598"/>
                <a:gd name="connsiteX125" fmla="*/ 1729776 w 1844621"/>
                <a:gd name="connsiteY125" fmla="*/ 1100634 h 1765598"/>
                <a:gd name="connsiteX126" fmla="*/ 1723821 w 1844621"/>
                <a:gd name="connsiteY126" fmla="*/ 1116126 h 1765598"/>
                <a:gd name="connsiteX127" fmla="*/ 1723528 w 1844621"/>
                <a:gd name="connsiteY127" fmla="*/ 1117576 h 1765598"/>
                <a:gd name="connsiteX128" fmla="*/ 1651058 w 1844621"/>
                <a:gd name="connsiteY128" fmla="*/ 1097186 h 1765598"/>
                <a:gd name="connsiteX129" fmla="*/ 184625 w 1844621"/>
                <a:gd name="connsiteY129" fmla="*/ 1073110 h 1765598"/>
                <a:gd name="connsiteX130" fmla="*/ 188043 w 1844621"/>
                <a:gd name="connsiteY130" fmla="*/ 1088326 h 1765598"/>
                <a:gd name="connsiteX131" fmla="*/ 188810 w 1844621"/>
                <a:gd name="connsiteY131" fmla="*/ 1090624 h 1765598"/>
                <a:gd name="connsiteX132" fmla="*/ 112145 w 1844621"/>
                <a:gd name="connsiteY132" fmla="*/ 1111372 h 1765598"/>
                <a:gd name="connsiteX133" fmla="*/ 104560 w 1844621"/>
                <a:gd name="connsiteY133" fmla="*/ 1094778 h 1765598"/>
                <a:gd name="connsiteX134" fmla="*/ 1672722 w 1844621"/>
                <a:gd name="connsiteY134" fmla="*/ 1013691 h 1765598"/>
                <a:gd name="connsiteX135" fmla="*/ 1757141 w 1844621"/>
                <a:gd name="connsiteY135" fmla="*/ 1029446 h 1765598"/>
                <a:gd name="connsiteX136" fmla="*/ 1750574 w 1844621"/>
                <a:gd name="connsiteY136" fmla="*/ 1046531 h 1765598"/>
                <a:gd name="connsiteX137" fmla="*/ 1669493 w 1844621"/>
                <a:gd name="connsiteY137" fmla="*/ 1031399 h 1765598"/>
                <a:gd name="connsiteX138" fmla="*/ 170225 w 1844621"/>
                <a:gd name="connsiteY138" fmla="*/ 1006273 h 1765598"/>
                <a:gd name="connsiteX139" fmla="*/ 170936 w 1844621"/>
                <a:gd name="connsiteY139" fmla="*/ 1012170 h 1765598"/>
                <a:gd name="connsiteX140" fmla="*/ 173584 w 1844621"/>
                <a:gd name="connsiteY140" fmla="*/ 1023958 h 1765598"/>
                <a:gd name="connsiteX141" fmla="*/ 78475 w 1844621"/>
                <a:gd name="connsiteY141" fmla="*/ 1040728 h 1765598"/>
                <a:gd name="connsiteX142" fmla="*/ 67193 w 1844621"/>
                <a:gd name="connsiteY142" fmla="*/ 1024440 h 1765598"/>
                <a:gd name="connsiteX143" fmla="*/ 1681368 w 1844621"/>
                <a:gd name="connsiteY143" fmla="*/ 945892 h 1765598"/>
                <a:gd name="connsiteX144" fmla="*/ 1793516 w 1844621"/>
                <a:gd name="connsiteY144" fmla="*/ 956550 h 1765598"/>
                <a:gd name="connsiteX145" fmla="*/ 1783173 w 1844621"/>
                <a:gd name="connsiteY145" fmla="*/ 973649 h 1765598"/>
                <a:gd name="connsiteX146" fmla="*/ 1679909 w 1844621"/>
                <a:gd name="connsiteY146" fmla="*/ 963835 h 1765598"/>
                <a:gd name="connsiteX147" fmla="*/ 162034 w 1844621"/>
                <a:gd name="connsiteY147" fmla="*/ 938372 h 1765598"/>
                <a:gd name="connsiteX148" fmla="*/ 164191 w 1844621"/>
                <a:gd name="connsiteY148" fmla="*/ 956254 h 1765598"/>
                <a:gd name="connsiteX149" fmla="*/ 27981 w 1844621"/>
                <a:gd name="connsiteY149" fmla="*/ 967828 h 1765598"/>
                <a:gd name="connsiteX150" fmla="*/ 16164 w 1844621"/>
                <a:gd name="connsiteY150" fmla="*/ 950767 h 1765598"/>
                <a:gd name="connsiteX151" fmla="*/ 1683923 w 1844621"/>
                <a:gd name="connsiteY151" fmla="*/ 877596 h 1765598"/>
                <a:gd name="connsiteX152" fmla="*/ 1844621 w 1844621"/>
                <a:gd name="connsiteY152" fmla="*/ 878397 h 1765598"/>
                <a:gd name="connsiteX153" fmla="*/ 1831855 w 1844621"/>
                <a:gd name="connsiteY153" fmla="*/ 893168 h 1765598"/>
                <a:gd name="connsiteX154" fmla="*/ 1829946 w 1844621"/>
                <a:gd name="connsiteY154" fmla="*/ 896325 h 1765598"/>
                <a:gd name="connsiteX155" fmla="*/ 1684266 w 1844621"/>
                <a:gd name="connsiteY155" fmla="*/ 895598 h 1765598"/>
                <a:gd name="connsiteX156" fmla="*/ 14676 w 1844621"/>
                <a:gd name="connsiteY156" fmla="*/ 869273 h 1765598"/>
                <a:gd name="connsiteX157" fmla="*/ 160356 w 1844621"/>
                <a:gd name="connsiteY157" fmla="*/ 869999 h 1765598"/>
                <a:gd name="connsiteX158" fmla="*/ 160699 w 1844621"/>
                <a:gd name="connsiteY158" fmla="*/ 888001 h 1765598"/>
                <a:gd name="connsiteX159" fmla="*/ 0 w 1844621"/>
                <a:gd name="connsiteY159" fmla="*/ 887200 h 1765598"/>
                <a:gd name="connsiteX160" fmla="*/ 12766 w 1844621"/>
                <a:gd name="connsiteY160" fmla="*/ 872429 h 1765598"/>
                <a:gd name="connsiteX161" fmla="*/ 1816638 w 1844621"/>
                <a:gd name="connsiteY161" fmla="*/ 797770 h 1765598"/>
                <a:gd name="connsiteX162" fmla="*/ 1828455 w 1844621"/>
                <a:gd name="connsiteY162" fmla="*/ 814831 h 1765598"/>
                <a:gd name="connsiteX163" fmla="*/ 1682588 w 1844621"/>
                <a:gd name="connsiteY163" fmla="*/ 827227 h 1765598"/>
                <a:gd name="connsiteX164" fmla="*/ 1680430 w 1844621"/>
                <a:gd name="connsiteY164" fmla="*/ 809345 h 1765598"/>
                <a:gd name="connsiteX165" fmla="*/ 61447 w 1844621"/>
                <a:gd name="connsiteY165" fmla="*/ 791950 h 1765598"/>
                <a:gd name="connsiteX166" fmla="*/ 164713 w 1844621"/>
                <a:gd name="connsiteY166" fmla="*/ 801763 h 1765598"/>
                <a:gd name="connsiteX167" fmla="*/ 163253 w 1844621"/>
                <a:gd name="connsiteY167" fmla="*/ 819705 h 1765598"/>
                <a:gd name="connsiteX168" fmla="*/ 51105 w 1844621"/>
                <a:gd name="connsiteY168" fmla="*/ 809048 h 1765598"/>
                <a:gd name="connsiteX169" fmla="*/ 1766145 w 1844621"/>
                <a:gd name="connsiteY169" fmla="*/ 724870 h 1765598"/>
                <a:gd name="connsiteX170" fmla="*/ 1777427 w 1844621"/>
                <a:gd name="connsiteY170" fmla="*/ 741158 h 1765598"/>
                <a:gd name="connsiteX171" fmla="*/ 1674396 w 1844621"/>
                <a:gd name="connsiteY171" fmla="*/ 759325 h 1765598"/>
                <a:gd name="connsiteX172" fmla="*/ 1673685 w 1844621"/>
                <a:gd name="connsiteY172" fmla="*/ 753429 h 1765598"/>
                <a:gd name="connsiteX173" fmla="*/ 1670588 w 1844621"/>
                <a:gd name="connsiteY173" fmla="*/ 741719 h 1765598"/>
                <a:gd name="connsiteX174" fmla="*/ 94047 w 1844621"/>
                <a:gd name="connsiteY174" fmla="*/ 719066 h 1765598"/>
                <a:gd name="connsiteX175" fmla="*/ 175129 w 1844621"/>
                <a:gd name="connsiteY175" fmla="*/ 734198 h 1765598"/>
                <a:gd name="connsiteX176" fmla="*/ 171900 w 1844621"/>
                <a:gd name="connsiteY176" fmla="*/ 751906 h 1765598"/>
                <a:gd name="connsiteX177" fmla="*/ 87480 w 1844621"/>
                <a:gd name="connsiteY177" fmla="*/ 736151 h 1765598"/>
                <a:gd name="connsiteX178" fmla="*/ 1732475 w 1844621"/>
                <a:gd name="connsiteY178" fmla="*/ 654227 h 1765598"/>
                <a:gd name="connsiteX179" fmla="*/ 1740061 w 1844621"/>
                <a:gd name="connsiteY179" fmla="*/ 670822 h 1765598"/>
                <a:gd name="connsiteX180" fmla="*/ 1657733 w 1844621"/>
                <a:gd name="connsiteY180" fmla="*/ 693102 h 1765598"/>
                <a:gd name="connsiteX181" fmla="*/ 1653131 w 1844621"/>
                <a:gd name="connsiteY181" fmla="*/ 675699 h 1765598"/>
                <a:gd name="connsiteX182" fmla="*/ 121093 w 1844621"/>
                <a:gd name="connsiteY182" fmla="*/ 648021 h 1765598"/>
                <a:gd name="connsiteX183" fmla="*/ 193564 w 1844621"/>
                <a:gd name="connsiteY183" fmla="*/ 668412 h 1765598"/>
                <a:gd name="connsiteX184" fmla="*/ 187778 w 1844621"/>
                <a:gd name="connsiteY184" fmla="*/ 685483 h 1765598"/>
                <a:gd name="connsiteX185" fmla="*/ 114844 w 1844621"/>
                <a:gd name="connsiteY185" fmla="*/ 664963 h 1765598"/>
                <a:gd name="connsiteX186" fmla="*/ 120799 w 1844621"/>
                <a:gd name="connsiteY186" fmla="*/ 649471 h 1765598"/>
                <a:gd name="connsiteX187" fmla="*/ 1703605 w 1844621"/>
                <a:gd name="connsiteY187" fmla="*/ 584417 h 1765598"/>
                <a:gd name="connsiteX188" fmla="*/ 1707892 w 1844621"/>
                <a:gd name="connsiteY188" fmla="*/ 600448 h 1765598"/>
                <a:gd name="connsiteX189" fmla="*/ 1708508 w 1844621"/>
                <a:gd name="connsiteY189" fmla="*/ 601796 h 1765598"/>
                <a:gd name="connsiteX190" fmla="*/ 1640259 w 1844621"/>
                <a:gd name="connsiteY190" fmla="*/ 627022 h 1765598"/>
                <a:gd name="connsiteX191" fmla="*/ 1639049 w 1844621"/>
                <a:gd name="connsiteY191" fmla="*/ 622444 h 1765598"/>
                <a:gd name="connsiteX192" fmla="*/ 1633440 w 1844621"/>
                <a:gd name="connsiteY192" fmla="*/ 610352 h 1765598"/>
                <a:gd name="connsiteX193" fmla="*/ 136138 w 1844621"/>
                <a:gd name="connsiteY193" fmla="*/ 573632 h 1765598"/>
                <a:gd name="connsiteX194" fmla="*/ 215446 w 1844621"/>
                <a:gd name="connsiteY194" fmla="*/ 603848 h 1765598"/>
                <a:gd name="connsiteX195" fmla="*/ 209665 w 1844621"/>
                <a:gd name="connsiteY195" fmla="*/ 620908 h 1765598"/>
                <a:gd name="connsiteX196" fmla="*/ 132521 w 1844621"/>
                <a:gd name="connsiteY196" fmla="*/ 591516 h 1765598"/>
                <a:gd name="connsiteX197" fmla="*/ 1683900 w 1844621"/>
                <a:gd name="connsiteY197" fmla="*/ 510741 h 1765598"/>
                <a:gd name="connsiteX198" fmla="*/ 1688629 w 1844621"/>
                <a:gd name="connsiteY198" fmla="*/ 528423 h 1765598"/>
                <a:gd name="connsiteX199" fmla="*/ 1612275 w 1844621"/>
                <a:gd name="connsiteY199" fmla="*/ 564725 h 1765598"/>
                <a:gd name="connsiteX200" fmla="*/ 1604700 w 1844621"/>
                <a:gd name="connsiteY200" fmla="*/ 548396 h 1765598"/>
                <a:gd name="connsiteX201" fmla="*/ 147252 w 1844621"/>
                <a:gd name="connsiteY201" fmla="*/ 494765 h 1765598"/>
                <a:gd name="connsiteX202" fmla="*/ 243177 w 1844621"/>
                <a:gd name="connsiteY202" fmla="*/ 541551 h 1765598"/>
                <a:gd name="connsiteX203" fmla="*/ 234224 w 1844621"/>
                <a:gd name="connsiteY203" fmla="*/ 557210 h 1765598"/>
                <a:gd name="connsiteX204" fmla="*/ 146805 w 1844621"/>
                <a:gd name="connsiteY204" fmla="*/ 514573 h 1765598"/>
                <a:gd name="connsiteX205" fmla="*/ 1670480 w 1844621"/>
                <a:gd name="connsiteY205" fmla="*/ 430384 h 1765598"/>
                <a:gd name="connsiteX206" fmla="*/ 1672163 w 1844621"/>
                <a:gd name="connsiteY206" fmla="*/ 450296 h 1765598"/>
                <a:gd name="connsiteX207" fmla="*/ 1583450 w 1844621"/>
                <a:gd name="connsiteY207" fmla="*/ 502701 h 1765598"/>
                <a:gd name="connsiteX208" fmla="*/ 1573155 w 1844621"/>
                <a:gd name="connsiteY208" fmla="*/ 487877 h 1765598"/>
                <a:gd name="connsiteX209" fmla="*/ 149273 w 1844621"/>
                <a:gd name="connsiteY209" fmla="*/ 405169 h 1765598"/>
                <a:gd name="connsiteX210" fmla="*/ 277016 w 1844621"/>
                <a:gd name="connsiteY210" fmla="*/ 482359 h 1765598"/>
                <a:gd name="connsiteX211" fmla="*/ 268080 w 1844621"/>
                <a:gd name="connsiteY211" fmla="*/ 497989 h 1765598"/>
                <a:gd name="connsiteX212" fmla="*/ 148805 w 1844621"/>
                <a:gd name="connsiteY212" fmla="*/ 425916 h 1765598"/>
                <a:gd name="connsiteX213" fmla="*/ 195968 w 1844621"/>
                <a:gd name="connsiteY213" fmla="*/ 338361 h 1765598"/>
                <a:gd name="connsiteX214" fmla="*/ 314600 w 1844621"/>
                <a:gd name="connsiteY214" fmla="*/ 425459 h 1765598"/>
                <a:gd name="connsiteX215" fmla="*/ 302826 w 1844621"/>
                <a:gd name="connsiteY215" fmla="*/ 439145 h 1765598"/>
                <a:gd name="connsiteX216" fmla="*/ 173559 w 1844621"/>
                <a:gd name="connsiteY216" fmla="*/ 344239 h 1765598"/>
                <a:gd name="connsiteX217" fmla="*/ 192568 w 1844621"/>
                <a:gd name="connsiteY217" fmla="*/ 339792 h 1765598"/>
                <a:gd name="connsiteX218" fmla="*/ 1665887 w 1844621"/>
                <a:gd name="connsiteY218" fmla="*/ 337121 h 1765598"/>
                <a:gd name="connsiteX219" fmla="*/ 1664242 w 1844621"/>
                <a:gd name="connsiteY219" fmla="*/ 356571 h 1765598"/>
                <a:gd name="connsiteX220" fmla="*/ 1664553 w 1844621"/>
                <a:gd name="connsiteY220" fmla="*/ 360248 h 1765598"/>
                <a:gd name="connsiteX221" fmla="*/ 1544474 w 1844621"/>
                <a:gd name="connsiteY221" fmla="*/ 446578 h 1765598"/>
                <a:gd name="connsiteX222" fmla="*/ 1534206 w 1844621"/>
                <a:gd name="connsiteY222" fmla="*/ 431793 h 1765598"/>
                <a:gd name="connsiteX223" fmla="*/ 279257 w 1844621"/>
                <a:gd name="connsiteY223" fmla="*/ 303297 h 1765598"/>
                <a:gd name="connsiteX224" fmla="*/ 359087 w 1844621"/>
                <a:gd name="connsiteY224" fmla="*/ 373748 h 1765598"/>
                <a:gd name="connsiteX225" fmla="*/ 347347 w 1844621"/>
                <a:gd name="connsiteY225" fmla="*/ 387394 h 1765598"/>
                <a:gd name="connsiteX226" fmla="*/ 260839 w 1844621"/>
                <a:gd name="connsiteY226" fmla="*/ 311051 h 1765598"/>
                <a:gd name="connsiteX227" fmla="*/ 1595859 w 1844621"/>
                <a:gd name="connsiteY227" fmla="*/ 288337 h 1765598"/>
                <a:gd name="connsiteX228" fmla="*/ 1615448 w 1844621"/>
                <a:gd name="connsiteY228" fmla="*/ 295194 h 1765598"/>
                <a:gd name="connsiteX229" fmla="*/ 1504459 w 1844621"/>
                <a:gd name="connsiteY229" fmla="*/ 391189 h 1765598"/>
                <a:gd name="connsiteX230" fmla="*/ 1491819 w 1844621"/>
                <a:gd name="connsiteY230" fmla="*/ 378322 h 1765598"/>
                <a:gd name="connsiteX231" fmla="*/ 348471 w 1844621"/>
                <a:gd name="connsiteY231" fmla="*/ 263494 h 1765598"/>
                <a:gd name="connsiteX232" fmla="*/ 405504 w 1844621"/>
                <a:gd name="connsiteY232" fmla="*/ 323744 h 1765598"/>
                <a:gd name="connsiteX233" fmla="*/ 394934 w 1844621"/>
                <a:gd name="connsiteY233" fmla="*/ 332080 h 1765598"/>
                <a:gd name="connsiteX234" fmla="*/ 391923 w 1844621"/>
                <a:gd name="connsiteY234" fmla="*/ 335581 h 1765598"/>
                <a:gd name="connsiteX235" fmla="*/ 333116 w 1844621"/>
                <a:gd name="connsiteY235" fmla="*/ 273456 h 1765598"/>
                <a:gd name="connsiteX236" fmla="*/ 1512159 w 1844621"/>
                <a:gd name="connsiteY236" fmla="*/ 259039 h 1765598"/>
                <a:gd name="connsiteX237" fmla="*/ 1530860 w 1844621"/>
                <a:gd name="connsiteY237" fmla="*/ 265585 h 1765598"/>
                <a:gd name="connsiteX238" fmla="*/ 1456606 w 1844621"/>
                <a:gd name="connsiteY238" fmla="*/ 342477 h 1765598"/>
                <a:gd name="connsiteX239" fmla="*/ 1443988 w 1844621"/>
                <a:gd name="connsiteY239" fmla="*/ 329632 h 1765598"/>
                <a:gd name="connsiteX240" fmla="*/ 412110 w 1844621"/>
                <a:gd name="connsiteY240" fmla="*/ 221916 h 1765598"/>
                <a:gd name="connsiteX241" fmla="*/ 459114 w 1844621"/>
                <a:gd name="connsiteY241" fmla="*/ 281464 h 1765598"/>
                <a:gd name="connsiteX242" fmla="*/ 444980 w 1844621"/>
                <a:gd name="connsiteY242" fmla="*/ 292610 h 1765598"/>
                <a:gd name="connsiteX243" fmla="*/ 397097 w 1844621"/>
                <a:gd name="connsiteY243" fmla="*/ 231949 h 1765598"/>
                <a:gd name="connsiteX244" fmla="*/ 411019 w 1844621"/>
                <a:gd name="connsiteY244" fmla="*/ 222917 h 1765598"/>
                <a:gd name="connsiteX245" fmla="*/ 1443396 w 1844621"/>
                <a:gd name="connsiteY245" fmla="*/ 221678 h 1765598"/>
                <a:gd name="connsiteX246" fmla="*/ 1459286 w 1844621"/>
                <a:gd name="connsiteY246" fmla="*/ 230644 h 1765598"/>
                <a:gd name="connsiteX247" fmla="*/ 1406897 w 1844621"/>
                <a:gd name="connsiteY247" fmla="*/ 295670 h 1765598"/>
                <a:gd name="connsiteX248" fmla="*/ 1392300 w 1844621"/>
                <a:gd name="connsiteY248" fmla="*/ 285098 h 1765598"/>
                <a:gd name="connsiteX249" fmla="*/ 1379005 w 1844621"/>
                <a:gd name="connsiteY249" fmla="*/ 182170 h 1765598"/>
                <a:gd name="connsiteX250" fmla="*/ 1391896 w 1844621"/>
                <a:gd name="connsiteY250" fmla="*/ 192619 h 1765598"/>
                <a:gd name="connsiteX251" fmla="*/ 1393186 w 1844621"/>
                <a:gd name="connsiteY251" fmla="*/ 193347 h 1765598"/>
                <a:gd name="connsiteX252" fmla="*/ 1351622 w 1844621"/>
                <a:gd name="connsiteY252" fmla="*/ 255636 h 1765598"/>
                <a:gd name="connsiteX253" fmla="*/ 1337034 w 1844621"/>
                <a:gd name="connsiteY253" fmla="*/ 245070 h 1765598"/>
                <a:gd name="connsiteX254" fmla="*/ 468008 w 1844621"/>
                <a:gd name="connsiteY254" fmla="*/ 170577 h 1765598"/>
                <a:gd name="connsiteX255" fmla="*/ 513069 w 1844621"/>
                <a:gd name="connsiteY255" fmla="*/ 239589 h 1765598"/>
                <a:gd name="connsiteX256" fmla="*/ 510638 w 1844621"/>
                <a:gd name="connsiteY256" fmla="*/ 240828 h 1765598"/>
                <a:gd name="connsiteX257" fmla="*/ 498586 w 1844621"/>
                <a:gd name="connsiteY257" fmla="*/ 250333 h 1765598"/>
                <a:gd name="connsiteX258" fmla="*/ 454568 w 1844621"/>
                <a:gd name="connsiteY258" fmla="*/ 182920 h 1765598"/>
                <a:gd name="connsiteX259" fmla="*/ 1319759 w 1844621"/>
                <a:gd name="connsiteY259" fmla="*/ 134146 h 1765598"/>
                <a:gd name="connsiteX260" fmla="*/ 1333978 w 1844621"/>
                <a:gd name="connsiteY260" fmla="*/ 145672 h 1765598"/>
                <a:gd name="connsiteX261" fmla="*/ 1294036 w 1844621"/>
                <a:gd name="connsiteY261" fmla="*/ 219016 h 1765598"/>
                <a:gd name="connsiteX262" fmla="*/ 1277891 w 1844621"/>
                <a:gd name="connsiteY262" fmla="*/ 211027 h 1765598"/>
                <a:gd name="connsiteX263" fmla="*/ 523355 w 1844621"/>
                <a:gd name="connsiteY263" fmla="*/ 113305 h 1765598"/>
                <a:gd name="connsiteX264" fmla="*/ 573987 w 1844621"/>
                <a:gd name="connsiteY264" fmla="*/ 208530 h 1765598"/>
                <a:gd name="connsiteX265" fmla="*/ 557949 w 1844621"/>
                <a:gd name="connsiteY265" fmla="*/ 216707 h 1765598"/>
                <a:gd name="connsiteX266" fmla="*/ 511350 w 1844621"/>
                <a:gd name="connsiteY266" fmla="*/ 129068 h 1765598"/>
                <a:gd name="connsiteX267" fmla="*/ 1261668 w 1844621"/>
                <a:gd name="connsiteY267" fmla="*/ 77024 h 1765598"/>
                <a:gd name="connsiteX268" fmla="*/ 1274734 w 1844621"/>
                <a:gd name="connsiteY268" fmla="*/ 92144 h 1765598"/>
                <a:gd name="connsiteX269" fmla="*/ 1232872 w 1844621"/>
                <a:gd name="connsiteY269" fmla="*/ 188750 h 1765598"/>
                <a:gd name="connsiteX270" fmla="*/ 1216718 w 1844621"/>
                <a:gd name="connsiteY270" fmla="*/ 180757 h 1765598"/>
                <a:gd name="connsiteX271" fmla="*/ 879964 w 1844621"/>
                <a:gd name="connsiteY271" fmla="*/ 47539 h 1765598"/>
                <a:gd name="connsiteX272" fmla="*/ 896536 w 1844621"/>
                <a:gd name="connsiteY272" fmla="*/ 48415 h 1765598"/>
                <a:gd name="connsiteX273" fmla="*/ 898006 w 1844621"/>
                <a:gd name="connsiteY273" fmla="*/ 48246 h 1765598"/>
                <a:gd name="connsiteX274" fmla="*/ 900930 w 1844621"/>
                <a:gd name="connsiteY274" fmla="*/ 121496 h 1765598"/>
                <a:gd name="connsiteX275" fmla="*/ 882930 w 1844621"/>
                <a:gd name="connsiteY275" fmla="*/ 121839 h 1765598"/>
                <a:gd name="connsiteX276" fmla="*/ 803804 w 1844621"/>
                <a:gd name="connsiteY276" fmla="*/ 43511 h 1765598"/>
                <a:gd name="connsiteX277" fmla="*/ 822082 w 1844621"/>
                <a:gd name="connsiteY277" fmla="*/ 44478 h 1765598"/>
                <a:gd name="connsiteX278" fmla="*/ 832792 w 1844621"/>
                <a:gd name="connsiteY278" fmla="*/ 126618 h 1765598"/>
                <a:gd name="connsiteX279" fmla="*/ 814920 w 1844621"/>
                <a:gd name="connsiteY279" fmla="*/ 128774 h 1765598"/>
                <a:gd name="connsiteX280" fmla="*/ 577653 w 1844621"/>
                <a:gd name="connsiteY280" fmla="*/ 42008 h 1765598"/>
                <a:gd name="connsiteX281" fmla="*/ 634782 w 1844621"/>
                <a:gd name="connsiteY281" fmla="*/ 177534 h 1765598"/>
                <a:gd name="connsiteX282" fmla="*/ 618704 w 1844621"/>
                <a:gd name="connsiteY282" fmla="*/ 185731 h 1765598"/>
                <a:gd name="connsiteX283" fmla="*/ 565079 w 1844621"/>
                <a:gd name="connsiteY283" fmla="*/ 58518 h 1765598"/>
                <a:gd name="connsiteX284" fmla="*/ 973404 w 1844621"/>
                <a:gd name="connsiteY284" fmla="*/ 39567 h 1765598"/>
                <a:gd name="connsiteX285" fmla="*/ 969228 w 1844621"/>
                <a:gd name="connsiteY285" fmla="*/ 123258 h 1765598"/>
                <a:gd name="connsiteX286" fmla="*/ 951312 w 1844621"/>
                <a:gd name="connsiteY286" fmla="*/ 121130 h 1765598"/>
                <a:gd name="connsiteX287" fmla="*/ 955278 w 1844621"/>
                <a:gd name="connsiteY287" fmla="*/ 41654 h 1765598"/>
                <a:gd name="connsiteX288" fmla="*/ 723233 w 1844621"/>
                <a:gd name="connsiteY288" fmla="*/ 31443 h 1765598"/>
                <a:gd name="connsiteX289" fmla="*/ 742691 w 1844621"/>
                <a:gd name="connsiteY289" fmla="*/ 35995 h 1765598"/>
                <a:gd name="connsiteX290" fmla="*/ 765354 w 1844621"/>
                <a:gd name="connsiteY290" fmla="*/ 137622 h 1765598"/>
                <a:gd name="connsiteX291" fmla="*/ 747791 w 1844621"/>
                <a:gd name="connsiteY291" fmla="*/ 141567 h 1765598"/>
                <a:gd name="connsiteX292" fmla="*/ 1051847 w 1844621"/>
                <a:gd name="connsiteY292" fmla="*/ 25765 h 1765598"/>
                <a:gd name="connsiteX293" fmla="*/ 1037014 w 1844621"/>
                <a:gd name="connsiteY293" fmla="*/ 131308 h 1765598"/>
                <a:gd name="connsiteX294" fmla="*/ 1019135 w 1844621"/>
                <a:gd name="connsiteY294" fmla="*/ 129184 h 1765598"/>
                <a:gd name="connsiteX295" fmla="*/ 1032869 w 1844621"/>
                <a:gd name="connsiteY295" fmla="*/ 31462 h 1765598"/>
                <a:gd name="connsiteX296" fmla="*/ 633115 w 1844621"/>
                <a:gd name="connsiteY296" fmla="*/ 6990 h 1765598"/>
                <a:gd name="connsiteX297" fmla="*/ 651107 w 1844621"/>
                <a:gd name="connsiteY297" fmla="*/ 14566 h 1765598"/>
                <a:gd name="connsiteX298" fmla="*/ 654699 w 1844621"/>
                <a:gd name="connsiteY298" fmla="*/ 15406 h 1765598"/>
                <a:gd name="connsiteX299" fmla="*/ 699105 w 1844621"/>
                <a:gd name="connsiteY299" fmla="*/ 154429 h 1765598"/>
                <a:gd name="connsiteX300" fmla="*/ 682029 w 1844621"/>
                <a:gd name="connsiteY300" fmla="*/ 160125 h 1765598"/>
                <a:gd name="connsiteX301" fmla="*/ 1203134 w 1844621"/>
                <a:gd name="connsiteY301" fmla="*/ 4273 h 1765598"/>
                <a:gd name="connsiteX302" fmla="*/ 1213236 w 1844621"/>
                <a:gd name="connsiteY302" fmla="*/ 20976 h 1765598"/>
                <a:gd name="connsiteX303" fmla="*/ 1215649 w 1844621"/>
                <a:gd name="connsiteY303" fmla="*/ 23769 h 1765598"/>
                <a:gd name="connsiteX304" fmla="*/ 1169442 w 1844621"/>
                <a:gd name="connsiteY304" fmla="*/ 163605 h 1765598"/>
                <a:gd name="connsiteX305" fmla="*/ 1152188 w 1844621"/>
                <a:gd name="connsiteY305" fmla="*/ 158449 h 1765598"/>
                <a:gd name="connsiteX306" fmla="*/ 1137683 w 1844621"/>
                <a:gd name="connsiteY306" fmla="*/ 0 h 1765598"/>
                <a:gd name="connsiteX307" fmla="*/ 1104046 w 1844621"/>
                <a:gd name="connsiteY307" fmla="*/ 144062 h 1765598"/>
                <a:gd name="connsiteX308" fmla="*/ 1086767 w 1844621"/>
                <a:gd name="connsiteY308" fmla="*/ 138898 h 1765598"/>
                <a:gd name="connsiteX309" fmla="*/ 1117806 w 1844621"/>
                <a:gd name="connsiteY309" fmla="*/ 5966 h 17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1844621" h="1765598">
                  <a:moveTo>
                    <a:pt x="961691" y="1643760"/>
                  </a:moveTo>
                  <a:lnTo>
                    <a:pt x="964657" y="1718060"/>
                  </a:lnTo>
                  <a:lnTo>
                    <a:pt x="948083" y="1717184"/>
                  </a:lnTo>
                  <a:lnTo>
                    <a:pt x="946614" y="1717353"/>
                  </a:lnTo>
                  <a:lnTo>
                    <a:pt x="943691" y="1644103"/>
                  </a:lnTo>
                  <a:close/>
                  <a:moveTo>
                    <a:pt x="875350" y="1643169"/>
                  </a:moveTo>
                  <a:lnTo>
                    <a:pt x="893299" y="1644629"/>
                  </a:lnTo>
                  <a:lnTo>
                    <a:pt x="889341" y="1723945"/>
                  </a:lnTo>
                  <a:lnTo>
                    <a:pt x="871214" y="1726031"/>
                  </a:lnTo>
                  <a:close/>
                  <a:moveTo>
                    <a:pt x="1029699" y="1636826"/>
                  </a:moveTo>
                  <a:lnTo>
                    <a:pt x="1040815" y="1722087"/>
                  </a:lnTo>
                  <a:lnTo>
                    <a:pt x="1022537" y="1721121"/>
                  </a:lnTo>
                  <a:lnTo>
                    <a:pt x="1011828" y="1638982"/>
                  </a:lnTo>
                  <a:close/>
                  <a:moveTo>
                    <a:pt x="807350" y="1636115"/>
                  </a:moveTo>
                  <a:lnTo>
                    <a:pt x="822430" y="1638864"/>
                  </a:lnTo>
                  <a:lnTo>
                    <a:pt x="825110" y="1639083"/>
                  </a:lnTo>
                  <a:lnTo>
                    <a:pt x="811751" y="1734136"/>
                  </a:lnTo>
                  <a:lnTo>
                    <a:pt x="792774" y="1739833"/>
                  </a:lnTo>
                  <a:close/>
                  <a:moveTo>
                    <a:pt x="1096827" y="1624033"/>
                  </a:moveTo>
                  <a:lnTo>
                    <a:pt x="1121385" y="1734155"/>
                  </a:lnTo>
                  <a:lnTo>
                    <a:pt x="1101928" y="1729603"/>
                  </a:lnTo>
                  <a:lnTo>
                    <a:pt x="1079265" y="1627978"/>
                  </a:lnTo>
                  <a:close/>
                  <a:moveTo>
                    <a:pt x="740342" y="1622534"/>
                  </a:moveTo>
                  <a:lnTo>
                    <a:pt x="749046" y="1625484"/>
                  </a:lnTo>
                  <a:lnTo>
                    <a:pt x="757767" y="1627074"/>
                  </a:lnTo>
                  <a:lnTo>
                    <a:pt x="726815" y="1759631"/>
                  </a:lnTo>
                  <a:lnTo>
                    <a:pt x="706937" y="1765598"/>
                  </a:lnTo>
                  <a:close/>
                  <a:moveTo>
                    <a:pt x="1162592" y="1605474"/>
                  </a:moveTo>
                  <a:lnTo>
                    <a:pt x="1211506" y="1758609"/>
                  </a:lnTo>
                  <a:lnTo>
                    <a:pt x="1193512" y="1751032"/>
                  </a:lnTo>
                  <a:lnTo>
                    <a:pt x="1189921" y="1750192"/>
                  </a:lnTo>
                  <a:lnTo>
                    <a:pt x="1145515" y="1611170"/>
                  </a:lnTo>
                  <a:close/>
                  <a:moveTo>
                    <a:pt x="675637" y="1600604"/>
                  </a:moveTo>
                  <a:lnTo>
                    <a:pt x="692686" y="1606382"/>
                  </a:lnTo>
                  <a:lnTo>
                    <a:pt x="641486" y="1761326"/>
                  </a:lnTo>
                  <a:lnTo>
                    <a:pt x="631383" y="1744623"/>
                  </a:lnTo>
                  <a:lnTo>
                    <a:pt x="628970" y="1741831"/>
                  </a:lnTo>
                  <a:close/>
                  <a:moveTo>
                    <a:pt x="1225916" y="1579868"/>
                  </a:moveTo>
                  <a:lnTo>
                    <a:pt x="1279540" y="1707080"/>
                  </a:lnTo>
                  <a:lnTo>
                    <a:pt x="1266966" y="1723591"/>
                  </a:lnTo>
                  <a:lnTo>
                    <a:pt x="1209837" y="1588066"/>
                  </a:lnTo>
                  <a:close/>
                  <a:moveTo>
                    <a:pt x="610954" y="1578681"/>
                  </a:moveTo>
                  <a:lnTo>
                    <a:pt x="628059" y="1584478"/>
                  </a:lnTo>
                  <a:lnTo>
                    <a:pt x="582951" y="1688574"/>
                  </a:lnTo>
                  <a:lnTo>
                    <a:pt x="569886" y="1673454"/>
                  </a:lnTo>
                  <a:close/>
                  <a:moveTo>
                    <a:pt x="1286670" y="1548893"/>
                  </a:moveTo>
                  <a:lnTo>
                    <a:pt x="1333269" y="1636531"/>
                  </a:lnTo>
                  <a:lnTo>
                    <a:pt x="1321264" y="1652294"/>
                  </a:lnTo>
                  <a:lnTo>
                    <a:pt x="1270632" y="1557070"/>
                  </a:lnTo>
                  <a:close/>
                  <a:moveTo>
                    <a:pt x="551444" y="1545001"/>
                  </a:moveTo>
                  <a:lnTo>
                    <a:pt x="567074" y="1553937"/>
                  </a:lnTo>
                  <a:lnTo>
                    <a:pt x="524862" y="1631452"/>
                  </a:lnTo>
                  <a:lnTo>
                    <a:pt x="510642" y="1619926"/>
                  </a:lnTo>
                  <a:close/>
                  <a:moveTo>
                    <a:pt x="1346034" y="1515267"/>
                  </a:moveTo>
                  <a:lnTo>
                    <a:pt x="1390051" y="1582679"/>
                  </a:lnTo>
                  <a:lnTo>
                    <a:pt x="1376613" y="1595021"/>
                  </a:lnTo>
                  <a:lnTo>
                    <a:pt x="1331552" y="1526010"/>
                  </a:lnTo>
                  <a:lnTo>
                    <a:pt x="1333983" y="1524770"/>
                  </a:lnTo>
                  <a:close/>
                  <a:moveTo>
                    <a:pt x="492213" y="1511140"/>
                  </a:moveTo>
                  <a:lnTo>
                    <a:pt x="507877" y="1520095"/>
                  </a:lnTo>
                  <a:lnTo>
                    <a:pt x="465615" y="1583429"/>
                  </a:lnTo>
                  <a:lnTo>
                    <a:pt x="452723" y="1572979"/>
                  </a:lnTo>
                  <a:lnTo>
                    <a:pt x="451434" y="1572252"/>
                  </a:lnTo>
                  <a:close/>
                  <a:moveTo>
                    <a:pt x="1399641" y="1472989"/>
                  </a:moveTo>
                  <a:lnTo>
                    <a:pt x="1447523" y="1533649"/>
                  </a:lnTo>
                  <a:lnTo>
                    <a:pt x="1433600" y="1542681"/>
                  </a:lnTo>
                  <a:lnTo>
                    <a:pt x="1432510" y="1543682"/>
                  </a:lnTo>
                  <a:lnTo>
                    <a:pt x="1385507" y="1484135"/>
                  </a:lnTo>
                  <a:close/>
                  <a:moveTo>
                    <a:pt x="439084" y="1468240"/>
                  </a:moveTo>
                  <a:lnTo>
                    <a:pt x="452737" y="1479985"/>
                  </a:lnTo>
                  <a:lnTo>
                    <a:pt x="401226" y="1543921"/>
                  </a:lnTo>
                  <a:lnTo>
                    <a:pt x="385335" y="1534955"/>
                  </a:lnTo>
                  <a:close/>
                  <a:moveTo>
                    <a:pt x="1452700" y="1430017"/>
                  </a:moveTo>
                  <a:lnTo>
                    <a:pt x="1511505" y="1492141"/>
                  </a:lnTo>
                  <a:lnTo>
                    <a:pt x="1496150" y="1502102"/>
                  </a:lnTo>
                  <a:lnTo>
                    <a:pt x="1439119" y="1441854"/>
                  </a:lnTo>
                  <a:lnTo>
                    <a:pt x="1449687" y="1433519"/>
                  </a:lnTo>
                  <a:close/>
                  <a:moveTo>
                    <a:pt x="387391" y="1423768"/>
                  </a:moveTo>
                  <a:lnTo>
                    <a:pt x="401059" y="1435526"/>
                  </a:lnTo>
                  <a:lnTo>
                    <a:pt x="332463" y="1506560"/>
                  </a:lnTo>
                  <a:lnTo>
                    <a:pt x="313761" y="1500014"/>
                  </a:lnTo>
                  <a:close/>
                  <a:moveTo>
                    <a:pt x="1497274" y="1378205"/>
                  </a:moveTo>
                  <a:lnTo>
                    <a:pt x="1583781" y="1454547"/>
                  </a:lnTo>
                  <a:lnTo>
                    <a:pt x="1565364" y="1462300"/>
                  </a:lnTo>
                  <a:lnTo>
                    <a:pt x="1485535" y="1391850"/>
                  </a:lnTo>
                  <a:close/>
                  <a:moveTo>
                    <a:pt x="342078" y="1372754"/>
                  </a:moveTo>
                  <a:lnTo>
                    <a:pt x="353236" y="1386902"/>
                  </a:lnTo>
                  <a:lnTo>
                    <a:pt x="248764" y="1477262"/>
                  </a:lnTo>
                  <a:lnTo>
                    <a:pt x="229175" y="1470405"/>
                  </a:lnTo>
                  <a:close/>
                  <a:moveTo>
                    <a:pt x="1541797" y="1326453"/>
                  </a:moveTo>
                  <a:lnTo>
                    <a:pt x="1671063" y="1421359"/>
                  </a:lnTo>
                  <a:lnTo>
                    <a:pt x="1652052" y="1425806"/>
                  </a:lnTo>
                  <a:lnTo>
                    <a:pt x="1648653" y="1427237"/>
                  </a:lnTo>
                  <a:lnTo>
                    <a:pt x="1530022" y="1340139"/>
                  </a:lnTo>
                  <a:close/>
                  <a:moveTo>
                    <a:pt x="299862" y="1319225"/>
                  </a:moveTo>
                  <a:lnTo>
                    <a:pt x="311019" y="1333372"/>
                  </a:lnTo>
                  <a:lnTo>
                    <a:pt x="178732" y="1428480"/>
                  </a:lnTo>
                  <a:lnTo>
                    <a:pt x="180377" y="1409027"/>
                  </a:lnTo>
                  <a:lnTo>
                    <a:pt x="180067" y="1405352"/>
                  </a:lnTo>
                  <a:close/>
                  <a:moveTo>
                    <a:pt x="1576542" y="1267609"/>
                  </a:moveTo>
                  <a:lnTo>
                    <a:pt x="1695816" y="1339681"/>
                  </a:lnTo>
                  <a:lnTo>
                    <a:pt x="1695348" y="1360430"/>
                  </a:lnTo>
                  <a:lnTo>
                    <a:pt x="1567606" y="1283241"/>
                  </a:lnTo>
                  <a:close/>
                  <a:moveTo>
                    <a:pt x="263531" y="1261503"/>
                  </a:moveTo>
                  <a:lnTo>
                    <a:pt x="271723" y="1277570"/>
                  </a:lnTo>
                  <a:lnTo>
                    <a:pt x="174140" y="1335215"/>
                  </a:lnTo>
                  <a:lnTo>
                    <a:pt x="172457" y="1315303"/>
                  </a:lnTo>
                  <a:close/>
                  <a:moveTo>
                    <a:pt x="1610398" y="1208387"/>
                  </a:moveTo>
                  <a:lnTo>
                    <a:pt x="1697816" y="1251024"/>
                  </a:lnTo>
                  <a:lnTo>
                    <a:pt x="1697369" y="1270832"/>
                  </a:lnTo>
                  <a:lnTo>
                    <a:pt x="1601446" y="1224047"/>
                  </a:lnTo>
                  <a:close/>
                  <a:moveTo>
                    <a:pt x="232566" y="1200770"/>
                  </a:moveTo>
                  <a:lnTo>
                    <a:pt x="240745" y="1216812"/>
                  </a:lnTo>
                  <a:lnTo>
                    <a:pt x="160720" y="1254859"/>
                  </a:lnTo>
                  <a:lnTo>
                    <a:pt x="155991" y="1237178"/>
                  </a:lnTo>
                  <a:close/>
                  <a:moveTo>
                    <a:pt x="1634958" y="1144690"/>
                  </a:moveTo>
                  <a:lnTo>
                    <a:pt x="1712099" y="1174082"/>
                  </a:lnTo>
                  <a:lnTo>
                    <a:pt x="1708482" y="1191966"/>
                  </a:lnTo>
                  <a:lnTo>
                    <a:pt x="1629176" y="1161750"/>
                  </a:lnTo>
                  <a:close/>
                  <a:moveTo>
                    <a:pt x="204756" y="1138431"/>
                  </a:moveTo>
                  <a:lnTo>
                    <a:pt x="210455" y="1155515"/>
                  </a:lnTo>
                  <a:lnTo>
                    <a:pt x="141015" y="1181182"/>
                  </a:lnTo>
                  <a:lnTo>
                    <a:pt x="136727" y="1165150"/>
                  </a:lnTo>
                  <a:lnTo>
                    <a:pt x="136112" y="1163804"/>
                  </a:lnTo>
                  <a:close/>
                  <a:moveTo>
                    <a:pt x="1656844" y="1080115"/>
                  </a:moveTo>
                  <a:lnTo>
                    <a:pt x="1729776" y="1100634"/>
                  </a:lnTo>
                  <a:lnTo>
                    <a:pt x="1723821" y="1116126"/>
                  </a:lnTo>
                  <a:lnTo>
                    <a:pt x="1723528" y="1117576"/>
                  </a:lnTo>
                  <a:lnTo>
                    <a:pt x="1651058" y="1097186"/>
                  </a:lnTo>
                  <a:close/>
                  <a:moveTo>
                    <a:pt x="184625" y="1073110"/>
                  </a:moveTo>
                  <a:lnTo>
                    <a:pt x="188043" y="1088326"/>
                  </a:lnTo>
                  <a:lnTo>
                    <a:pt x="188810" y="1090624"/>
                  </a:lnTo>
                  <a:lnTo>
                    <a:pt x="112145" y="1111372"/>
                  </a:lnTo>
                  <a:lnTo>
                    <a:pt x="104560" y="1094778"/>
                  </a:lnTo>
                  <a:close/>
                  <a:moveTo>
                    <a:pt x="1672722" y="1013691"/>
                  </a:moveTo>
                  <a:lnTo>
                    <a:pt x="1757141" y="1029446"/>
                  </a:lnTo>
                  <a:lnTo>
                    <a:pt x="1750574" y="1046531"/>
                  </a:lnTo>
                  <a:lnTo>
                    <a:pt x="1669493" y="1031399"/>
                  </a:lnTo>
                  <a:close/>
                  <a:moveTo>
                    <a:pt x="170225" y="1006273"/>
                  </a:moveTo>
                  <a:lnTo>
                    <a:pt x="170936" y="1012170"/>
                  </a:lnTo>
                  <a:lnTo>
                    <a:pt x="173584" y="1023958"/>
                  </a:lnTo>
                  <a:lnTo>
                    <a:pt x="78475" y="1040728"/>
                  </a:lnTo>
                  <a:lnTo>
                    <a:pt x="67193" y="1024440"/>
                  </a:lnTo>
                  <a:close/>
                  <a:moveTo>
                    <a:pt x="1681368" y="945892"/>
                  </a:moveTo>
                  <a:lnTo>
                    <a:pt x="1793516" y="956550"/>
                  </a:lnTo>
                  <a:lnTo>
                    <a:pt x="1783173" y="973649"/>
                  </a:lnTo>
                  <a:lnTo>
                    <a:pt x="1679909" y="963835"/>
                  </a:lnTo>
                  <a:close/>
                  <a:moveTo>
                    <a:pt x="162034" y="938372"/>
                  </a:moveTo>
                  <a:lnTo>
                    <a:pt x="164191" y="956254"/>
                  </a:lnTo>
                  <a:lnTo>
                    <a:pt x="27981" y="967828"/>
                  </a:lnTo>
                  <a:lnTo>
                    <a:pt x="16164" y="950767"/>
                  </a:lnTo>
                  <a:close/>
                  <a:moveTo>
                    <a:pt x="1683923" y="877596"/>
                  </a:moveTo>
                  <a:lnTo>
                    <a:pt x="1844621" y="878397"/>
                  </a:lnTo>
                  <a:lnTo>
                    <a:pt x="1831855" y="893168"/>
                  </a:lnTo>
                  <a:lnTo>
                    <a:pt x="1829946" y="896325"/>
                  </a:lnTo>
                  <a:lnTo>
                    <a:pt x="1684266" y="895598"/>
                  </a:lnTo>
                  <a:close/>
                  <a:moveTo>
                    <a:pt x="14676" y="869273"/>
                  </a:moveTo>
                  <a:lnTo>
                    <a:pt x="160356" y="869999"/>
                  </a:lnTo>
                  <a:lnTo>
                    <a:pt x="160699" y="888001"/>
                  </a:lnTo>
                  <a:lnTo>
                    <a:pt x="0" y="887200"/>
                  </a:lnTo>
                  <a:lnTo>
                    <a:pt x="12766" y="872429"/>
                  </a:lnTo>
                  <a:close/>
                  <a:moveTo>
                    <a:pt x="1816638" y="797770"/>
                  </a:moveTo>
                  <a:lnTo>
                    <a:pt x="1828455" y="814831"/>
                  </a:lnTo>
                  <a:lnTo>
                    <a:pt x="1682588" y="827227"/>
                  </a:lnTo>
                  <a:lnTo>
                    <a:pt x="1680430" y="809345"/>
                  </a:lnTo>
                  <a:close/>
                  <a:moveTo>
                    <a:pt x="61447" y="791950"/>
                  </a:moveTo>
                  <a:lnTo>
                    <a:pt x="164713" y="801763"/>
                  </a:lnTo>
                  <a:lnTo>
                    <a:pt x="163253" y="819705"/>
                  </a:lnTo>
                  <a:lnTo>
                    <a:pt x="51105" y="809048"/>
                  </a:lnTo>
                  <a:close/>
                  <a:moveTo>
                    <a:pt x="1766145" y="724870"/>
                  </a:moveTo>
                  <a:lnTo>
                    <a:pt x="1777427" y="741158"/>
                  </a:lnTo>
                  <a:lnTo>
                    <a:pt x="1674396" y="759325"/>
                  </a:lnTo>
                  <a:lnTo>
                    <a:pt x="1673685" y="753429"/>
                  </a:lnTo>
                  <a:lnTo>
                    <a:pt x="1670588" y="741719"/>
                  </a:lnTo>
                  <a:close/>
                  <a:moveTo>
                    <a:pt x="94047" y="719066"/>
                  </a:moveTo>
                  <a:lnTo>
                    <a:pt x="175129" y="734198"/>
                  </a:lnTo>
                  <a:lnTo>
                    <a:pt x="171900" y="751906"/>
                  </a:lnTo>
                  <a:lnTo>
                    <a:pt x="87480" y="736151"/>
                  </a:lnTo>
                  <a:close/>
                  <a:moveTo>
                    <a:pt x="1732475" y="654227"/>
                  </a:moveTo>
                  <a:lnTo>
                    <a:pt x="1740061" y="670822"/>
                  </a:lnTo>
                  <a:lnTo>
                    <a:pt x="1657733" y="693102"/>
                  </a:lnTo>
                  <a:lnTo>
                    <a:pt x="1653131" y="675699"/>
                  </a:lnTo>
                  <a:close/>
                  <a:moveTo>
                    <a:pt x="121093" y="648021"/>
                  </a:moveTo>
                  <a:lnTo>
                    <a:pt x="193564" y="668412"/>
                  </a:lnTo>
                  <a:lnTo>
                    <a:pt x="187778" y="685483"/>
                  </a:lnTo>
                  <a:lnTo>
                    <a:pt x="114844" y="664963"/>
                  </a:lnTo>
                  <a:lnTo>
                    <a:pt x="120799" y="649471"/>
                  </a:lnTo>
                  <a:close/>
                  <a:moveTo>
                    <a:pt x="1703605" y="584417"/>
                  </a:moveTo>
                  <a:lnTo>
                    <a:pt x="1707892" y="600448"/>
                  </a:lnTo>
                  <a:lnTo>
                    <a:pt x="1708508" y="601796"/>
                  </a:lnTo>
                  <a:lnTo>
                    <a:pt x="1640259" y="627022"/>
                  </a:lnTo>
                  <a:lnTo>
                    <a:pt x="1639049" y="622444"/>
                  </a:lnTo>
                  <a:lnTo>
                    <a:pt x="1633440" y="610352"/>
                  </a:lnTo>
                  <a:close/>
                  <a:moveTo>
                    <a:pt x="136138" y="573632"/>
                  </a:moveTo>
                  <a:lnTo>
                    <a:pt x="215446" y="603848"/>
                  </a:lnTo>
                  <a:lnTo>
                    <a:pt x="209665" y="620908"/>
                  </a:lnTo>
                  <a:lnTo>
                    <a:pt x="132521" y="591516"/>
                  </a:lnTo>
                  <a:close/>
                  <a:moveTo>
                    <a:pt x="1683900" y="510741"/>
                  </a:moveTo>
                  <a:lnTo>
                    <a:pt x="1688629" y="528423"/>
                  </a:lnTo>
                  <a:lnTo>
                    <a:pt x="1612275" y="564725"/>
                  </a:lnTo>
                  <a:lnTo>
                    <a:pt x="1604700" y="548396"/>
                  </a:lnTo>
                  <a:close/>
                  <a:moveTo>
                    <a:pt x="147252" y="494765"/>
                  </a:moveTo>
                  <a:lnTo>
                    <a:pt x="243177" y="541551"/>
                  </a:lnTo>
                  <a:lnTo>
                    <a:pt x="234224" y="557210"/>
                  </a:lnTo>
                  <a:lnTo>
                    <a:pt x="146805" y="514573"/>
                  </a:lnTo>
                  <a:close/>
                  <a:moveTo>
                    <a:pt x="1670480" y="430384"/>
                  </a:moveTo>
                  <a:lnTo>
                    <a:pt x="1672163" y="450296"/>
                  </a:lnTo>
                  <a:lnTo>
                    <a:pt x="1583450" y="502701"/>
                  </a:lnTo>
                  <a:lnTo>
                    <a:pt x="1573155" y="487877"/>
                  </a:lnTo>
                  <a:close/>
                  <a:moveTo>
                    <a:pt x="149273" y="405169"/>
                  </a:moveTo>
                  <a:lnTo>
                    <a:pt x="277016" y="482359"/>
                  </a:lnTo>
                  <a:lnTo>
                    <a:pt x="268080" y="497989"/>
                  </a:lnTo>
                  <a:lnTo>
                    <a:pt x="148805" y="425916"/>
                  </a:lnTo>
                  <a:close/>
                  <a:moveTo>
                    <a:pt x="195968" y="338361"/>
                  </a:moveTo>
                  <a:lnTo>
                    <a:pt x="314600" y="425459"/>
                  </a:lnTo>
                  <a:lnTo>
                    <a:pt x="302826" y="439145"/>
                  </a:lnTo>
                  <a:lnTo>
                    <a:pt x="173559" y="344239"/>
                  </a:lnTo>
                  <a:lnTo>
                    <a:pt x="192568" y="339792"/>
                  </a:lnTo>
                  <a:close/>
                  <a:moveTo>
                    <a:pt x="1665887" y="337121"/>
                  </a:moveTo>
                  <a:lnTo>
                    <a:pt x="1664242" y="356571"/>
                  </a:lnTo>
                  <a:lnTo>
                    <a:pt x="1664553" y="360248"/>
                  </a:lnTo>
                  <a:lnTo>
                    <a:pt x="1544474" y="446578"/>
                  </a:lnTo>
                  <a:lnTo>
                    <a:pt x="1534206" y="431793"/>
                  </a:lnTo>
                  <a:close/>
                  <a:moveTo>
                    <a:pt x="279257" y="303297"/>
                  </a:moveTo>
                  <a:lnTo>
                    <a:pt x="359087" y="373748"/>
                  </a:lnTo>
                  <a:lnTo>
                    <a:pt x="347347" y="387394"/>
                  </a:lnTo>
                  <a:lnTo>
                    <a:pt x="260839" y="311051"/>
                  </a:lnTo>
                  <a:close/>
                  <a:moveTo>
                    <a:pt x="1595859" y="288337"/>
                  </a:moveTo>
                  <a:lnTo>
                    <a:pt x="1615448" y="295194"/>
                  </a:lnTo>
                  <a:lnTo>
                    <a:pt x="1504459" y="391189"/>
                  </a:lnTo>
                  <a:lnTo>
                    <a:pt x="1491819" y="378322"/>
                  </a:lnTo>
                  <a:close/>
                  <a:moveTo>
                    <a:pt x="348471" y="263494"/>
                  </a:moveTo>
                  <a:lnTo>
                    <a:pt x="405504" y="323744"/>
                  </a:lnTo>
                  <a:lnTo>
                    <a:pt x="394934" y="332080"/>
                  </a:lnTo>
                  <a:lnTo>
                    <a:pt x="391923" y="335581"/>
                  </a:lnTo>
                  <a:lnTo>
                    <a:pt x="333116" y="273456"/>
                  </a:lnTo>
                  <a:close/>
                  <a:moveTo>
                    <a:pt x="1512159" y="259039"/>
                  </a:moveTo>
                  <a:lnTo>
                    <a:pt x="1530860" y="265585"/>
                  </a:lnTo>
                  <a:lnTo>
                    <a:pt x="1456606" y="342477"/>
                  </a:lnTo>
                  <a:lnTo>
                    <a:pt x="1443988" y="329632"/>
                  </a:lnTo>
                  <a:close/>
                  <a:moveTo>
                    <a:pt x="412110" y="221916"/>
                  </a:moveTo>
                  <a:lnTo>
                    <a:pt x="459114" y="281464"/>
                  </a:lnTo>
                  <a:lnTo>
                    <a:pt x="444980" y="292610"/>
                  </a:lnTo>
                  <a:lnTo>
                    <a:pt x="397097" y="231949"/>
                  </a:lnTo>
                  <a:lnTo>
                    <a:pt x="411019" y="222917"/>
                  </a:lnTo>
                  <a:close/>
                  <a:moveTo>
                    <a:pt x="1443396" y="221678"/>
                  </a:moveTo>
                  <a:lnTo>
                    <a:pt x="1459286" y="230644"/>
                  </a:lnTo>
                  <a:lnTo>
                    <a:pt x="1406897" y="295670"/>
                  </a:lnTo>
                  <a:lnTo>
                    <a:pt x="1392300" y="285098"/>
                  </a:lnTo>
                  <a:close/>
                  <a:moveTo>
                    <a:pt x="1379005" y="182170"/>
                  </a:moveTo>
                  <a:lnTo>
                    <a:pt x="1391896" y="192619"/>
                  </a:lnTo>
                  <a:lnTo>
                    <a:pt x="1393186" y="193347"/>
                  </a:lnTo>
                  <a:lnTo>
                    <a:pt x="1351622" y="255636"/>
                  </a:lnTo>
                  <a:lnTo>
                    <a:pt x="1337034" y="245070"/>
                  </a:lnTo>
                  <a:close/>
                  <a:moveTo>
                    <a:pt x="468008" y="170577"/>
                  </a:moveTo>
                  <a:lnTo>
                    <a:pt x="513069" y="239589"/>
                  </a:lnTo>
                  <a:lnTo>
                    <a:pt x="510638" y="240828"/>
                  </a:lnTo>
                  <a:lnTo>
                    <a:pt x="498586" y="250333"/>
                  </a:lnTo>
                  <a:lnTo>
                    <a:pt x="454568" y="182920"/>
                  </a:lnTo>
                  <a:close/>
                  <a:moveTo>
                    <a:pt x="1319759" y="134146"/>
                  </a:moveTo>
                  <a:lnTo>
                    <a:pt x="1333978" y="145672"/>
                  </a:lnTo>
                  <a:lnTo>
                    <a:pt x="1294036" y="219016"/>
                  </a:lnTo>
                  <a:lnTo>
                    <a:pt x="1277891" y="211027"/>
                  </a:lnTo>
                  <a:close/>
                  <a:moveTo>
                    <a:pt x="523355" y="113305"/>
                  </a:moveTo>
                  <a:lnTo>
                    <a:pt x="573987" y="208530"/>
                  </a:lnTo>
                  <a:lnTo>
                    <a:pt x="557949" y="216707"/>
                  </a:lnTo>
                  <a:lnTo>
                    <a:pt x="511350" y="129068"/>
                  </a:lnTo>
                  <a:close/>
                  <a:moveTo>
                    <a:pt x="1261668" y="77024"/>
                  </a:moveTo>
                  <a:lnTo>
                    <a:pt x="1274734" y="92144"/>
                  </a:lnTo>
                  <a:lnTo>
                    <a:pt x="1232872" y="188750"/>
                  </a:lnTo>
                  <a:lnTo>
                    <a:pt x="1216718" y="180757"/>
                  </a:lnTo>
                  <a:close/>
                  <a:moveTo>
                    <a:pt x="879964" y="47539"/>
                  </a:moveTo>
                  <a:lnTo>
                    <a:pt x="896536" y="48415"/>
                  </a:lnTo>
                  <a:lnTo>
                    <a:pt x="898006" y="48246"/>
                  </a:lnTo>
                  <a:lnTo>
                    <a:pt x="900930" y="121496"/>
                  </a:lnTo>
                  <a:lnTo>
                    <a:pt x="882930" y="121839"/>
                  </a:lnTo>
                  <a:close/>
                  <a:moveTo>
                    <a:pt x="803804" y="43511"/>
                  </a:moveTo>
                  <a:lnTo>
                    <a:pt x="822082" y="44478"/>
                  </a:lnTo>
                  <a:lnTo>
                    <a:pt x="832792" y="126618"/>
                  </a:lnTo>
                  <a:lnTo>
                    <a:pt x="814920" y="128774"/>
                  </a:lnTo>
                  <a:close/>
                  <a:moveTo>
                    <a:pt x="577653" y="42008"/>
                  </a:moveTo>
                  <a:lnTo>
                    <a:pt x="634782" y="177534"/>
                  </a:lnTo>
                  <a:lnTo>
                    <a:pt x="618704" y="185731"/>
                  </a:lnTo>
                  <a:lnTo>
                    <a:pt x="565079" y="58518"/>
                  </a:lnTo>
                  <a:close/>
                  <a:moveTo>
                    <a:pt x="973404" y="39567"/>
                  </a:moveTo>
                  <a:lnTo>
                    <a:pt x="969228" y="123258"/>
                  </a:lnTo>
                  <a:lnTo>
                    <a:pt x="951312" y="121130"/>
                  </a:lnTo>
                  <a:lnTo>
                    <a:pt x="955278" y="41654"/>
                  </a:lnTo>
                  <a:close/>
                  <a:moveTo>
                    <a:pt x="723233" y="31443"/>
                  </a:moveTo>
                  <a:lnTo>
                    <a:pt x="742691" y="35995"/>
                  </a:lnTo>
                  <a:lnTo>
                    <a:pt x="765354" y="137622"/>
                  </a:lnTo>
                  <a:lnTo>
                    <a:pt x="747791" y="141567"/>
                  </a:lnTo>
                  <a:close/>
                  <a:moveTo>
                    <a:pt x="1051847" y="25765"/>
                  </a:moveTo>
                  <a:lnTo>
                    <a:pt x="1037014" y="131308"/>
                  </a:lnTo>
                  <a:lnTo>
                    <a:pt x="1019135" y="129184"/>
                  </a:lnTo>
                  <a:lnTo>
                    <a:pt x="1032869" y="31462"/>
                  </a:lnTo>
                  <a:close/>
                  <a:moveTo>
                    <a:pt x="633115" y="6990"/>
                  </a:moveTo>
                  <a:lnTo>
                    <a:pt x="651107" y="14566"/>
                  </a:lnTo>
                  <a:lnTo>
                    <a:pt x="654699" y="15406"/>
                  </a:lnTo>
                  <a:lnTo>
                    <a:pt x="699105" y="154429"/>
                  </a:lnTo>
                  <a:lnTo>
                    <a:pt x="682029" y="160125"/>
                  </a:lnTo>
                  <a:close/>
                  <a:moveTo>
                    <a:pt x="1203134" y="4273"/>
                  </a:moveTo>
                  <a:lnTo>
                    <a:pt x="1213236" y="20976"/>
                  </a:lnTo>
                  <a:lnTo>
                    <a:pt x="1215649" y="23769"/>
                  </a:lnTo>
                  <a:lnTo>
                    <a:pt x="1169442" y="163605"/>
                  </a:lnTo>
                  <a:lnTo>
                    <a:pt x="1152188" y="158449"/>
                  </a:lnTo>
                  <a:close/>
                  <a:moveTo>
                    <a:pt x="1137683" y="0"/>
                  </a:moveTo>
                  <a:lnTo>
                    <a:pt x="1104046" y="144062"/>
                  </a:lnTo>
                  <a:lnTo>
                    <a:pt x="1086767" y="138898"/>
                  </a:lnTo>
                  <a:lnTo>
                    <a:pt x="1117806" y="596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/>
            </a:p>
          </p:txBody>
        </p:sp>
        <p:sp>
          <p:nvSpPr>
            <p:cNvPr id="11" name="MH_SubTitle_3">
              <a:extLst>
                <a:ext uri="{FF2B5EF4-FFF2-40B4-BE49-F238E27FC236}">
                  <a16:creationId xmlns:a16="http://schemas.microsoft.com/office/drawing/2014/main" id="{705793A8-322B-45B7-9EDC-1757601BE9E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039846" y="2260289"/>
              <a:ext cx="1684639" cy="1686548"/>
            </a:xfrm>
            <a:custGeom>
              <a:avLst/>
              <a:gdLst>
                <a:gd name="connsiteX0" fmla="*/ 766985 w 1487101"/>
                <a:gd name="connsiteY0" fmla="*/ 20013 h 1487102"/>
                <a:gd name="connsiteX1" fmla="*/ 620740 w 1487101"/>
                <a:gd name="connsiteY1" fmla="*/ 30273 h 1487102"/>
                <a:gd name="connsiteX2" fmla="*/ 30272 w 1487101"/>
                <a:gd name="connsiteY2" fmla="*/ 866362 h 1487102"/>
                <a:gd name="connsiteX3" fmla="*/ 866362 w 1487101"/>
                <a:gd name="connsiteY3" fmla="*/ 1456830 h 1487102"/>
                <a:gd name="connsiteX4" fmla="*/ 1456829 w 1487101"/>
                <a:gd name="connsiteY4" fmla="*/ 620740 h 1487102"/>
                <a:gd name="connsiteX5" fmla="*/ 766985 w 1487101"/>
                <a:gd name="connsiteY5" fmla="*/ 20013 h 1487102"/>
                <a:gd name="connsiteX6" fmla="*/ 767622 w 1487101"/>
                <a:gd name="connsiteY6" fmla="*/ 364 h 1487102"/>
                <a:gd name="connsiteX7" fmla="*/ 1476200 w 1487101"/>
                <a:gd name="connsiteY7" fmla="*/ 617405 h 1487102"/>
                <a:gd name="connsiteX8" fmla="*/ 869697 w 1487101"/>
                <a:gd name="connsiteY8" fmla="*/ 1476201 h 1487102"/>
                <a:gd name="connsiteX9" fmla="*/ 10901 w 1487101"/>
                <a:gd name="connsiteY9" fmla="*/ 869698 h 1487102"/>
                <a:gd name="connsiteX10" fmla="*/ 617404 w 1487101"/>
                <a:gd name="connsiteY10" fmla="*/ 10902 h 1487102"/>
                <a:gd name="connsiteX11" fmla="*/ 767622 w 1487101"/>
                <a:gd name="connsiteY11" fmla="*/ 364 h 148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01" h="1487102">
                  <a:moveTo>
                    <a:pt x="766985" y="20013"/>
                  </a:moveTo>
                  <a:cubicBezTo>
                    <a:pt x="718916" y="18506"/>
                    <a:pt x="669981" y="21794"/>
                    <a:pt x="620740" y="30273"/>
                  </a:cubicBezTo>
                  <a:cubicBezTo>
                    <a:pt x="226807" y="98099"/>
                    <a:pt x="-37554" y="472430"/>
                    <a:pt x="30272" y="866362"/>
                  </a:cubicBezTo>
                  <a:cubicBezTo>
                    <a:pt x="98099" y="1260295"/>
                    <a:pt x="472430" y="1524656"/>
                    <a:pt x="866362" y="1456830"/>
                  </a:cubicBezTo>
                  <a:cubicBezTo>
                    <a:pt x="1260295" y="1389003"/>
                    <a:pt x="1524656" y="1014672"/>
                    <a:pt x="1456829" y="620740"/>
                  </a:cubicBezTo>
                  <a:cubicBezTo>
                    <a:pt x="1397481" y="276049"/>
                    <a:pt x="1103466" y="30561"/>
                    <a:pt x="766985" y="20013"/>
                  </a:cubicBezTo>
                  <a:close/>
                  <a:moveTo>
                    <a:pt x="767622" y="364"/>
                  </a:moveTo>
                  <a:cubicBezTo>
                    <a:pt x="1113240" y="11198"/>
                    <a:pt x="1415240" y="263352"/>
                    <a:pt x="1476200" y="617405"/>
                  </a:cubicBezTo>
                  <a:cubicBezTo>
                    <a:pt x="1545869" y="1022036"/>
                    <a:pt x="1274328" y="1406532"/>
                    <a:pt x="869697" y="1476201"/>
                  </a:cubicBezTo>
                  <a:cubicBezTo>
                    <a:pt x="465066" y="1545869"/>
                    <a:pt x="80570" y="1274329"/>
                    <a:pt x="10901" y="869698"/>
                  </a:cubicBezTo>
                  <a:cubicBezTo>
                    <a:pt x="-58767" y="465067"/>
                    <a:pt x="212773" y="80570"/>
                    <a:pt x="617404" y="10902"/>
                  </a:cubicBezTo>
                  <a:cubicBezTo>
                    <a:pt x="667983" y="2193"/>
                    <a:pt x="718248" y="-1184"/>
                    <a:pt x="767622" y="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添加滤镜</a:t>
              </a:r>
            </a:p>
          </p:txBody>
        </p:sp>
        <p:sp>
          <p:nvSpPr>
            <p:cNvPr id="12" name="MH_Other_8">
              <a:extLst>
                <a:ext uri="{FF2B5EF4-FFF2-40B4-BE49-F238E27FC236}">
                  <a16:creationId xmlns:a16="http://schemas.microsoft.com/office/drawing/2014/main" id="{AF3ABB0B-5185-4F4E-B01F-8C527C2B505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205831" y="2260289"/>
              <a:ext cx="1346949" cy="351046"/>
            </a:xfrm>
            <a:custGeom>
              <a:avLst/>
              <a:gdLst>
                <a:gd name="connsiteX0" fmla="*/ 650988 w 1301976"/>
                <a:gd name="connsiteY0" fmla="*/ 0 h 275406"/>
                <a:gd name="connsiteX1" fmla="*/ 1294759 w 1301976"/>
                <a:gd name="connsiteY1" fmla="*/ 266659 h 275406"/>
                <a:gd name="connsiteX2" fmla="*/ 1301976 w 1301976"/>
                <a:gd name="connsiteY2" fmla="*/ 275406 h 275406"/>
                <a:gd name="connsiteX3" fmla="*/ 0 w 1301976"/>
                <a:gd name="connsiteY3" fmla="*/ 275406 h 275406"/>
                <a:gd name="connsiteX4" fmla="*/ 7218 w 1301976"/>
                <a:gd name="connsiteY4" fmla="*/ 266659 h 275406"/>
                <a:gd name="connsiteX5" fmla="*/ 650988 w 1301976"/>
                <a:gd name="connsiteY5" fmla="*/ 0 h 27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976" h="275406">
                  <a:moveTo>
                    <a:pt x="650988" y="0"/>
                  </a:moveTo>
                  <a:cubicBezTo>
                    <a:pt x="902396" y="0"/>
                    <a:pt x="1130003" y="101903"/>
                    <a:pt x="1294759" y="266659"/>
                  </a:cubicBezTo>
                  <a:lnTo>
                    <a:pt x="1301976" y="275406"/>
                  </a:lnTo>
                  <a:lnTo>
                    <a:pt x="0" y="275406"/>
                  </a:lnTo>
                  <a:lnTo>
                    <a:pt x="7218" y="266659"/>
                  </a:lnTo>
                  <a:cubicBezTo>
                    <a:pt x="171973" y="101903"/>
                    <a:pt x="399580" y="0"/>
                    <a:pt x="650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03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CBCF4F7-D7D6-4B4C-88D5-315C0DAAA22C}"/>
              </a:ext>
            </a:extLst>
          </p:cNvPr>
          <p:cNvSpPr/>
          <p:nvPr/>
        </p:nvSpPr>
        <p:spPr>
          <a:xfrm>
            <a:off x="1097059" y="4374282"/>
            <a:ext cx="2409049" cy="3059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以海报背景图片为主体，鲜明突出。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057091-BF65-4E58-93C7-C37145C6D9E9}"/>
              </a:ext>
            </a:extLst>
          </p:cNvPr>
          <p:cNvSpPr/>
          <p:nvPr/>
        </p:nvSpPr>
        <p:spPr>
          <a:xfrm>
            <a:off x="3680676" y="4374282"/>
            <a:ext cx="2409049" cy="5688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/>
              <a:t>可进行图片裁剪、移动、放缩、插入新图片等操作。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AB29FE-0245-4427-9B2D-CE27707F7178}"/>
              </a:ext>
            </a:extLst>
          </p:cNvPr>
          <p:cNvSpPr/>
          <p:nvPr/>
        </p:nvSpPr>
        <p:spPr>
          <a:xfrm>
            <a:off x="6467394" y="4374282"/>
            <a:ext cx="2409049" cy="5471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通过对像素点操作，实现浮雕、暗角、反色等滤镜效果。</a:t>
            </a:r>
            <a:endParaRPr lang="zh-CN" altLang="en-US" sz="11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9AC42AF-D520-4398-80DD-7EBD240DAD3C}"/>
              </a:ext>
            </a:extLst>
          </p:cNvPr>
          <p:cNvGrpSpPr/>
          <p:nvPr/>
        </p:nvGrpSpPr>
        <p:grpSpPr>
          <a:xfrm>
            <a:off x="9456721" y="2102117"/>
            <a:ext cx="2211208" cy="2117724"/>
            <a:chOff x="7776562" y="2044701"/>
            <a:chExt cx="2211208" cy="2117724"/>
          </a:xfrm>
        </p:grpSpPr>
        <p:sp>
          <p:nvSpPr>
            <p:cNvPr id="21" name="MH_Other_7">
              <a:extLst>
                <a:ext uri="{FF2B5EF4-FFF2-40B4-BE49-F238E27FC236}">
                  <a16:creationId xmlns:a16="http://schemas.microsoft.com/office/drawing/2014/main" id="{BF52C5F5-7A22-45DF-B769-D5E605052E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776562" y="2044701"/>
              <a:ext cx="2211208" cy="2117724"/>
            </a:xfrm>
            <a:custGeom>
              <a:avLst/>
              <a:gdLst>
                <a:gd name="connsiteX0" fmla="*/ 961691 w 1844621"/>
                <a:gd name="connsiteY0" fmla="*/ 1643760 h 1765598"/>
                <a:gd name="connsiteX1" fmla="*/ 964657 w 1844621"/>
                <a:gd name="connsiteY1" fmla="*/ 1718060 h 1765598"/>
                <a:gd name="connsiteX2" fmla="*/ 948083 w 1844621"/>
                <a:gd name="connsiteY2" fmla="*/ 1717184 h 1765598"/>
                <a:gd name="connsiteX3" fmla="*/ 946614 w 1844621"/>
                <a:gd name="connsiteY3" fmla="*/ 1717353 h 1765598"/>
                <a:gd name="connsiteX4" fmla="*/ 943691 w 1844621"/>
                <a:gd name="connsiteY4" fmla="*/ 1644103 h 1765598"/>
                <a:gd name="connsiteX5" fmla="*/ 875350 w 1844621"/>
                <a:gd name="connsiteY5" fmla="*/ 1643169 h 1765598"/>
                <a:gd name="connsiteX6" fmla="*/ 893299 w 1844621"/>
                <a:gd name="connsiteY6" fmla="*/ 1644629 h 1765598"/>
                <a:gd name="connsiteX7" fmla="*/ 889341 w 1844621"/>
                <a:gd name="connsiteY7" fmla="*/ 1723945 h 1765598"/>
                <a:gd name="connsiteX8" fmla="*/ 871214 w 1844621"/>
                <a:gd name="connsiteY8" fmla="*/ 1726031 h 1765598"/>
                <a:gd name="connsiteX9" fmla="*/ 1029699 w 1844621"/>
                <a:gd name="connsiteY9" fmla="*/ 1636826 h 1765598"/>
                <a:gd name="connsiteX10" fmla="*/ 1040815 w 1844621"/>
                <a:gd name="connsiteY10" fmla="*/ 1722087 h 1765598"/>
                <a:gd name="connsiteX11" fmla="*/ 1022537 w 1844621"/>
                <a:gd name="connsiteY11" fmla="*/ 1721121 h 1765598"/>
                <a:gd name="connsiteX12" fmla="*/ 1011828 w 1844621"/>
                <a:gd name="connsiteY12" fmla="*/ 1638982 h 1765598"/>
                <a:gd name="connsiteX13" fmla="*/ 807350 w 1844621"/>
                <a:gd name="connsiteY13" fmla="*/ 1636115 h 1765598"/>
                <a:gd name="connsiteX14" fmla="*/ 822430 w 1844621"/>
                <a:gd name="connsiteY14" fmla="*/ 1638864 h 1765598"/>
                <a:gd name="connsiteX15" fmla="*/ 825110 w 1844621"/>
                <a:gd name="connsiteY15" fmla="*/ 1639083 h 1765598"/>
                <a:gd name="connsiteX16" fmla="*/ 811751 w 1844621"/>
                <a:gd name="connsiteY16" fmla="*/ 1734136 h 1765598"/>
                <a:gd name="connsiteX17" fmla="*/ 792774 w 1844621"/>
                <a:gd name="connsiteY17" fmla="*/ 1739833 h 1765598"/>
                <a:gd name="connsiteX18" fmla="*/ 1096827 w 1844621"/>
                <a:gd name="connsiteY18" fmla="*/ 1624033 h 1765598"/>
                <a:gd name="connsiteX19" fmla="*/ 1121385 w 1844621"/>
                <a:gd name="connsiteY19" fmla="*/ 1734155 h 1765598"/>
                <a:gd name="connsiteX20" fmla="*/ 1101928 w 1844621"/>
                <a:gd name="connsiteY20" fmla="*/ 1729603 h 1765598"/>
                <a:gd name="connsiteX21" fmla="*/ 1079265 w 1844621"/>
                <a:gd name="connsiteY21" fmla="*/ 1627978 h 1765598"/>
                <a:gd name="connsiteX22" fmla="*/ 740342 w 1844621"/>
                <a:gd name="connsiteY22" fmla="*/ 1622534 h 1765598"/>
                <a:gd name="connsiteX23" fmla="*/ 749046 w 1844621"/>
                <a:gd name="connsiteY23" fmla="*/ 1625484 h 1765598"/>
                <a:gd name="connsiteX24" fmla="*/ 757767 w 1844621"/>
                <a:gd name="connsiteY24" fmla="*/ 1627074 h 1765598"/>
                <a:gd name="connsiteX25" fmla="*/ 726815 w 1844621"/>
                <a:gd name="connsiteY25" fmla="*/ 1759631 h 1765598"/>
                <a:gd name="connsiteX26" fmla="*/ 706937 w 1844621"/>
                <a:gd name="connsiteY26" fmla="*/ 1765598 h 1765598"/>
                <a:gd name="connsiteX27" fmla="*/ 1162592 w 1844621"/>
                <a:gd name="connsiteY27" fmla="*/ 1605474 h 1765598"/>
                <a:gd name="connsiteX28" fmla="*/ 1211506 w 1844621"/>
                <a:gd name="connsiteY28" fmla="*/ 1758609 h 1765598"/>
                <a:gd name="connsiteX29" fmla="*/ 1193512 w 1844621"/>
                <a:gd name="connsiteY29" fmla="*/ 1751032 h 1765598"/>
                <a:gd name="connsiteX30" fmla="*/ 1189921 w 1844621"/>
                <a:gd name="connsiteY30" fmla="*/ 1750192 h 1765598"/>
                <a:gd name="connsiteX31" fmla="*/ 1145515 w 1844621"/>
                <a:gd name="connsiteY31" fmla="*/ 1611170 h 1765598"/>
                <a:gd name="connsiteX32" fmla="*/ 675637 w 1844621"/>
                <a:gd name="connsiteY32" fmla="*/ 1600604 h 1765598"/>
                <a:gd name="connsiteX33" fmla="*/ 692686 w 1844621"/>
                <a:gd name="connsiteY33" fmla="*/ 1606382 h 1765598"/>
                <a:gd name="connsiteX34" fmla="*/ 641486 w 1844621"/>
                <a:gd name="connsiteY34" fmla="*/ 1761326 h 1765598"/>
                <a:gd name="connsiteX35" fmla="*/ 631383 w 1844621"/>
                <a:gd name="connsiteY35" fmla="*/ 1744623 h 1765598"/>
                <a:gd name="connsiteX36" fmla="*/ 628970 w 1844621"/>
                <a:gd name="connsiteY36" fmla="*/ 1741831 h 1765598"/>
                <a:gd name="connsiteX37" fmla="*/ 1225916 w 1844621"/>
                <a:gd name="connsiteY37" fmla="*/ 1579868 h 1765598"/>
                <a:gd name="connsiteX38" fmla="*/ 1279540 w 1844621"/>
                <a:gd name="connsiteY38" fmla="*/ 1707080 h 1765598"/>
                <a:gd name="connsiteX39" fmla="*/ 1266966 w 1844621"/>
                <a:gd name="connsiteY39" fmla="*/ 1723591 h 1765598"/>
                <a:gd name="connsiteX40" fmla="*/ 1209837 w 1844621"/>
                <a:gd name="connsiteY40" fmla="*/ 1588066 h 1765598"/>
                <a:gd name="connsiteX41" fmla="*/ 610954 w 1844621"/>
                <a:gd name="connsiteY41" fmla="*/ 1578681 h 1765598"/>
                <a:gd name="connsiteX42" fmla="*/ 628059 w 1844621"/>
                <a:gd name="connsiteY42" fmla="*/ 1584478 h 1765598"/>
                <a:gd name="connsiteX43" fmla="*/ 582951 w 1844621"/>
                <a:gd name="connsiteY43" fmla="*/ 1688574 h 1765598"/>
                <a:gd name="connsiteX44" fmla="*/ 569886 w 1844621"/>
                <a:gd name="connsiteY44" fmla="*/ 1673454 h 1765598"/>
                <a:gd name="connsiteX45" fmla="*/ 1286670 w 1844621"/>
                <a:gd name="connsiteY45" fmla="*/ 1548893 h 1765598"/>
                <a:gd name="connsiteX46" fmla="*/ 1333269 w 1844621"/>
                <a:gd name="connsiteY46" fmla="*/ 1636531 h 1765598"/>
                <a:gd name="connsiteX47" fmla="*/ 1321264 w 1844621"/>
                <a:gd name="connsiteY47" fmla="*/ 1652294 h 1765598"/>
                <a:gd name="connsiteX48" fmla="*/ 1270632 w 1844621"/>
                <a:gd name="connsiteY48" fmla="*/ 1557070 h 1765598"/>
                <a:gd name="connsiteX49" fmla="*/ 551444 w 1844621"/>
                <a:gd name="connsiteY49" fmla="*/ 1545001 h 1765598"/>
                <a:gd name="connsiteX50" fmla="*/ 567074 w 1844621"/>
                <a:gd name="connsiteY50" fmla="*/ 1553937 h 1765598"/>
                <a:gd name="connsiteX51" fmla="*/ 524862 w 1844621"/>
                <a:gd name="connsiteY51" fmla="*/ 1631452 h 1765598"/>
                <a:gd name="connsiteX52" fmla="*/ 510642 w 1844621"/>
                <a:gd name="connsiteY52" fmla="*/ 1619926 h 1765598"/>
                <a:gd name="connsiteX53" fmla="*/ 1346034 w 1844621"/>
                <a:gd name="connsiteY53" fmla="*/ 1515267 h 1765598"/>
                <a:gd name="connsiteX54" fmla="*/ 1390051 w 1844621"/>
                <a:gd name="connsiteY54" fmla="*/ 1582679 h 1765598"/>
                <a:gd name="connsiteX55" fmla="*/ 1376613 w 1844621"/>
                <a:gd name="connsiteY55" fmla="*/ 1595021 h 1765598"/>
                <a:gd name="connsiteX56" fmla="*/ 1331552 w 1844621"/>
                <a:gd name="connsiteY56" fmla="*/ 1526010 h 1765598"/>
                <a:gd name="connsiteX57" fmla="*/ 1333983 w 1844621"/>
                <a:gd name="connsiteY57" fmla="*/ 1524770 h 1765598"/>
                <a:gd name="connsiteX58" fmla="*/ 492213 w 1844621"/>
                <a:gd name="connsiteY58" fmla="*/ 1511140 h 1765598"/>
                <a:gd name="connsiteX59" fmla="*/ 507877 w 1844621"/>
                <a:gd name="connsiteY59" fmla="*/ 1520095 h 1765598"/>
                <a:gd name="connsiteX60" fmla="*/ 465615 w 1844621"/>
                <a:gd name="connsiteY60" fmla="*/ 1583429 h 1765598"/>
                <a:gd name="connsiteX61" fmla="*/ 452723 w 1844621"/>
                <a:gd name="connsiteY61" fmla="*/ 1572979 h 1765598"/>
                <a:gd name="connsiteX62" fmla="*/ 451434 w 1844621"/>
                <a:gd name="connsiteY62" fmla="*/ 1572252 h 1765598"/>
                <a:gd name="connsiteX63" fmla="*/ 1399641 w 1844621"/>
                <a:gd name="connsiteY63" fmla="*/ 1472989 h 1765598"/>
                <a:gd name="connsiteX64" fmla="*/ 1447523 w 1844621"/>
                <a:gd name="connsiteY64" fmla="*/ 1533649 h 1765598"/>
                <a:gd name="connsiteX65" fmla="*/ 1433600 w 1844621"/>
                <a:gd name="connsiteY65" fmla="*/ 1542681 h 1765598"/>
                <a:gd name="connsiteX66" fmla="*/ 1432510 w 1844621"/>
                <a:gd name="connsiteY66" fmla="*/ 1543682 h 1765598"/>
                <a:gd name="connsiteX67" fmla="*/ 1385507 w 1844621"/>
                <a:gd name="connsiteY67" fmla="*/ 1484135 h 1765598"/>
                <a:gd name="connsiteX68" fmla="*/ 439084 w 1844621"/>
                <a:gd name="connsiteY68" fmla="*/ 1468240 h 1765598"/>
                <a:gd name="connsiteX69" fmla="*/ 452737 w 1844621"/>
                <a:gd name="connsiteY69" fmla="*/ 1479985 h 1765598"/>
                <a:gd name="connsiteX70" fmla="*/ 401226 w 1844621"/>
                <a:gd name="connsiteY70" fmla="*/ 1543921 h 1765598"/>
                <a:gd name="connsiteX71" fmla="*/ 385335 w 1844621"/>
                <a:gd name="connsiteY71" fmla="*/ 1534955 h 1765598"/>
                <a:gd name="connsiteX72" fmla="*/ 1452700 w 1844621"/>
                <a:gd name="connsiteY72" fmla="*/ 1430017 h 1765598"/>
                <a:gd name="connsiteX73" fmla="*/ 1511505 w 1844621"/>
                <a:gd name="connsiteY73" fmla="*/ 1492141 h 1765598"/>
                <a:gd name="connsiteX74" fmla="*/ 1496150 w 1844621"/>
                <a:gd name="connsiteY74" fmla="*/ 1502102 h 1765598"/>
                <a:gd name="connsiteX75" fmla="*/ 1439119 w 1844621"/>
                <a:gd name="connsiteY75" fmla="*/ 1441854 h 1765598"/>
                <a:gd name="connsiteX76" fmla="*/ 1449687 w 1844621"/>
                <a:gd name="connsiteY76" fmla="*/ 1433519 h 1765598"/>
                <a:gd name="connsiteX77" fmla="*/ 387391 w 1844621"/>
                <a:gd name="connsiteY77" fmla="*/ 1423768 h 1765598"/>
                <a:gd name="connsiteX78" fmla="*/ 401059 w 1844621"/>
                <a:gd name="connsiteY78" fmla="*/ 1435526 h 1765598"/>
                <a:gd name="connsiteX79" fmla="*/ 332463 w 1844621"/>
                <a:gd name="connsiteY79" fmla="*/ 1506560 h 1765598"/>
                <a:gd name="connsiteX80" fmla="*/ 313761 w 1844621"/>
                <a:gd name="connsiteY80" fmla="*/ 1500014 h 1765598"/>
                <a:gd name="connsiteX81" fmla="*/ 1497274 w 1844621"/>
                <a:gd name="connsiteY81" fmla="*/ 1378205 h 1765598"/>
                <a:gd name="connsiteX82" fmla="*/ 1583781 w 1844621"/>
                <a:gd name="connsiteY82" fmla="*/ 1454547 h 1765598"/>
                <a:gd name="connsiteX83" fmla="*/ 1565364 w 1844621"/>
                <a:gd name="connsiteY83" fmla="*/ 1462300 h 1765598"/>
                <a:gd name="connsiteX84" fmla="*/ 1485535 w 1844621"/>
                <a:gd name="connsiteY84" fmla="*/ 1391850 h 1765598"/>
                <a:gd name="connsiteX85" fmla="*/ 342078 w 1844621"/>
                <a:gd name="connsiteY85" fmla="*/ 1372754 h 1765598"/>
                <a:gd name="connsiteX86" fmla="*/ 353236 w 1844621"/>
                <a:gd name="connsiteY86" fmla="*/ 1386902 h 1765598"/>
                <a:gd name="connsiteX87" fmla="*/ 248764 w 1844621"/>
                <a:gd name="connsiteY87" fmla="*/ 1477262 h 1765598"/>
                <a:gd name="connsiteX88" fmla="*/ 229175 w 1844621"/>
                <a:gd name="connsiteY88" fmla="*/ 1470405 h 1765598"/>
                <a:gd name="connsiteX89" fmla="*/ 1541797 w 1844621"/>
                <a:gd name="connsiteY89" fmla="*/ 1326453 h 1765598"/>
                <a:gd name="connsiteX90" fmla="*/ 1671063 w 1844621"/>
                <a:gd name="connsiteY90" fmla="*/ 1421359 h 1765598"/>
                <a:gd name="connsiteX91" fmla="*/ 1652052 w 1844621"/>
                <a:gd name="connsiteY91" fmla="*/ 1425806 h 1765598"/>
                <a:gd name="connsiteX92" fmla="*/ 1648653 w 1844621"/>
                <a:gd name="connsiteY92" fmla="*/ 1427237 h 1765598"/>
                <a:gd name="connsiteX93" fmla="*/ 1530022 w 1844621"/>
                <a:gd name="connsiteY93" fmla="*/ 1340139 h 1765598"/>
                <a:gd name="connsiteX94" fmla="*/ 299862 w 1844621"/>
                <a:gd name="connsiteY94" fmla="*/ 1319225 h 1765598"/>
                <a:gd name="connsiteX95" fmla="*/ 311019 w 1844621"/>
                <a:gd name="connsiteY95" fmla="*/ 1333372 h 1765598"/>
                <a:gd name="connsiteX96" fmla="*/ 178732 w 1844621"/>
                <a:gd name="connsiteY96" fmla="*/ 1428480 h 1765598"/>
                <a:gd name="connsiteX97" fmla="*/ 180377 w 1844621"/>
                <a:gd name="connsiteY97" fmla="*/ 1409027 h 1765598"/>
                <a:gd name="connsiteX98" fmla="*/ 180067 w 1844621"/>
                <a:gd name="connsiteY98" fmla="*/ 1405352 h 1765598"/>
                <a:gd name="connsiteX99" fmla="*/ 1576542 w 1844621"/>
                <a:gd name="connsiteY99" fmla="*/ 1267609 h 1765598"/>
                <a:gd name="connsiteX100" fmla="*/ 1695816 w 1844621"/>
                <a:gd name="connsiteY100" fmla="*/ 1339681 h 1765598"/>
                <a:gd name="connsiteX101" fmla="*/ 1695348 w 1844621"/>
                <a:gd name="connsiteY101" fmla="*/ 1360430 h 1765598"/>
                <a:gd name="connsiteX102" fmla="*/ 1567606 w 1844621"/>
                <a:gd name="connsiteY102" fmla="*/ 1283241 h 1765598"/>
                <a:gd name="connsiteX103" fmla="*/ 263531 w 1844621"/>
                <a:gd name="connsiteY103" fmla="*/ 1261503 h 1765598"/>
                <a:gd name="connsiteX104" fmla="*/ 271723 w 1844621"/>
                <a:gd name="connsiteY104" fmla="*/ 1277570 h 1765598"/>
                <a:gd name="connsiteX105" fmla="*/ 174140 w 1844621"/>
                <a:gd name="connsiteY105" fmla="*/ 1335215 h 1765598"/>
                <a:gd name="connsiteX106" fmla="*/ 172457 w 1844621"/>
                <a:gd name="connsiteY106" fmla="*/ 1315303 h 1765598"/>
                <a:gd name="connsiteX107" fmla="*/ 1610398 w 1844621"/>
                <a:gd name="connsiteY107" fmla="*/ 1208387 h 1765598"/>
                <a:gd name="connsiteX108" fmla="*/ 1697816 w 1844621"/>
                <a:gd name="connsiteY108" fmla="*/ 1251024 h 1765598"/>
                <a:gd name="connsiteX109" fmla="*/ 1697369 w 1844621"/>
                <a:gd name="connsiteY109" fmla="*/ 1270832 h 1765598"/>
                <a:gd name="connsiteX110" fmla="*/ 1601446 w 1844621"/>
                <a:gd name="connsiteY110" fmla="*/ 1224047 h 1765598"/>
                <a:gd name="connsiteX111" fmla="*/ 232566 w 1844621"/>
                <a:gd name="connsiteY111" fmla="*/ 1200770 h 1765598"/>
                <a:gd name="connsiteX112" fmla="*/ 240745 w 1844621"/>
                <a:gd name="connsiteY112" fmla="*/ 1216812 h 1765598"/>
                <a:gd name="connsiteX113" fmla="*/ 160720 w 1844621"/>
                <a:gd name="connsiteY113" fmla="*/ 1254859 h 1765598"/>
                <a:gd name="connsiteX114" fmla="*/ 155991 w 1844621"/>
                <a:gd name="connsiteY114" fmla="*/ 1237178 h 1765598"/>
                <a:gd name="connsiteX115" fmla="*/ 1634958 w 1844621"/>
                <a:gd name="connsiteY115" fmla="*/ 1144690 h 1765598"/>
                <a:gd name="connsiteX116" fmla="*/ 1712099 w 1844621"/>
                <a:gd name="connsiteY116" fmla="*/ 1174082 h 1765598"/>
                <a:gd name="connsiteX117" fmla="*/ 1708482 w 1844621"/>
                <a:gd name="connsiteY117" fmla="*/ 1191966 h 1765598"/>
                <a:gd name="connsiteX118" fmla="*/ 1629176 w 1844621"/>
                <a:gd name="connsiteY118" fmla="*/ 1161750 h 1765598"/>
                <a:gd name="connsiteX119" fmla="*/ 204756 w 1844621"/>
                <a:gd name="connsiteY119" fmla="*/ 1138431 h 1765598"/>
                <a:gd name="connsiteX120" fmla="*/ 210455 w 1844621"/>
                <a:gd name="connsiteY120" fmla="*/ 1155515 h 1765598"/>
                <a:gd name="connsiteX121" fmla="*/ 141015 w 1844621"/>
                <a:gd name="connsiteY121" fmla="*/ 1181182 h 1765598"/>
                <a:gd name="connsiteX122" fmla="*/ 136727 w 1844621"/>
                <a:gd name="connsiteY122" fmla="*/ 1165150 h 1765598"/>
                <a:gd name="connsiteX123" fmla="*/ 136112 w 1844621"/>
                <a:gd name="connsiteY123" fmla="*/ 1163804 h 1765598"/>
                <a:gd name="connsiteX124" fmla="*/ 1656844 w 1844621"/>
                <a:gd name="connsiteY124" fmla="*/ 1080115 h 1765598"/>
                <a:gd name="connsiteX125" fmla="*/ 1729776 w 1844621"/>
                <a:gd name="connsiteY125" fmla="*/ 1100634 h 1765598"/>
                <a:gd name="connsiteX126" fmla="*/ 1723821 w 1844621"/>
                <a:gd name="connsiteY126" fmla="*/ 1116126 h 1765598"/>
                <a:gd name="connsiteX127" fmla="*/ 1723528 w 1844621"/>
                <a:gd name="connsiteY127" fmla="*/ 1117576 h 1765598"/>
                <a:gd name="connsiteX128" fmla="*/ 1651058 w 1844621"/>
                <a:gd name="connsiteY128" fmla="*/ 1097186 h 1765598"/>
                <a:gd name="connsiteX129" fmla="*/ 184625 w 1844621"/>
                <a:gd name="connsiteY129" fmla="*/ 1073110 h 1765598"/>
                <a:gd name="connsiteX130" fmla="*/ 188043 w 1844621"/>
                <a:gd name="connsiteY130" fmla="*/ 1088326 h 1765598"/>
                <a:gd name="connsiteX131" fmla="*/ 188810 w 1844621"/>
                <a:gd name="connsiteY131" fmla="*/ 1090624 h 1765598"/>
                <a:gd name="connsiteX132" fmla="*/ 112145 w 1844621"/>
                <a:gd name="connsiteY132" fmla="*/ 1111372 h 1765598"/>
                <a:gd name="connsiteX133" fmla="*/ 104560 w 1844621"/>
                <a:gd name="connsiteY133" fmla="*/ 1094778 h 1765598"/>
                <a:gd name="connsiteX134" fmla="*/ 1672722 w 1844621"/>
                <a:gd name="connsiteY134" fmla="*/ 1013691 h 1765598"/>
                <a:gd name="connsiteX135" fmla="*/ 1757141 w 1844621"/>
                <a:gd name="connsiteY135" fmla="*/ 1029446 h 1765598"/>
                <a:gd name="connsiteX136" fmla="*/ 1750574 w 1844621"/>
                <a:gd name="connsiteY136" fmla="*/ 1046531 h 1765598"/>
                <a:gd name="connsiteX137" fmla="*/ 1669493 w 1844621"/>
                <a:gd name="connsiteY137" fmla="*/ 1031399 h 1765598"/>
                <a:gd name="connsiteX138" fmla="*/ 170225 w 1844621"/>
                <a:gd name="connsiteY138" fmla="*/ 1006273 h 1765598"/>
                <a:gd name="connsiteX139" fmla="*/ 170936 w 1844621"/>
                <a:gd name="connsiteY139" fmla="*/ 1012170 h 1765598"/>
                <a:gd name="connsiteX140" fmla="*/ 173584 w 1844621"/>
                <a:gd name="connsiteY140" fmla="*/ 1023958 h 1765598"/>
                <a:gd name="connsiteX141" fmla="*/ 78475 w 1844621"/>
                <a:gd name="connsiteY141" fmla="*/ 1040728 h 1765598"/>
                <a:gd name="connsiteX142" fmla="*/ 67193 w 1844621"/>
                <a:gd name="connsiteY142" fmla="*/ 1024440 h 1765598"/>
                <a:gd name="connsiteX143" fmla="*/ 1681368 w 1844621"/>
                <a:gd name="connsiteY143" fmla="*/ 945892 h 1765598"/>
                <a:gd name="connsiteX144" fmla="*/ 1793516 w 1844621"/>
                <a:gd name="connsiteY144" fmla="*/ 956550 h 1765598"/>
                <a:gd name="connsiteX145" fmla="*/ 1783173 w 1844621"/>
                <a:gd name="connsiteY145" fmla="*/ 973649 h 1765598"/>
                <a:gd name="connsiteX146" fmla="*/ 1679909 w 1844621"/>
                <a:gd name="connsiteY146" fmla="*/ 963835 h 1765598"/>
                <a:gd name="connsiteX147" fmla="*/ 162034 w 1844621"/>
                <a:gd name="connsiteY147" fmla="*/ 938372 h 1765598"/>
                <a:gd name="connsiteX148" fmla="*/ 164191 w 1844621"/>
                <a:gd name="connsiteY148" fmla="*/ 956254 h 1765598"/>
                <a:gd name="connsiteX149" fmla="*/ 27981 w 1844621"/>
                <a:gd name="connsiteY149" fmla="*/ 967828 h 1765598"/>
                <a:gd name="connsiteX150" fmla="*/ 16164 w 1844621"/>
                <a:gd name="connsiteY150" fmla="*/ 950767 h 1765598"/>
                <a:gd name="connsiteX151" fmla="*/ 1683923 w 1844621"/>
                <a:gd name="connsiteY151" fmla="*/ 877596 h 1765598"/>
                <a:gd name="connsiteX152" fmla="*/ 1844621 w 1844621"/>
                <a:gd name="connsiteY152" fmla="*/ 878397 h 1765598"/>
                <a:gd name="connsiteX153" fmla="*/ 1831855 w 1844621"/>
                <a:gd name="connsiteY153" fmla="*/ 893168 h 1765598"/>
                <a:gd name="connsiteX154" fmla="*/ 1829946 w 1844621"/>
                <a:gd name="connsiteY154" fmla="*/ 896325 h 1765598"/>
                <a:gd name="connsiteX155" fmla="*/ 1684266 w 1844621"/>
                <a:gd name="connsiteY155" fmla="*/ 895598 h 1765598"/>
                <a:gd name="connsiteX156" fmla="*/ 14676 w 1844621"/>
                <a:gd name="connsiteY156" fmla="*/ 869273 h 1765598"/>
                <a:gd name="connsiteX157" fmla="*/ 160356 w 1844621"/>
                <a:gd name="connsiteY157" fmla="*/ 869999 h 1765598"/>
                <a:gd name="connsiteX158" fmla="*/ 160699 w 1844621"/>
                <a:gd name="connsiteY158" fmla="*/ 888001 h 1765598"/>
                <a:gd name="connsiteX159" fmla="*/ 0 w 1844621"/>
                <a:gd name="connsiteY159" fmla="*/ 887200 h 1765598"/>
                <a:gd name="connsiteX160" fmla="*/ 12766 w 1844621"/>
                <a:gd name="connsiteY160" fmla="*/ 872429 h 1765598"/>
                <a:gd name="connsiteX161" fmla="*/ 1816638 w 1844621"/>
                <a:gd name="connsiteY161" fmla="*/ 797770 h 1765598"/>
                <a:gd name="connsiteX162" fmla="*/ 1828455 w 1844621"/>
                <a:gd name="connsiteY162" fmla="*/ 814831 h 1765598"/>
                <a:gd name="connsiteX163" fmla="*/ 1682588 w 1844621"/>
                <a:gd name="connsiteY163" fmla="*/ 827227 h 1765598"/>
                <a:gd name="connsiteX164" fmla="*/ 1680430 w 1844621"/>
                <a:gd name="connsiteY164" fmla="*/ 809345 h 1765598"/>
                <a:gd name="connsiteX165" fmla="*/ 61447 w 1844621"/>
                <a:gd name="connsiteY165" fmla="*/ 791950 h 1765598"/>
                <a:gd name="connsiteX166" fmla="*/ 164713 w 1844621"/>
                <a:gd name="connsiteY166" fmla="*/ 801763 h 1765598"/>
                <a:gd name="connsiteX167" fmla="*/ 163253 w 1844621"/>
                <a:gd name="connsiteY167" fmla="*/ 819705 h 1765598"/>
                <a:gd name="connsiteX168" fmla="*/ 51105 w 1844621"/>
                <a:gd name="connsiteY168" fmla="*/ 809048 h 1765598"/>
                <a:gd name="connsiteX169" fmla="*/ 1766145 w 1844621"/>
                <a:gd name="connsiteY169" fmla="*/ 724870 h 1765598"/>
                <a:gd name="connsiteX170" fmla="*/ 1777427 w 1844621"/>
                <a:gd name="connsiteY170" fmla="*/ 741158 h 1765598"/>
                <a:gd name="connsiteX171" fmla="*/ 1674396 w 1844621"/>
                <a:gd name="connsiteY171" fmla="*/ 759325 h 1765598"/>
                <a:gd name="connsiteX172" fmla="*/ 1673685 w 1844621"/>
                <a:gd name="connsiteY172" fmla="*/ 753429 h 1765598"/>
                <a:gd name="connsiteX173" fmla="*/ 1670588 w 1844621"/>
                <a:gd name="connsiteY173" fmla="*/ 741719 h 1765598"/>
                <a:gd name="connsiteX174" fmla="*/ 94047 w 1844621"/>
                <a:gd name="connsiteY174" fmla="*/ 719066 h 1765598"/>
                <a:gd name="connsiteX175" fmla="*/ 175129 w 1844621"/>
                <a:gd name="connsiteY175" fmla="*/ 734198 h 1765598"/>
                <a:gd name="connsiteX176" fmla="*/ 171900 w 1844621"/>
                <a:gd name="connsiteY176" fmla="*/ 751906 h 1765598"/>
                <a:gd name="connsiteX177" fmla="*/ 87480 w 1844621"/>
                <a:gd name="connsiteY177" fmla="*/ 736151 h 1765598"/>
                <a:gd name="connsiteX178" fmla="*/ 1732475 w 1844621"/>
                <a:gd name="connsiteY178" fmla="*/ 654227 h 1765598"/>
                <a:gd name="connsiteX179" fmla="*/ 1740061 w 1844621"/>
                <a:gd name="connsiteY179" fmla="*/ 670822 h 1765598"/>
                <a:gd name="connsiteX180" fmla="*/ 1657733 w 1844621"/>
                <a:gd name="connsiteY180" fmla="*/ 693102 h 1765598"/>
                <a:gd name="connsiteX181" fmla="*/ 1653131 w 1844621"/>
                <a:gd name="connsiteY181" fmla="*/ 675699 h 1765598"/>
                <a:gd name="connsiteX182" fmla="*/ 121093 w 1844621"/>
                <a:gd name="connsiteY182" fmla="*/ 648021 h 1765598"/>
                <a:gd name="connsiteX183" fmla="*/ 193564 w 1844621"/>
                <a:gd name="connsiteY183" fmla="*/ 668412 h 1765598"/>
                <a:gd name="connsiteX184" fmla="*/ 187778 w 1844621"/>
                <a:gd name="connsiteY184" fmla="*/ 685483 h 1765598"/>
                <a:gd name="connsiteX185" fmla="*/ 114844 w 1844621"/>
                <a:gd name="connsiteY185" fmla="*/ 664963 h 1765598"/>
                <a:gd name="connsiteX186" fmla="*/ 120799 w 1844621"/>
                <a:gd name="connsiteY186" fmla="*/ 649471 h 1765598"/>
                <a:gd name="connsiteX187" fmla="*/ 1703605 w 1844621"/>
                <a:gd name="connsiteY187" fmla="*/ 584417 h 1765598"/>
                <a:gd name="connsiteX188" fmla="*/ 1707892 w 1844621"/>
                <a:gd name="connsiteY188" fmla="*/ 600448 h 1765598"/>
                <a:gd name="connsiteX189" fmla="*/ 1708508 w 1844621"/>
                <a:gd name="connsiteY189" fmla="*/ 601796 h 1765598"/>
                <a:gd name="connsiteX190" fmla="*/ 1640259 w 1844621"/>
                <a:gd name="connsiteY190" fmla="*/ 627022 h 1765598"/>
                <a:gd name="connsiteX191" fmla="*/ 1639049 w 1844621"/>
                <a:gd name="connsiteY191" fmla="*/ 622444 h 1765598"/>
                <a:gd name="connsiteX192" fmla="*/ 1633440 w 1844621"/>
                <a:gd name="connsiteY192" fmla="*/ 610352 h 1765598"/>
                <a:gd name="connsiteX193" fmla="*/ 136138 w 1844621"/>
                <a:gd name="connsiteY193" fmla="*/ 573632 h 1765598"/>
                <a:gd name="connsiteX194" fmla="*/ 215446 w 1844621"/>
                <a:gd name="connsiteY194" fmla="*/ 603848 h 1765598"/>
                <a:gd name="connsiteX195" fmla="*/ 209665 w 1844621"/>
                <a:gd name="connsiteY195" fmla="*/ 620908 h 1765598"/>
                <a:gd name="connsiteX196" fmla="*/ 132521 w 1844621"/>
                <a:gd name="connsiteY196" fmla="*/ 591516 h 1765598"/>
                <a:gd name="connsiteX197" fmla="*/ 1683900 w 1844621"/>
                <a:gd name="connsiteY197" fmla="*/ 510741 h 1765598"/>
                <a:gd name="connsiteX198" fmla="*/ 1688629 w 1844621"/>
                <a:gd name="connsiteY198" fmla="*/ 528423 h 1765598"/>
                <a:gd name="connsiteX199" fmla="*/ 1612275 w 1844621"/>
                <a:gd name="connsiteY199" fmla="*/ 564725 h 1765598"/>
                <a:gd name="connsiteX200" fmla="*/ 1604700 w 1844621"/>
                <a:gd name="connsiteY200" fmla="*/ 548396 h 1765598"/>
                <a:gd name="connsiteX201" fmla="*/ 147252 w 1844621"/>
                <a:gd name="connsiteY201" fmla="*/ 494765 h 1765598"/>
                <a:gd name="connsiteX202" fmla="*/ 243177 w 1844621"/>
                <a:gd name="connsiteY202" fmla="*/ 541551 h 1765598"/>
                <a:gd name="connsiteX203" fmla="*/ 234224 w 1844621"/>
                <a:gd name="connsiteY203" fmla="*/ 557210 h 1765598"/>
                <a:gd name="connsiteX204" fmla="*/ 146805 w 1844621"/>
                <a:gd name="connsiteY204" fmla="*/ 514573 h 1765598"/>
                <a:gd name="connsiteX205" fmla="*/ 1670480 w 1844621"/>
                <a:gd name="connsiteY205" fmla="*/ 430384 h 1765598"/>
                <a:gd name="connsiteX206" fmla="*/ 1672163 w 1844621"/>
                <a:gd name="connsiteY206" fmla="*/ 450296 h 1765598"/>
                <a:gd name="connsiteX207" fmla="*/ 1583450 w 1844621"/>
                <a:gd name="connsiteY207" fmla="*/ 502701 h 1765598"/>
                <a:gd name="connsiteX208" fmla="*/ 1573155 w 1844621"/>
                <a:gd name="connsiteY208" fmla="*/ 487877 h 1765598"/>
                <a:gd name="connsiteX209" fmla="*/ 149273 w 1844621"/>
                <a:gd name="connsiteY209" fmla="*/ 405169 h 1765598"/>
                <a:gd name="connsiteX210" fmla="*/ 277016 w 1844621"/>
                <a:gd name="connsiteY210" fmla="*/ 482359 h 1765598"/>
                <a:gd name="connsiteX211" fmla="*/ 268080 w 1844621"/>
                <a:gd name="connsiteY211" fmla="*/ 497989 h 1765598"/>
                <a:gd name="connsiteX212" fmla="*/ 148805 w 1844621"/>
                <a:gd name="connsiteY212" fmla="*/ 425916 h 1765598"/>
                <a:gd name="connsiteX213" fmla="*/ 195968 w 1844621"/>
                <a:gd name="connsiteY213" fmla="*/ 338361 h 1765598"/>
                <a:gd name="connsiteX214" fmla="*/ 314600 w 1844621"/>
                <a:gd name="connsiteY214" fmla="*/ 425459 h 1765598"/>
                <a:gd name="connsiteX215" fmla="*/ 302826 w 1844621"/>
                <a:gd name="connsiteY215" fmla="*/ 439145 h 1765598"/>
                <a:gd name="connsiteX216" fmla="*/ 173559 w 1844621"/>
                <a:gd name="connsiteY216" fmla="*/ 344239 h 1765598"/>
                <a:gd name="connsiteX217" fmla="*/ 192568 w 1844621"/>
                <a:gd name="connsiteY217" fmla="*/ 339792 h 1765598"/>
                <a:gd name="connsiteX218" fmla="*/ 1665887 w 1844621"/>
                <a:gd name="connsiteY218" fmla="*/ 337121 h 1765598"/>
                <a:gd name="connsiteX219" fmla="*/ 1664242 w 1844621"/>
                <a:gd name="connsiteY219" fmla="*/ 356571 h 1765598"/>
                <a:gd name="connsiteX220" fmla="*/ 1664553 w 1844621"/>
                <a:gd name="connsiteY220" fmla="*/ 360248 h 1765598"/>
                <a:gd name="connsiteX221" fmla="*/ 1544474 w 1844621"/>
                <a:gd name="connsiteY221" fmla="*/ 446578 h 1765598"/>
                <a:gd name="connsiteX222" fmla="*/ 1534206 w 1844621"/>
                <a:gd name="connsiteY222" fmla="*/ 431793 h 1765598"/>
                <a:gd name="connsiteX223" fmla="*/ 279257 w 1844621"/>
                <a:gd name="connsiteY223" fmla="*/ 303297 h 1765598"/>
                <a:gd name="connsiteX224" fmla="*/ 359087 w 1844621"/>
                <a:gd name="connsiteY224" fmla="*/ 373748 h 1765598"/>
                <a:gd name="connsiteX225" fmla="*/ 347347 w 1844621"/>
                <a:gd name="connsiteY225" fmla="*/ 387394 h 1765598"/>
                <a:gd name="connsiteX226" fmla="*/ 260839 w 1844621"/>
                <a:gd name="connsiteY226" fmla="*/ 311051 h 1765598"/>
                <a:gd name="connsiteX227" fmla="*/ 1595859 w 1844621"/>
                <a:gd name="connsiteY227" fmla="*/ 288337 h 1765598"/>
                <a:gd name="connsiteX228" fmla="*/ 1615448 w 1844621"/>
                <a:gd name="connsiteY228" fmla="*/ 295194 h 1765598"/>
                <a:gd name="connsiteX229" fmla="*/ 1504459 w 1844621"/>
                <a:gd name="connsiteY229" fmla="*/ 391189 h 1765598"/>
                <a:gd name="connsiteX230" fmla="*/ 1491819 w 1844621"/>
                <a:gd name="connsiteY230" fmla="*/ 378322 h 1765598"/>
                <a:gd name="connsiteX231" fmla="*/ 348471 w 1844621"/>
                <a:gd name="connsiteY231" fmla="*/ 263494 h 1765598"/>
                <a:gd name="connsiteX232" fmla="*/ 405504 w 1844621"/>
                <a:gd name="connsiteY232" fmla="*/ 323744 h 1765598"/>
                <a:gd name="connsiteX233" fmla="*/ 394934 w 1844621"/>
                <a:gd name="connsiteY233" fmla="*/ 332080 h 1765598"/>
                <a:gd name="connsiteX234" fmla="*/ 391923 w 1844621"/>
                <a:gd name="connsiteY234" fmla="*/ 335581 h 1765598"/>
                <a:gd name="connsiteX235" fmla="*/ 333116 w 1844621"/>
                <a:gd name="connsiteY235" fmla="*/ 273456 h 1765598"/>
                <a:gd name="connsiteX236" fmla="*/ 1512159 w 1844621"/>
                <a:gd name="connsiteY236" fmla="*/ 259039 h 1765598"/>
                <a:gd name="connsiteX237" fmla="*/ 1530860 w 1844621"/>
                <a:gd name="connsiteY237" fmla="*/ 265585 h 1765598"/>
                <a:gd name="connsiteX238" fmla="*/ 1456606 w 1844621"/>
                <a:gd name="connsiteY238" fmla="*/ 342477 h 1765598"/>
                <a:gd name="connsiteX239" fmla="*/ 1443988 w 1844621"/>
                <a:gd name="connsiteY239" fmla="*/ 329632 h 1765598"/>
                <a:gd name="connsiteX240" fmla="*/ 412110 w 1844621"/>
                <a:gd name="connsiteY240" fmla="*/ 221916 h 1765598"/>
                <a:gd name="connsiteX241" fmla="*/ 459114 w 1844621"/>
                <a:gd name="connsiteY241" fmla="*/ 281464 h 1765598"/>
                <a:gd name="connsiteX242" fmla="*/ 444980 w 1844621"/>
                <a:gd name="connsiteY242" fmla="*/ 292610 h 1765598"/>
                <a:gd name="connsiteX243" fmla="*/ 397097 w 1844621"/>
                <a:gd name="connsiteY243" fmla="*/ 231949 h 1765598"/>
                <a:gd name="connsiteX244" fmla="*/ 411019 w 1844621"/>
                <a:gd name="connsiteY244" fmla="*/ 222917 h 1765598"/>
                <a:gd name="connsiteX245" fmla="*/ 1443396 w 1844621"/>
                <a:gd name="connsiteY245" fmla="*/ 221678 h 1765598"/>
                <a:gd name="connsiteX246" fmla="*/ 1459286 w 1844621"/>
                <a:gd name="connsiteY246" fmla="*/ 230644 h 1765598"/>
                <a:gd name="connsiteX247" fmla="*/ 1406897 w 1844621"/>
                <a:gd name="connsiteY247" fmla="*/ 295670 h 1765598"/>
                <a:gd name="connsiteX248" fmla="*/ 1392300 w 1844621"/>
                <a:gd name="connsiteY248" fmla="*/ 285098 h 1765598"/>
                <a:gd name="connsiteX249" fmla="*/ 1379005 w 1844621"/>
                <a:gd name="connsiteY249" fmla="*/ 182170 h 1765598"/>
                <a:gd name="connsiteX250" fmla="*/ 1391896 w 1844621"/>
                <a:gd name="connsiteY250" fmla="*/ 192619 h 1765598"/>
                <a:gd name="connsiteX251" fmla="*/ 1393186 w 1844621"/>
                <a:gd name="connsiteY251" fmla="*/ 193347 h 1765598"/>
                <a:gd name="connsiteX252" fmla="*/ 1351622 w 1844621"/>
                <a:gd name="connsiteY252" fmla="*/ 255636 h 1765598"/>
                <a:gd name="connsiteX253" fmla="*/ 1337034 w 1844621"/>
                <a:gd name="connsiteY253" fmla="*/ 245070 h 1765598"/>
                <a:gd name="connsiteX254" fmla="*/ 468008 w 1844621"/>
                <a:gd name="connsiteY254" fmla="*/ 170577 h 1765598"/>
                <a:gd name="connsiteX255" fmla="*/ 513069 w 1844621"/>
                <a:gd name="connsiteY255" fmla="*/ 239589 h 1765598"/>
                <a:gd name="connsiteX256" fmla="*/ 510638 w 1844621"/>
                <a:gd name="connsiteY256" fmla="*/ 240828 h 1765598"/>
                <a:gd name="connsiteX257" fmla="*/ 498586 w 1844621"/>
                <a:gd name="connsiteY257" fmla="*/ 250333 h 1765598"/>
                <a:gd name="connsiteX258" fmla="*/ 454568 w 1844621"/>
                <a:gd name="connsiteY258" fmla="*/ 182920 h 1765598"/>
                <a:gd name="connsiteX259" fmla="*/ 1319759 w 1844621"/>
                <a:gd name="connsiteY259" fmla="*/ 134146 h 1765598"/>
                <a:gd name="connsiteX260" fmla="*/ 1333978 w 1844621"/>
                <a:gd name="connsiteY260" fmla="*/ 145672 h 1765598"/>
                <a:gd name="connsiteX261" fmla="*/ 1294036 w 1844621"/>
                <a:gd name="connsiteY261" fmla="*/ 219016 h 1765598"/>
                <a:gd name="connsiteX262" fmla="*/ 1277891 w 1844621"/>
                <a:gd name="connsiteY262" fmla="*/ 211027 h 1765598"/>
                <a:gd name="connsiteX263" fmla="*/ 523355 w 1844621"/>
                <a:gd name="connsiteY263" fmla="*/ 113305 h 1765598"/>
                <a:gd name="connsiteX264" fmla="*/ 573987 w 1844621"/>
                <a:gd name="connsiteY264" fmla="*/ 208530 h 1765598"/>
                <a:gd name="connsiteX265" fmla="*/ 557949 w 1844621"/>
                <a:gd name="connsiteY265" fmla="*/ 216707 h 1765598"/>
                <a:gd name="connsiteX266" fmla="*/ 511350 w 1844621"/>
                <a:gd name="connsiteY266" fmla="*/ 129068 h 1765598"/>
                <a:gd name="connsiteX267" fmla="*/ 1261668 w 1844621"/>
                <a:gd name="connsiteY267" fmla="*/ 77024 h 1765598"/>
                <a:gd name="connsiteX268" fmla="*/ 1274734 w 1844621"/>
                <a:gd name="connsiteY268" fmla="*/ 92144 h 1765598"/>
                <a:gd name="connsiteX269" fmla="*/ 1232872 w 1844621"/>
                <a:gd name="connsiteY269" fmla="*/ 188750 h 1765598"/>
                <a:gd name="connsiteX270" fmla="*/ 1216718 w 1844621"/>
                <a:gd name="connsiteY270" fmla="*/ 180757 h 1765598"/>
                <a:gd name="connsiteX271" fmla="*/ 879964 w 1844621"/>
                <a:gd name="connsiteY271" fmla="*/ 47539 h 1765598"/>
                <a:gd name="connsiteX272" fmla="*/ 896536 w 1844621"/>
                <a:gd name="connsiteY272" fmla="*/ 48415 h 1765598"/>
                <a:gd name="connsiteX273" fmla="*/ 898006 w 1844621"/>
                <a:gd name="connsiteY273" fmla="*/ 48246 h 1765598"/>
                <a:gd name="connsiteX274" fmla="*/ 900930 w 1844621"/>
                <a:gd name="connsiteY274" fmla="*/ 121496 h 1765598"/>
                <a:gd name="connsiteX275" fmla="*/ 882930 w 1844621"/>
                <a:gd name="connsiteY275" fmla="*/ 121839 h 1765598"/>
                <a:gd name="connsiteX276" fmla="*/ 803804 w 1844621"/>
                <a:gd name="connsiteY276" fmla="*/ 43511 h 1765598"/>
                <a:gd name="connsiteX277" fmla="*/ 822082 w 1844621"/>
                <a:gd name="connsiteY277" fmla="*/ 44478 h 1765598"/>
                <a:gd name="connsiteX278" fmla="*/ 832792 w 1844621"/>
                <a:gd name="connsiteY278" fmla="*/ 126618 h 1765598"/>
                <a:gd name="connsiteX279" fmla="*/ 814920 w 1844621"/>
                <a:gd name="connsiteY279" fmla="*/ 128774 h 1765598"/>
                <a:gd name="connsiteX280" fmla="*/ 577653 w 1844621"/>
                <a:gd name="connsiteY280" fmla="*/ 42008 h 1765598"/>
                <a:gd name="connsiteX281" fmla="*/ 634782 w 1844621"/>
                <a:gd name="connsiteY281" fmla="*/ 177534 h 1765598"/>
                <a:gd name="connsiteX282" fmla="*/ 618704 w 1844621"/>
                <a:gd name="connsiteY282" fmla="*/ 185731 h 1765598"/>
                <a:gd name="connsiteX283" fmla="*/ 565079 w 1844621"/>
                <a:gd name="connsiteY283" fmla="*/ 58518 h 1765598"/>
                <a:gd name="connsiteX284" fmla="*/ 973404 w 1844621"/>
                <a:gd name="connsiteY284" fmla="*/ 39567 h 1765598"/>
                <a:gd name="connsiteX285" fmla="*/ 969228 w 1844621"/>
                <a:gd name="connsiteY285" fmla="*/ 123258 h 1765598"/>
                <a:gd name="connsiteX286" fmla="*/ 951312 w 1844621"/>
                <a:gd name="connsiteY286" fmla="*/ 121130 h 1765598"/>
                <a:gd name="connsiteX287" fmla="*/ 955278 w 1844621"/>
                <a:gd name="connsiteY287" fmla="*/ 41654 h 1765598"/>
                <a:gd name="connsiteX288" fmla="*/ 723233 w 1844621"/>
                <a:gd name="connsiteY288" fmla="*/ 31443 h 1765598"/>
                <a:gd name="connsiteX289" fmla="*/ 742691 w 1844621"/>
                <a:gd name="connsiteY289" fmla="*/ 35995 h 1765598"/>
                <a:gd name="connsiteX290" fmla="*/ 765354 w 1844621"/>
                <a:gd name="connsiteY290" fmla="*/ 137622 h 1765598"/>
                <a:gd name="connsiteX291" fmla="*/ 747791 w 1844621"/>
                <a:gd name="connsiteY291" fmla="*/ 141567 h 1765598"/>
                <a:gd name="connsiteX292" fmla="*/ 1051847 w 1844621"/>
                <a:gd name="connsiteY292" fmla="*/ 25765 h 1765598"/>
                <a:gd name="connsiteX293" fmla="*/ 1037014 w 1844621"/>
                <a:gd name="connsiteY293" fmla="*/ 131308 h 1765598"/>
                <a:gd name="connsiteX294" fmla="*/ 1019135 w 1844621"/>
                <a:gd name="connsiteY294" fmla="*/ 129184 h 1765598"/>
                <a:gd name="connsiteX295" fmla="*/ 1032869 w 1844621"/>
                <a:gd name="connsiteY295" fmla="*/ 31462 h 1765598"/>
                <a:gd name="connsiteX296" fmla="*/ 633115 w 1844621"/>
                <a:gd name="connsiteY296" fmla="*/ 6990 h 1765598"/>
                <a:gd name="connsiteX297" fmla="*/ 651107 w 1844621"/>
                <a:gd name="connsiteY297" fmla="*/ 14566 h 1765598"/>
                <a:gd name="connsiteX298" fmla="*/ 654699 w 1844621"/>
                <a:gd name="connsiteY298" fmla="*/ 15406 h 1765598"/>
                <a:gd name="connsiteX299" fmla="*/ 699105 w 1844621"/>
                <a:gd name="connsiteY299" fmla="*/ 154429 h 1765598"/>
                <a:gd name="connsiteX300" fmla="*/ 682029 w 1844621"/>
                <a:gd name="connsiteY300" fmla="*/ 160125 h 1765598"/>
                <a:gd name="connsiteX301" fmla="*/ 1203134 w 1844621"/>
                <a:gd name="connsiteY301" fmla="*/ 4273 h 1765598"/>
                <a:gd name="connsiteX302" fmla="*/ 1213236 w 1844621"/>
                <a:gd name="connsiteY302" fmla="*/ 20976 h 1765598"/>
                <a:gd name="connsiteX303" fmla="*/ 1215649 w 1844621"/>
                <a:gd name="connsiteY303" fmla="*/ 23769 h 1765598"/>
                <a:gd name="connsiteX304" fmla="*/ 1169442 w 1844621"/>
                <a:gd name="connsiteY304" fmla="*/ 163605 h 1765598"/>
                <a:gd name="connsiteX305" fmla="*/ 1152188 w 1844621"/>
                <a:gd name="connsiteY305" fmla="*/ 158449 h 1765598"/>
                <a:gd name="connsiteX306" fmla="*/ 1137683 w 1844621"/>
                <a:gd name="connsiteY306" fmla="*/ 0 h 1765598"/>
                <a:gd name="connsiteX307" fmla="*/ 1104046 w 1844621"/>
                <a:gd name="connsiteY307" fmla="*/ 144062 h 1765598"/>
                <a:gd name="connsiteX308" fmla="*/ 1086767 w 1844621"/>
                <a:gd name="connsiteY308" fmla="*/ 138898 h 1765598"/>
                <a:gd name="connsiteX309" fmla="*/ 1117806 w 1844621"/>
                <a:gd name="connsiteY309" fmla="*/ 5966 h 17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1844621" h="1765598">
                  <a:moveTo>
                    <a:pt x="961691" y="1643760"/>
                  </a:moveTo>
                  <a:lnTo>
                    <a:pt x="964657" y="1718060"/>
                  </a:lnTo>
                  <a:lnTo>
                    <a:pt x="948083" y="1717184"/>
                  </a:lnTo>
                  <a:lnTo>
                    <a:pt x="946614" y="1717353"/>
                  </a:lnTo>
                  <a:lnTo>
                    <a:pt x="943691" y="1644103"/>
                  </a:lnTo>
                  <a:close/>
                  <a:moveTo>
                    <a:pt x="875350" y="1643169"/>
                  </a:moveTo>
                  <a:lnTo>
                    <a:pt x="893299" y="1644629"/>
                  </a:lnTo>
                  <a:lnTo>
                    <a:pt x="889341" y="1723945"/>
                  </a:lnTo>
                  <a:lnTo>
                    <a:pt x="871214" y="1726031"/>
                  </a:lnTo>
                  <a:close/>
                  <a:moveTo>
                    <a:pt x="1029699" y="1636826"/>
                  </a:moveTo>
                  <a:lnTo>
                    <a:pt x="1040815" y="1722087"/>
                  </a:lnTo>
                  <a:lnTo>
                    <a:pt x="1022537" y="1721121"/>
                  </a:lnTo>
                  <a:lnTo>
                    <a:pt x="1011828" y="1638982"/>
                  </a:lnTo>
                  <a:close/>
                  <a:moveTo>
                    <a:pt x="807350" y="1636115"/>
                  </a:moveTo>
                  <a:lnTo>
                    <a:pt x="822430" y="1638864"/>
                  </a:lnTo>
                  <a:lnTo>
                    <a:pt x="825110" y="1639083"/>
                  </a:lnTo>
                  <a:lnTo>
                    <a:pt x="811751" y="1734136"/>
                  </a:lnTo>
                  <a:lnTo>
                    <a:pt x="792774" y="1739833"/>
                  </a:lnTo>
                  <a:close/>
                  <a:moveTo>
                    <a:pt x="1096827" y="1624033"/>
                  </a:moveTo>
                  <a:lnTo>
                    <a:pt x="1121385" y="1734155"/>
                  </a:lnTo>
                  <a:lnTo>
                    <a:pt x="1101928" y="1729603"/>
                  </a:lnTo>
                  <a:lnTo>
                    <a:pt x="1079265" y="1627978"/>
                  </a:lnTo>
                  <a:close/>
                  <a:moveTo>
                    <a:pt x="740342" y="1622534"/>
                  </a:moveTo>
                  <a:lnTo>
                    <a:pt x="749046" y="1625484"/>
                  </a:lnTo>
                  <a:lnTo>
                    <a:pt x="757767" y="1627074"/>
                  </a:lnTo>
                  <a:lnTo>
                    <a:pt x="726815" y="1759631"/>
                  </a:lnTo>
                  <a:lnTo>
                    <a:pt x="706937" y="1765598"/>
                  </a:lnTo>
                  <a:close/>
                  <a:moveTo>
                    <a:pt x="1162592" y="1605474"/>
                  </a:moveTo>
                  <a:lnTo>
                    <a:pt x="1211506" y="1758609"/>
                  </a:lnTo>
                  <a:lnTo>
                    <a:pt x="1193512" y="1751032"/>
                  </a:lnTo>
                  <a:lnTo>
                    <a:pt x="1189921" y="1750192"/>
                  </a:lnTo>
                  <a:lnTo>
                    <a:pt x="1145515" y="1611170"/>
                  </a:lnTo>
                  <a:close/>
                  <a:moveTo>
                    <a:pt x="675637" y="1600604"/>
                  </a:moveTo>
                  <a:lnTo>
                    <a:pt x="692686" y="1606382"/>
                  </a:lnTo>
                  <a:lnTo>
                    <a:pt x="641486" y="1761326"/>
                  </a:lnTo>
                  <a:lnTo>
                    <a:pt x="631383" y="1744623"/>
                  </a:lnTo>
                  <a:lnTo>
                    <a:pt x="628970" y="1741831"/>
                  </a:lnTo>
                  <a:close/>
                  <a:moveTo>
                    <a:pt x="1225916" y="1579868"/>
                  </a:moveTo>
                  <a:lnTo>
                    <a:pt x="1279540" y="1707080"/>
                  </a:lnTo>
                  <a:lnTo>
                    <a:pt x="1266966" y="1723591"/>
                  </a:lnTo>
                  <a:lnTo>
                    <a:pt x="1209837" y="1588066"/>
                  </a:lnTo>
                  <a:close/>
                  <a:moveTo>
                    <a:pt x="610954" y="1578681"/>
                  </a:moveTo>
                  <a:lnTo>
                    <a:pt x="628059" y="1584478"/>
                  </a:lnTo>
                  <a:lnTo>
                    <a:pt x="582951" y="1688574"/>
                  </a:lnTo>
                  <a:lnTo>
                    <a:pt x="569886" y="1673454"/>
                  </a:lnTo>
                  <a:close/>
                  <a:moveTo>
                    <a:pt x="1286670" y="1548893"/>
                  </a:moveTo>
                  <a:lnTo>
                    <a:pt x="1333269" y="1636531"/>
                  </a:lnTo>
                  <a:lnTo>
                    <a:pt x="1321264" y="1652294"/>
                  </a:lnTo>
                  <a:lnTo>
                    <a:pt x="1270632" y="1557070"/>
                  </a:lnTo>
                  <a:close/>
                  <a:moveTo>
                    <a:pt x="551444" y="1545001"/>
                  </a:moveTo>
                  <a:lnTo>
                    <a:pt x="567074" y="1553937"/>
                  </a:lnTo>
                  <a:lnTo>
                    <a:pt x="524862" y="1631452"/>
                  </a:lnTo>
                  <a:lnTo>
                    <a:pt x="510642" y="1619926"/>
                  </a:lnTo>
                  <a:close/>
                  <a:moveTo>
                    <a:pt x="1346034" y="1515267"/>
                  </a:moveTo>
                  <a:lnTo>
                    <a:pt x="1390051" y="1582679"/>
                  </a:lnTo>
                  <a:lnTo>
                    <a:pt x="1376613" y="1595021"/>
                  </a:lnTo>
                  <a:lnTo>
                    <a:pt x="1331552" y="1526010"/>
                  </a:lnTo>
                  <a:lnTo>
                    <a:pt x="1333983" y="1524770"/>
                  </a:lnTo>
                  <a:close/>
                  <a:moveTo>
                    <a:pt x="492213" y="1511140"/>
                  </a:moveTo>
                  <a:lnTo>
                    <a:pt x="507877" y="1520095"/>
                  </a:lnTo>
                  <a:lnTo>
                    <a:pt x="465615" y="1583429"/>
                  </a:lnTo>
                  <a:lnTo>
                    <a:pt x="452723" y="1572979"/>
                  </a:lnTo>
                  <a:lnTo>
                    <a:pt x="451434" y="1572252"/>
                  </a:lnTo>
                  <a:close/>
                  <a:moveTo>
                    <a:pt x="1399641" y="1472989"/>
                  </a:moveTo>
                  <a:lnTo>
                    <a:pt x="1447523" y="1533649"/>
                  </a:lnTo>
                  <a:lnTo>
                    <a:pt x="1433600" y="1542681"/>
                  </a:lnTo>
                  <a:lnTo>
                    <a:pt x="1432510" y="1543682"/>
                  </a:lnTo>
                  <a:lnTo>
                    <a:pt x="1385507" y="1484135"/>
                  </a:lnTo>
                  <a:close/>
                  <a:moveTo>
                    <a:pt x="439084" y="1468240"/>
                  </a:moveTo>
                  <a:lnTo>
                    <a:pt x="452737" y="1479985"/>
                  </a:lnTo>
                  <a:lnTo>
                    <a:pt x="401226" y="1543921"/>
                  </a:lnTo>
                  <a:lnTo>
                    <a:pt x="385335" y="1534955"/>
                  </a:lnTo>
                  <a:close/>
                  <a:moveTo>
                    <a:pt x="1452700" y="1430017"/>
                  </a:moveTo>
                  <a:lnTo>
                    <a:pt x="1511505" y="1492141"/>
                  </a:lnTo>
                  <a:lnTo>
                    <a:pt x="1496150" y="1502102"/>
                  </a:lnTo>
                  <a:lnTo>
                    <a:pt x="1439119" y="1441854"/>
                  </a:lnTo>
                  <a:lnTo>
                    <a:pt x="1449687" y="1433519"/>
                  </a:lnTo>
                  <a:close/>
                  <a:moveTo>
                    <a:pt x="387391" y="1423768"/>
                  </a:moveTo>
                  <a:lnTo>
                    <a:pt x="401059" y="1435526"/>
                  </a:lnTo>
                  <a:lnTo>
                    <a:pt x="332463" y="1506560"/>
                  </a:lnTo>
                  <a:lnTo>
                    <a:pt x="313761" y="1500014"/>
                  </a:lnTo>
                  <a:close/>
                  <a:moveTo>
                    <a:pt x="1497274" y="1378205"/>
                  </a:moveTo>
                  <a:lnTo>
                    <a:pt x="1583781" y="1454547"/>
                  </a:lnTo>
                  <a:lnTo>
                    <a:pt x="1565364" y="1462300"/>
                  </a:lnTo>
                  <a:lnTo>
                    <a:pt x="1485535" y="1391850"/>
                  </a:lnTo>
                  <a:close/>
                  <a:moveTo>
                    <a:pt x="342078" y="1372754"/>
                  </a:moveTo>
                  <a:lnTo>
                    <a:pt x="353236" y="1386902"/>
                  </a:lnTo>
                  <a:lnTo>
                    <a:pt x="248764" y="1477262"/>
                  </a:lnTo>
                  <a:lnTo>
                    <a:pt x="229175" y="1470405"/>
                  </a:lnTo>
                  <a:close/>
                  <a:moveTo>
                    <a:pt x="1541797" y="1326453"/>
                  </a:moveTo>
                  <a:lnTo>
                    <a:pt x="1671063" y="1421359"/>
                  </a:lnTo>
                  <a:lnTo>
                    <a:pt x="1652052" y="1425806"/>
                  </a:lnTo>
                  <a:lnTo>
                    <a:pt x="1648653" y="1427237"/>
                  </a:lnTo>
                  <a:lnTo>
                    <a:pt x="1530022" y="1340139"/>
                  </a:lnTo>
                  <a:close/>
                  <a:moveTo>
                    <a:pt x="299862" y="1319225"/>
                  </a:moveTo>
                  <a:lnTo>
                    <a:pt x="311019" y="1333372"/>
                  </a:lnTo>
                  <a:lnTo>
                    <a:pt x="178732" y="1428480"/>
                  </a:lnTo>
                  <a:lnTo>
                    <a:pt x="180377" y="1409027"/>
                  </a:lnTo>
                  <a:lnTo>
                    <a:pt x="180067" y="1405352"/>
                  </a:lnTo>
                  <a:close/>
                  <a:moveTo>
                    <a:pt x="1576542" y="1267609"/>
                  </a:moveTo>
                  <a:lnTo>
                    <a:pt x="1695816" y="1339681"/>
                  </a:lnTo>
                  <a:lnTo>
                    <a:pt x="1695348" y="1360430"/>
                  </a:lnTo>
                  <a:lnTo>
                    <a:pt x="1567606" y="1283241"/>
                  </a:lnTo>
                  <a:close/>
                  <a:moveTo>
                    <a:pt x="263531" y="1261503"/>
                  </a:moveTo>
                  <a:lnTo>
                    <a:pt x="271723" y="1277570"/>
                  </a:lnTo>
                  <a:lnTo>
                    <a:pt x="174140" y="1335215"/>
                  </a:lnTo>
                  <a:lnTo>
                    <a:pt x="172457" y="1315303"/>
                  </a:lnTo>
                  <a:close/>
                  <a:moveTo>
                    <a:pt x="1610398" y="1208387"/>
                  </a:moveTo>
                  <a:lnTo>
                    <a:pt x="1697816" y="1251024"/>
                  </a:lnTo>
                  <a:lnTo>
                    <a:pt x="1697369" y="1270832"/>
                  </a:lnTo>
                  <a:lnTo>
                    <a:pt x="1601446" y="1224047"/>
                  </a:lnTo>
                  <a:close/>
                  <a:moveTo>
                    <a:pt x="232566" y="1200770"/>
                  </a:moveTo>
                  <a:lnTo>
                    <a:pt x="240745" y="1216812"/>
                  </a:lnTo>
                  <a:lnTo>
                    <a:pt x="160720" y="1254859"/>
                  </a:lnTo>
                  <a:lnTo>
                    <a:pt x="155991" y="1237178"/>
                  </a:lnTo>
                  <a:close/>
                  <a:moveTo>
                    <a:pt x="1634958" y="1144690"/>
                  </a:moveTo>
                  <a:lnTo>
                    <a:pt x="1712099" y="1174082"/>
                  </a:lnTo>
                  <a:lnTo>
                    <a:pt x="1708482" y="1191966"/>
                  </a:lnTo>
                  <a:lnTo>
                    <a:pt x="1629176" y="1161750"/>
                  </a:lnTo>
                  <a:close/>
                  <a:moveTo>
                    <a:pt x="204756" y="1138431"/>
                  </a:moveTo>
                  <a:lnTo>
                    <a:pt x="210455" y="1155515"/>
                  </a:lnTo>
                  <a:lnTo>
                    <a:pt x="141015" y="1181182"/>
                  </a:lnTo>
                  <a:lnTo>
                    <a:pt x="136727" y="1165150"/>
                  </a:lnTo>
                  <a:lnTo>
                    <a:pt x="136112" y="1163804"/>
                  </a:lnTo>
                  <a:close/>
                  <a:moveTo>
                    <a:pt x="1656844" y="1080115"/>
                  </a:moveTo>
                  <a:lnTo>
                    <a:pt x="1729776" y="1100634"/>
                  </a:lnTo>
                  <a:lnTo>
                    <a:pt x="1723821" y="1116126"/>
                  </a:lnTo>
                  <a:lnTo>
                    <a:pt x="1723528" y="1117576"/>
                  </a:lnTo>
                  <a:lnTo>
                    <a:pt x="1651058" y="1097186"/>
                  </a:lnTo>
                  <a:close/>
                  <a:moveTo>
                    <a:pt x="184625" y="1073110"/>
                  </a:moveTo>
                  <a:lnTo>
                    <a:pt x="188043" y="1088326"/>
                  </a:lnTo>
                  <a:lnTo>
                    <a:pt x="188810" y="1090624"/>
                  </a:lnTo>
                  <a:lnTo>
                    <a:pt x="112145" y="1111372"/>
                  </a:lnTo>
                  <a:lnTo>
                    <a:pt x="104560" y="1094778"/>
                  </a:lnTo>
                  <a:close/>
                  <a:moveTo>
                    <a:pt x="1672722" y="1013691"/>
                  </a:moveTo>
                  <a:lnTo>
                    <a:pt x="1757141" y="1029446"/>
                  </a:lnTo>
                  <a:lnTo>
                    <a:pt x="1750574" y="1046531"/>
                  </a:lnTo>
                  <a:lnTo>
                    <a:pt x="1669493" y="1031399"/>
                  </a:lnTo>
                  <a:close/>
                  <a:moveTo>
                    <a:pt x="170225" y="1006273"/>
                  </a:moveTo>
                  <a:lnTo>
                    <a:pt x="170936" y="1012170"/>
                  </a:lnTo>
                  <a:lnTo>
                    <a:pt x="173584" y="1023958"/>
                  </a:lnTo>
                  <a:lnTo>
                    <a:pt x="78475" y="1040728"/>
                  </a:lnTo>
                  <a:lnTo>
                    <a:pt x="67193" y="1024440"/>
                  </a:lnTo>
                  <a:close/>
                  <a:moveTo>
                    <a:pt x="1681368" y="945892"/>
                  </a:moveTo>
                  <a:lnTo>
                    <a:pt x="1793516" y="956550"/>
                  </a:lnTo>
                  <a:lnTo>
                    <a:pt x="1783173" y="973649"/>
                  </a:lnTo>
                  <a:lnTo>
                    <a:pt x="1679909" y="963835"/>
                  </a:lnTo>
                  <a:close/>
                  <a:moveTo>
                    <a:pt x="162034" y="938372"/>
                  </a:moveTo>
                  <a:lnTo>
                    <a:pt x="164191" y="956254"/>
                  </a:lnTo>
                  <a:lnTo>
                    <a:pt x="27981" y="967828"/>
                  </a:lnTo>
                  <a:lnTo>
                    <a:pt x="16164" y="950767"/>
                  </a:lnTo>
                  <a:close/>
                  <a:moveTo>
                    <a:pt x="1683923" y="877596"/>
                  </a:moveTo>
                  <a:lnTo>
                    <a:pt x="1844621" y="878397"/>
                  </a:lnTo>
                  <a:lnTo>
                    <a:pt x="1831855" y="893168"/>
                  </a:lnTo>
                  <a:lnTo>
                    <a:pt x="1829946" y="896325"/>
                  </a:lnTo>
                  <a:lnTo>
                    <a:pt x="1684266" y="895598"/>
                  </a:lnTo>
                  <a:close/>
                  <a:moveTo>
                    <a:pt x="14676" y="869273"/>
                  </a:moveTo>
                  <a:lnTo>
                    <a:pt x="160356" y="869999"/>
                  </a:lnTo>
                  <a:lnTo>
                    <a:pt x="160699" y="888001"/>
                  </a:lnTo>
                  <a:lnTo>
                    <a:pt x="0" y="887200"/>
                  </a:lnTo>
                  <a:lnTo>
                    <a:pt x="12766" y="872429"/>
                  </a:lnTo>
                  <a:close/>
                  <a:moveTo>
                    <a:pt x="1816638" y="797770"/>
                  </a:moveTo>
                  <a:lnTo>
                    <a:pt x="1828455" y="814831"/>
                  </a:lnTo>
                  <a:lnTo>
                    <a:pt x="1682588" y="827227"/>
                  </a:lnTo>
                  <a:lnTo>
                    <a:pt x="1680430" y="809345"/>
                  </a:lnTo>
                  <a:close/>
                  <a:moveTo>
                    <a:pt x="61447" y="791950"/>
                  </a:moveTo>
                  <a:lnTo>
                    <a:pt x="164713" y="801763"/>
                  </a:lnTo>
                  <a:lnTo>
                    <a:pt x="163253" y="819705"/>
                  </a:lnTo>
                  <a:lnTo>
                    <a:pt x="51105" y="809048"/>
                  </a:lnTo>
                  <a:close/>
                  <a:moveTo>
                    <a:pt x="1766145" y="724870"/>
                  </a:moveTo>
                  <a:lnTo>
                    <a:pt x="1777427" y="741158"/>
                  </a:lnTo>
                  <a:lnTo>
                    <a:pt x="1674396" y="759325"/>
                  </a:lnTo>
                  <a:lnTo>
                    <a:pt x="1673685" y="753429"/>
                  </a:lnTo>
                  <a:lnTo>
                    <a:pt x="1670588" y="741719"/>
                  </a:lnTo>
                  <a:close/>
                  <a:moveTo>
                    <a:pt x="94047" y="719066"/>
                  </a:moveTo>
                  <a:lnTo>
                    <a:pt x="175129" y="734198"/>
                  </a:lnTo>
                  <a:lnTo>
                    <a:pt x="171900" y="751906"/>
                  </a:lnTo>
                  <a:lnTo>
                    <a:pt x="87480" y="736151"/>
                  </a:lnTo>
                  <a:close/>
                  <a:moveTo>
                    <a:pt x="1732475" y="654227"/>
                  </a:moveTo>
                  <a:lnTo>
                    <a:pt x="1740061" y="670822"/>
                  </a:lnTo>
                  <a:lnTo>
                    <a:pt x="1657733" y="693102"/>
                  </a:lnTo>
                  <a:lnTo>
                    <a:pt x="1653131" y="675699"/>
                  </a:lnTo>
                  <a:close/>
                  <a:moveTo>
                    <a:pt x="121093" y="648021"/>
                  </a:moveTo>
                  <a:lnTo>
                    <a:pt x="193564" y="668412"/>
                  </a:lnTo>
                  <a:lnTo>
                    <a:pt x="187778" y="685483"/>
                  </a:lnTo>
                  <a:lnTo>
                    <a:pt x="114844" y="664963"/>
                  </a:lnTo>
                  <a:lnTo>
                    <a:pt x="120799" y="649471"/>
                  </a:lnTo>
                  <a:close/>
                  <a:moveTo>
                    <a:pt x="1703605" y="584417"/>
                  </a:moveTo>
                  <a:lnTo>
                    <a:pt x="1707892" y="600448"/>
                  </a:lnTo>
                  <a:lnTo>
                    <a:pt x="1708508" y="601796"/>
                  </a:lnTo>
                  <a:lnTo>
                    <a:pt x="1640259" y="627022"/>
                  </a:lnTo>
                  <a:lnTo>
                    <a:pt x="1639049" y="622444"/>
                  </a:lnTo>
                  <a:lnTo>
                    <a:pt x="1633440" y="610352"/>
                  </a:lnTo>
                  <a:close/>
                  <a:moveTo>
                    <a:pt x="136138" y="573632"/>
                  </a:moveTo>
                  <a:lnTo>
                    <a:pt x="215446" y="603848"/>
                  </a:lnTo>
                  <a:lnTo>
                    <a:pt x="209665" y="620908"/>
                  </a:lnTo>
                  <a:lnTo>
                    <a:pt x="132521" y="591516"/>
                  </a:lnTo>
                  <a:close/>
                  <a:moveTo>
                    <a:pt x="1683900" y="510741"/>
                  </a:moveTo>
                  <a:lnTo>
                    <a:pt x="1688629" y="528423"/>
                  </a:lnTo>
                  <a:lnTo>
                    <a:pt x="1612275" y="564725"/>
                  </a:lnTo>
                  <a:lnTo>
                    <a:pt x="1604700" y="548396"/>
                  </a:lnTo>
                  <a:close/>
                  <a:moveTo>
                    <a:pt x="147252" y="494765"/>
                  </a:moveTo>
                  <a:lnTo>
                    <a:pt x="243177" y="541551"/>
                  </a:lnTo>
                  <a:lnTo>
                    <a:pt x="234224" y="557210"/>
                  </a:lnTo>
                  <a:lnTo>
                    <a:pt x="146805" y="514573"/>
                  </a:lnTo>
                  <a:close/>
                  <a:moveTo>
                    <a:pt x="1670480" y="430384"/>
                  </a:moveTo>
                  <a:lnTo>
                    <a:pt x="1672163" y="450296"/>
                  </a:lnTo>
                  <a:lnTo>
                    <a:pt x="1583450" y="502701"/>
                  </a:lnTo>
                  <a:lnTo>
                    <a:pt x="1573155" y="487877"/>
                  </a:lnTo>
                  <a:close/>
                  <a:moveTo>
                    <a:pt x="149273" y="405169"/>
                  </a:moveTo>
                  <a:lnTo>
                    <a:pt x="277016" y="482359"/>
                  </a:lnTo>
                  <a:lnTo>
                    <a:pt x="268080" y="497989"/>
                  </a:lnTo>
                  <a:lnTo>
                    <a:pt x="148805" y="425916"/>
                  </a:lnTo>
                  <a:close/>
                  <a:moveTo>
                    <a:pt x="195968" y="338361"/>
                  </a:moveTo>
                  <a:lnTo>
                    <a:pt x="314600" y="425459"/>
                  </a:lnTo>
                  <a:lnTo>
                    <a:pt x="302826" y="439145"/>
                  </a:lnTo>
                  <a:lnTo>
                    <a:pt x="173559" y="344239"/>
                  </a:lnTo>
                  <a:lnTo>
                    <a:pt x="192568" y="339792"/>
                  </a:lnTo>
                  <a:close/>
                  <a:moveTo>
                    <a:pt x="1665887" y="337121"/>
                  </a:moveTo>
                  <a:lnTo>
                    <a:pt x="1664242" y="356571"/>
                  </a:lnTo>
                  <a:lnTo>
                    <a:pt x="1664553" y="360248"/>
                  </a:lnTo>
                  <a:lnTo>
                    <a:pt x="1544474" y="446578"/>
                  </a:lnTo>
                  <a:lnTo>
                    <a:pt x="1534206" y="431793"/>
                  </a:lnTo>
                  <a:close/>
                  <a:moveTo>
                    <a:pt x="279257" y="303297"/>
                  </a:moveTo>
                  <a:lnTo>
                    <a:pt x="359087" y="373748"/>
                  </a:lnTo>
                  <a:lnTo>
                    <a:pt x="347347" y="387394"/>
                  </a:lnTo>
                  <a:lnTo>
                    <a:pt x="260839" y="311051"/>
                  </a:lnTo>
                  <a:close/>
                  <a:moveTo>
                    <a:pt x="1595859" y="288337"/>
                  </a:moveTo>
                  <a:lnTo>
                    <a:pt x="1615448" y="295194"/>
                  </a:lnTo>
                  <a:lnTo>
                    <a:pt x="1504459" y="391189"/>
                  </a:lnTo>
                  <a:lnTo>
                    <a:pt x="1491819" y="378322"/>
                  </a:lnTo>
                  <a:close/>
                  <a:moveTo>
                    <a:pt x="348471" y="263494"/>
                  </a:moveTo>
                  <a:lnTo>
                    <a:pt x="405504" y="323744"/>
                  </a:lnTo>
                  <a:lnTo>
                    <a:pt x="394934" y="332080"/>
                  </a:lnTo>
                  <a:lnTo>
                    <a:pt x="391923" y="335581"/>
                  </a:lnTo>
                  <a:lnTo>
                    <a:pt x="333116" y="273456"/>
                  </a:lnTo>
                  <a:close/>
                  <a:moveTo>
                    <a:pt x="1512159" y="259039"/>
                  </a:moveTo>
                  <a:lnTo>
                    <a:pt x="1530860" y="265585"/>
                  </a:lnTo>
                  <a:lnTo>
                    <a:pt x="1456606" y="342477"/>
                  </a:lnTo>
                  <a:lnTo>
                    <a:pt x="1443988" y="329632"/>
                  </a:lnTo>
                  <a:close/>
                  <a:moveTo>
                    <a:pt x="412110" y="221916"/>
                  </a:moveTo>
                  <a:lnTo>
                    <a:pt x="459114" y="281464"/>
                  </a:lnTo>
                  <a:lnTo>
                    <a:pt x="444980" y="292610"/>
                  </a:lnTo>
                  <a:lnTo>
                    <a:pt x="397097" y="231949"/>
                  </a:lnTo>
                  <a:lnTo>
                    <a:pt x="411019" y="222917"/>
                  </a:lnTo>
                  <a:close/>
                  <a:moveTo>
                    <a:pt x="1443396" y="221678"/>
                  </a:moveTo>
                  <a:lnTo>
                    <a:pt x="1459286" y="230644"/>
                  </a:lnTo>
                  <a:lnTo>
                    <a:pt x="1406897" y="295670"/>
                  </a:lnTo>
                  <a:lnTo>
                    <a:pt x="1392300" y="285098"/>
                  </a:lnTo>
                  <a:close/>
                  <a:moveTo>
                    <a:pt x="1379005" y="182170"/>
                  </a:moveTo>
                  <a:lnTo>
                    <a:pt x="1391896" y="192619"/>
                  </a:lnTo>
                  <a:lnTo>
                    <a:pt x="1393186" y="193347"/>
                  </a:lnTo>
                  <a:lnTo>
                    <a:pt x="1351622" y="255636"/>
                  </a:lnTo>
                  <a:lnTo>
                    <a:pt x="1337034" y="245070"/>
                  </a:lnTo>
                  <a:close/>
                  <a:moveTo>
                    <a:pt x="468008" y="170577"/>
                  </a:moveTo>
                  <a:lnTo>
                    <a:pt x="513069" y="239589"/>
                  </a:lnTo>
                  <a:lnTo>
                    <a:pt x="510638" y="240828"/>
                  </a:lnTo>
                  <a:lnTo>
                    <a:pt x="498586" y="250333"/>
                  </a:lnTo>
                  <a:lnTo>
                    <a:pt x="454568" y="182920"/>
                  </a:lnTo>
                  <a:close/>
                  <a:moveTo>
                    <a:pt x="1319759" y="134146"/>
                  </a:moveTo>
                  <a:lnTo>
                    <a:pt x="1333978" y="145672"/>
                  </a:lnTo>
                  <a:lnTo>
                    <a:pt x="1294036" y="219016"/>
                  </a:lnTo>
                  <a:lnTo>
                    <a:pt x="1277891" y="211027"/>
                  </a:lnTo>
                  <a:close/>
                  <a:moveTo>
                    <a:pt x="523355" y="113305"/>
                  </a:moveTo>
                  <a:lnTo>
                    <a:pt x="573987" y="208530"/>
                  </a:lnTo>
                  <a:lnTo>
                    <a:pt x="557949" y="216707"/>
                  </a:lnTo>
                  <a:lnTo>
                    <a:pt x="511350" y="129068"/>
                  </a:lnTo>
                  <a:close/>
                  <a:moveTo>
                    <a:pt x="1261668" y="77024"/>
                  </a:moveTo>
                  <a:lnTo>
                    <a:pt x="1274734" y="92144"/>
                  </a:lnTo>
                  <a:lnTo>
                    <a:pt x="1232872" y="188750"/>
                  </a:lnTo>
                  <a:lnTo>
                    <a:pt x="1216718" y="180757"/>
                  </a:lnTo>
                  <a:close/>
                  <a:moveTo>
                    <a:pt x="879964" y="47539"/>
                  </a:moveTo>
                  <a:lnTo>
                    <a:pt x="896536" y="48415"/>
                  </a:lnTo>
                  <a:lnTo>
                    <a:pt x="898006" y="48246"/>
                  </a:lnTo>
                  <a:lnTo>
                    <a:pt x="900930" y="121496"/>
                  </a:lnTo>
                  <a:lnTo>
                    <a:pt x="882930" y="121839"/>
                  </a:lnTo>
                  <a:close/>
                  <a:moveTo>
                    <a:pt x="803804" y="43511"/>
                  </a:moveTo>
                  <a:lnTo>
                    <a:pt x="822082" y="44478"/>
                  </a:lnTo>
                  <a:lnTo>
                    <a:pt x="832792" y="126618"/>
                  </a:lnTo>
                  <a:lnTo>
                    <a:pt x="814920" y="128774"/>
                  </a:lnTo>
                  <a:close/>
                  <a:moveTo>
                    <a:pt x="577653" y="42008"/>
                  </a:moveTo>
                  <a:lnTo>
                    <a:pt x="634782" y="177534"/>
                  </a:lnTo>
                  <a:lnTo>
                    <a:pt x="618704" y="185731"/>
                  </a:lnTo>
                  <a:lnTo>
                    <a:pt x="565079" y="58518"/>
                  </a:lnTo>
                  <a:close/>
                  <a:moveTo>
                    <a:pt x="973404" y="39567"/>
                  </a:moveTo>
                  <a:lnTo>
                    <a:pt x="969228" y="123258"/>
                  </a:lnTo>
                  <a:lnTo>
                    <a:pt x="951312" y="121130"/>
                  </a:lnTo>
                  <a:lnTo>
                    <a:pt x="955278" y="41654"/>
                  </a:lnTo>
                  <a:close/>
                  <a:moveTo>
                    <a:pt x="723233" y="31443"/>
                  </a:moveTo>
                  <a:lnTo>
                    <a:pt x="742691" y="35995"/>
                  </a:lnTo>
                  <a:lnTo>
                    <a:pt x="765354" y="137622"/>
                  </a:lnTo>
                  <a:lnTo>
                    <a:pt x="747791" y="141567"/>
                  </a:lnTo>
                  <a:close/>
                  <a:moveTo>
                    <a:pt x="1051847" y="25765"/>
                  </a:moveTo>
                  <a:lnTo>
                    <a:pt x="1037014" y="131308"/>
                  </a:lnTo>
                  <a:lnTo>
                    <a:pt x="1019135" y="129184"/>
                  </a:lnTo>
                  <a:lnTo>
                    <a:pt x="1032869" y="31462"/>
                  </a:lnTo>
                  <a:close/>
                  <a:moveTo>
                    <a:pt x="633115" y="6990"/>
                  </a:moveTo>
                  <a:lnTo>
                    <a:pt x="651107" y="14566"/>
                  </a:lnTo>
                  <a:lnTo>
                    <a:pt x="654699" y="15406"/>
                  </a:lnTo>
                  <a:lnTo>
                    <a:pt x="699105" y="154429"/>
                  </a:lnTo>
                  <a:lnTo>
                    <a:pt x="682029" y="160125"/>
                  </a:lnTo>
                  <a:close/>
                  <a:moveTo>
                    <a:pt x="1203134" y="4273"/>
                  </a:moveTo>
                  <a:lnTo>
                    <a:pt x="1213236" y="20976"/>
                  </a:lnTo>
                  <a:lnTo>
                    <a:pt x="1215649" y="23769"/>
                  </a:lnTo>
                  <a:lnTo>
                    <a:pt x="1169442" y="163605"/>
                  </a:lnTo>
                  <a:lnTo>
                    <a:pt x="1152188" y="158449"/>
                  </a:lnTo>
                  <a:close/>
                  <a:moveTo>
                    <a:pt x="1137683" y="0"/>
                  </a:moveTo>
                  <a:lnTo>
                    <a:pt x="1104046" y="144062"/>
                  </a:lnTo>
                  <a:lnTo>
                    <a:pt x="1086767" y="138898"/>
                  </a:lnTo>
                  <a:lnTo>
                    <a:pt x="1117806" y="596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/>
            </a:p>
          </p:txBody>
        </p:sp>
        <p:sp>
          <p:nvSpPr>
            <p:cNvPr id="22" name="MH_SubTitle_3">
              <a:extLst>
                <a:ext uri="{FF2B5EF4-FFF2-40B4-BE49-F238E27FC236}">
                  <a16:creationId xmlns:a16="http://schemas.microsoft.com/office/drawing/2014/main" id="{5A1798E4-5B88-4572-9334-181E06128A5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039846" y="2260289"/>
              <a:ext cx="1684639" cy="1686548"/>
            </a:xfrm>
            <a:custGeom>
              <a:avLst/>
              <a:gdLst>
                <a:gd name="connsiteX0" fmla="*/ 766985 w 1487101"/>
                <a:gd name="connsiteY0" fmla="*/ 20013 h 1487102"/>
                <a:gd name="connsiteX1" fmla="*/ 620740 w 1487101"/>
                <a:gd name="connsiteY1" fmla="*/ 30273 h 1487102"/>
                <a:gd name="connsiteX2" fmla="*/ 30272 w 1487101"/>
                <a:gd name="connsiteY2" fmla="*/ 866362 h 1487102"/>
                <a:gd name="connsiteX3" fmla="*/ 866362 w 1487101"/>
                <a:gd name="connsiteY3" fmla="*/ 1456830 h 1487102"/>
                <a:gd name="connsiteX4" fmla="*/ 1456829 w 1487101"/>
                <a:gd name="connsiteY4" fmla="*/ 620740 h 1487102"/>
                <a:gd name="connsiteX5" fmla="*/ 766985 w 1487101"/>
                <a:gd name="connsiteY5" fmla="*/ 20013 h 1487102"/>
                <a:gd name="connsiteX6" fmla="*/ 767622 w 1487101"/>
                <a:gd name="connsiteY6" fmla="*/ 364 h 1487102"/>
                <a:gd name="connsiteX7" fmla="*/ 1476200 w 1487101"/>
                <a:gd name="connsiteY7" fmla="*/ 617405 h 1487102"/>
                <a:gd name="connsiteX8" fmla="*/ 869697 w 1487101"/>
                <a:gd name="connsiteY8" fmla="*/ 1476201 h 1487102"/>
                <a:gd name="connsiteX9" fmla="*/ 10901 w 1487101"/>
                <a:gd name="connsiteY9" fmla="*/ 869698 h 1487102"/>
                <a:gd name="connsiteX10" fmla="*/ 617404 w 1487101"/>
                <a:gd name="connsiteY10" fmla="*/ 10902 h 1487102"/>
                <a:gd name="connsiteX11" fmla="*/ 767622 w 1487101"/>
                <a:gd name="connsiteY11" fmla="*/ 364 h 148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01" h="1487102">
                  <a:moveTo>
                    <a:pt x="766985" y="20013"/>
                  </a:moveTo>
                  <a:cubicBezTo>
                    <a:pt x="718916" y="18506"/>
                    <a:pt x="669981" y="21794"/>
                    <a:pt x="620740" y="30273"/>
                  </a:cubicBezTo>
                  <a:cubicBezTo>
                    <a:pt x="226807" y="98099"/>
                    <a:pt x="-37554" y="472430"/>
                    <a:pt x="30272" y="866362"/>
                  </a:cubicBezTo>
                  <a:cubicBezTo>
                    <a:pt x="98099" y="1260295"/>
                    <a:pt x="472430" y="1524656"/>
                    <a:pt x="866362" y="1456830"/>
                  </a:cubicBezTo>
                  <a:cubicBezTo>
                    <a:pt x="1260295" y="1389003"/>
                    <a:pt x="1524656" y="1014672"/>
                    <a:pt x="1456829" y="620740"/>
                  </a:cubicBezTo>
                  <a:cubicBezTo>
                    <a:pt x="1397481" y="276049"/>
                    <a:pt x="1103466" y="30561"/>
                    <a:pt x="766985" y="20013"/>
                  </a:cubicBezTo>
                  <a:close/>
                  <a:moveTo>
                    <a:pt x="767622" y="364"/>
                  </a:moveTo>
                  <a:cubicBezTo>
                    <a:pt x="1113240" y="11198"/>
                    <a:pt x="1415240" y="263352"/>
                    <a:pt x="1476200" y="617405"/>
                  </a:cubicBezTo>
                  <a:cubicBezTo>
                    <a:pt x="1545869" y="1022036"/>
                    <a:pt x="1274328" y="1406532"/>
                    <a:pt x="869697" y="1476201"/>
                  </a:cubicBezTo>
                  <a:cubicBezTo>
                    <a:pt x="465066" y="1545869"/>
                    <a:pt x="80570" y="1274329"/>
                    <a:pt x="10901" y="869698"/>
                  </a:cubicBezTo>
                  <a:cubicBezTo>
                    <a:pt x="-58767" y="465067"/>
                    <a:pt x="212773" y="80570"/>
                    <a:pt x="617404" y="10902"/>
                  </a:cubicBezTo>
                  <a:cubicBezTo>
                    <a:pt x="667983" y="2193"/>
                    <a:pt x="718248" y="-1184"/>
                    <a:pt x="767622" y="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自定义文本框</a:t>
              </a:r>
            </a:p>
          </p:txBody>
        </p:sp>
        <p:sp>
          <p:nvSpPr>
            <p:cNvPr id="23" name="MH_Other_8">
              <a:extLst>
                <a:ext uri="{FF2B5EF4-FFF2-40B4-BE49-F238E27FC236}">
                  <a16:creationId xmlns:a16="http://schemas.microsoft.com/office/drawing/2014/main" id="{337E976C-23EC-49D0-9D48-F1C6E5AF515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205831" y="2260289"/>
              <a:ext cx="1346949" cy="351046"/>
            </a:xfrm>
            <a:custGeom>
              <a:avLst/>
              <a:gdLst>
                <a:gd name="connsiteX0" fmla="*/ 650988 w 1301976"/>
                <a:gd name="connsiteY0" fmla="*/ 0 h 275406"/>
                <a:gd name="connsiteX1" fmla="*/ 1294759 w 1301976"/>
                <a:gd name="connsiteY1" fmla="*/ 266659 h 275406"/>
                <a:gd name="connsiteX2" fmla="*/ 1301976 w 1301976"/>
                <a:gd name="connsiteY2" fmla="*/ 275406 h 275406"/>
                <a:gd name="connsiteX3" fmla="*/ 0 w 1301976"/>
                <a:gd name="connsiteY3" fmla="*/ 275406 h 275406"/>
                <a:gd name="connsiteX4" fmla="*/ 7218 w 1301976"/>
                <a:gd name="connsiteY4" fmla="*/ 266659 h 275406"/>
                <a:gd name="connsiteX5" fmla="*/ 650988 w 1301976"/>
                <a:gd name="connsiteY5" fmla="*/ 0 h 27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976" h="275406">
                  <a:moveTo>
                    <a:pt x="650988" y="0"/>
                  </a:moveTo>
                  <a:cubicBezTo>
                    <a:pt x="902396" y="0"/>
                    <a:pt x="1130003" y="101903"/>
                    <a:pt x="1294759" y="266659"/>
                  </a:cubicBezTo>
                  <a:lnTo>
                    <a:pt x="1301976" y="275406"/>
                  </a:lnTo>
                  <a:lnTo>
                    <a:pt x="0" y="275406"/>
                  </a:lnTo>
                  <a:lnTo>
                    <a:pt x="7218" y="266659"/>
                  </a:lnTo>
                  <a:cubicBezTo>
                    <a:pt x="171973" y="101903"/>
                    <a:pt x="399580" y="0"/>
                    <a:pt x="650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04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2960BBA-B4B4-41E2-89FF-D283E08851F5}"/>
              </a:ext>
            </a:extLst>
          </p:cNvPr>
          <p:cNvSpPr/>
          <p:nvPr/>
        </p:nvSpPr>
        <p:spPr>
          <a:xfrm>
            <a:off x="9354939" y="4431698"/>
            <a:ext cx="2409049" cy="548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可自由调节或添加、删除文本框，实现自定义文本。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F0594B-81EA-415D-AC4B-53813FCF06F7}"/>
              </a:ext>
            </a:extLst>
          </p:cNvPr>
          <p:cNvSpPr txBox="1"/>
          <p:nvPr/>
        </p:nvSpPr>
        <p:spPr>
          <a:xfrm>
            <a:off x="4097351" y="560530"/>
            <a:ext cx="39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海报编辑</a:t>
            </a:r>
            <a:r>
              <a:rPr lang="en-US" altLang="zh-CN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——</a:t>
            </a:r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创新点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random/>
      </p:transition>
    </mc:Choice>
    <mc:Fallback xmlns="">
      <p:transition spd="slow" advTm="2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B330B75-0BE5-4B91-B338-DE7451DD2B6A}"/>
              </a:ext>
            </a:extLst>
          </p:cNvPr>
          <p:cNvSpPr txBox="1"/>
          <p:nvPr/>
        </p:nvSpPr>
        <p:spPr>
          <a:xfrm>
            <a:off x="699245" y="2119632"/>
            <a:ext cx="10793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谢谢大家！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D93F71-5191-4D5F-8BB7-246FDDE12296}"/>
              </a:ext>
            </a:extLst>
          </p:cNvPr>
          <p:cNvSpPr/>
          <p:nvPr/>
        </p:nvSpPr>
        <p:spPr>
          <a:xfrm>
            <a:off x="3990975" y="3292258"/>
            <a:ext cx="4210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Thank you for your watch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PA_直接连接符 20">
            <a:extLst>
              <a:ext uri="{FF2B5EF4-FFF2-40B4-BE49-F238E27FC236}">
                <a16:creationId xmlns:a16="http://schemas.microsoft.com/office/drawing/2014/main" id="{4E038D67-0026-4DBF-A3C3-D1B29E146CA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009775" y="3303828"/>
            <a:ext cx="8172450" cy="0"/>
          </a:xfrm>
          <a:prstGeom prst="line">
            <a:avLst/>
          </a:prstGeom>
          <a:ln w="12700"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AD5423C6-8A97-4189-B5AD-98F8EACC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009" y="4352955"/>
            <a:ext cx="5797798" cy="25056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AA1E976-A005-45D4-A31D-0E30CC7CD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580" y="4065512"/>
            <a:ext cx="6614733" cy="29568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31FFCA1-6171-489F-A98F-849DE573D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945" y="5862431"/>
            <a:ext cx="713294" cy="16399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73FFD44-0D3A-4729-BA3F-7736FB50E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724" y="3948890"/>
            <a:ext cx="1109568" cy="15972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CC53140-9D99-403C-A65A-4DCFE7989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3029" y="6065161"/>
            <a:ext cx="987638" cy="19143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348DBC2-6F72-430A-A8D4-9D9D32F15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142" y="4300268"/>
            <a:ext cx="993734" cy="17436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FCEF0B3-5FED-4E4E-B730-663DFF3753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521" y="178150"/>
            <a:ext cx="1828959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EBF88FD9-E387-48DD-810A-9069B7B6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6" y="10774"/>
            <a:ext cx="6297714" cy="342015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26436E5-5708-44CD-80FE-8357CD85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6" y="3442822"/>
            <a:ext cx="6297714" cy="341405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C182855-0BD2-4156-8CDC-3C7A0D03C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407" y="3512073"/>
            <a:ext cx="5895343" cy="334546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A20318C-A3B9-47A4-820A-F1338B2FE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438" y="12962"/>
            <a:ext cx="5907536" cy="348721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05310C3-4A0C-435E-B7D3-8924DD4A8B94}"/>
              </a:ext>
            </a:extLst>
          </p:cNvPr>
          <p:cNvSpPr/>
          <p:nvPr/>
        </p:nvSpPr>
        <p:spPr>
          <a:xfrm>
            <a:off x="257175" y="180686"/>
            <a:ext cx="11677650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45ED70-1B3D-4BD8-9E4D-7347AD0607CC}"/>
              </a:ext>
            </a:extLst>
          </p:cNvPr>
          <p:cNvSpPr txBox="1"/>
          <p:nvPr/>
        </p:nvSpPr>
        <p:spPr>
          <a:xfrm>
            <a:off x="2575091" y="2130921"/>
            <a:ext cx="269217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48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4800" dirty="0">
              <a:solidFill>
                <a:srgbClr val="55B57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60000"/>
              </a:lnSpc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F72C3F-F717-4A59-9D7A-144536F246CF}"/>
              </a:ext>
            </a:extLst>
          </p:cNvPr>
          <p:cNvGrpSpPr/>
          <p:nvPr/>
        </p:nvGrpSpPr>
        <p:grpSpPr>
          <a:xfrm>
            <a:off x="6769128" y="2124778"/>
            <a:ext cx="4464052" cy="412810"/>
            <a:chOff x="5071353" y="2387167"/>
            <a:chExt cx="535025" cy="41281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68AD128-C4AD-47F0-AD99-8B0D5308AF8F}"/>
                </a:ext>
              </a:extLst>
            </p:cNvPr>
            <p:cNvSpPr txBox="1"/>
            <p:nvPr/>
          </p:nvSpPr>
          <p:spPr>
            <a:xfrm>
              <a:off x="5144713" y="2387167"/>
              <a:ext cx="46166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选题背景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6C5D089-D916-482F-A3C0-9AEFCEA3DD94}"/>
                </a:ext>
              </a:extLst>
            </p:cNvPr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01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9951BD-E2C7-4D9A-8D84-10A8EFBE1E75}"/>
              </a:ext>
            </a:extLst>
          </p:cNvPr>
          <p:cNvGrpSpPr/>
          <p:nvPr/>
        </p:nvGrpSpPr>
        <p:grpSpPr>
          <a:xfrm>
            <a:off x="6769128" y="3181031"/>
            <a:ext cx="4464052" cy="412810"/>
            <a:chOff x="5071353" y="2387167"/>
            <a:chExt cx="535025" cy="41281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3469828-B5DF-4A4B-AFE6-BB64C592535D}"/>
                </a:ext>
              </a:extLst>
            </p:cNvPr>
            <p:cNvSpPr txBox="1"/>
            <p:nvPr/>
          </p:nvSpPr>
          <p:spPr>
            <a:xfrm>
              <a:off x="5144713" y="2387167"/>
              <a:ext cx="46166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视频编辑器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CF271D-08C0-4A7D-ABCF-DE10AA368241}"/>
                </a:ext>
              </a:extLst>
            </p:cNvPr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02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D97DE23-B295-4ED5-8235-440A67E75686}"/>
              </a:ext>
            </a:extLst>
          </p:cNvPr>
          <p:cNvGrpSpPr/>
          <p:nvPr/>
        </p:nvGrpSpPr>
        <p:grpSpPr>
          <a:xfrm>
            <a:off x="6761354" y="4227374"/>
            <a:ext cx="4464052" cy="412810"/>
            <a:chOff x="5071353" y="2387167"/>
            <a:chExt cx="535025" cy="412810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AD903C-1E96-4BF5-9781-360EB00F254E}"/>
                </a:ext>
              </a:extLst>
            </p:cNvPr>
            <p:cNvSpPr txBox="1"/>
            <p:nvPr/>
          </p:nvSpPr>
          <p:spPr>
            <a:xfrm>
              <a:off x="5144713" y="2387167"/>
              <a:ext cx="46166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海报编辑器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309B9A1-9E8E-46C4-9B51-EF33F8B5FA42}"/>
                </a:ext>
              </a:extLst>
            </p:cNvPr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03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A384B5EC-DD6E-40D7-A388-C160AF7FD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289" y="1510038"/>
            <a:ext cx="371888" cy="69500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EC99228-9686-40DB-AA97-F07BB9898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106" y="2505455"/>
            <a:ext cx="591363" cy="66452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0797493-E2E6-4026-820B-A5D48ED0B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0090" y="3323367"/>
            <a:ext cx="609653" cy="76206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E76AE86-1C2B-4E1E-9A6B-A825F654BE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757974" flipH="1">
            <a:off x="1206108" y="1374171"/>
            <a:ext cx="2505673" cy="284098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5C45E6A-D248-4C91-AB87-456E9AE533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7028" y="4389902"/>
            <a:ext cx="55478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500">
        <p14:warp dir="in"/>
      </p:transition>
    </mc:Choice>
    <mc:Fallback xmlns="">
      <p:transition spd="slow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5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5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52FEC29-A6C8-4472-A6AF-77AFB4CA077C}"/>
              </a:ext>
            </a:extLst>
          </p:cNvPr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29E12C-2BED-4C0A-919D-D498DD58DAA7}"/>
              </a:ext>
            </a:extLst>
          </p:cNvPr>
          <p:cNvSpPr txBox="1"/>
          <p:nvPr/>
        </p:nvSpPr>
        <p:spPr>
          <a:xfrm>
            <a:off x="6982542" y="2894621"/>
            <a:ext cx="470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选题背景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37477E-248D-4B9D-8D2B-74EBF902D490}"/>
              </a:ext>
            </a:extLst>
          </p:cNvPr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9AD64D0-4021-4806-A8F6-DDB1866E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727039-A1DE-4016-AED8-773D0F99B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121221-A0C8-4DC3-B16E-0A4F7FC8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024EA5-BF7B-4CF6-81D6-60BBC893F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DFC0DD-BDB8-4587-B7C8-42FD1502C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3DD5F0-9064-4145-8E46-C690C43A7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4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500">
        <p15:prstTrans prst="airplane"/>
      </p:transition>
    </mc:Choice>
    <mc:Fallback xmlns="">
      <p:transition spd="slow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1EB975B-65E2-4821-97ED-032472CE8959}"/>
              </a:ext>
            </a:extLst>
          </p:cNvPr>
          <p:cNvGrpSpPr/>
          <p:nvPr/>
        </p:nvGrpSpPr>
        <p:grpSpPr>
          <a:xfrm>
            <a:off x="5518336" y="1686823"/>
            <a:ext cx="2977662" cy="1273020"/>
            <a:chOff x="6444756" y="2893637"/>
            <a:chExt cx="2977662" cy="1273020"/>
          </a:xfrm>
        </p:grpSpPr>
        <p:cxnSp>
          <p:nvCxnSpPr>
            <p:cNvPr id="26" name="MH_Other_1">
              <a:extLst>
                <a:ext uri="{FF2B5EF4-FFF2-40B4-BE49-F238E27FC236}">
                  <a16:creationId xmlns:a16="http://schemas.microsoft.com/office/drawing/2014/main" id="{5F5CC8CB-E5CA-4548-A2F9-37908BC11938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MH_Other_2">
              <a:extLst>
                <a:ext uri="{FF2B5EF4-FFF2-40B4-BE49-F238E27FC236}">
                  <a16:creationId xmlns:a16="http://schemas.microsoft.com/office/drawing/2014/main" id="{8A547174-9FEB-4A3F-A5B4-93B811B0072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MH_Other_3">
              <a:extLst>
                <a:ext uri="{FF2B5EF4-FFF2-40B4-BE49-F238E27FC236}">
                  <a16:creationId xmlns:a16="http://schemas.microsoft.com/office/drawing/2014/main" id="{D3B7DC19-2258-43C5-903E-187F0911842A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MH_Other_4">
              <a:extLst>
                <a:ext uri="{FF2B5EF4-FFF2-40B4-BE49-F238E27FC236}">
                  <a16:creationId xmlns:a16="http://schemas.microsoft.com/office/drawing/2014/main" id="{DEAD45DC-0A8A-4541-94FD-F51A716ED046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H_Text_1">
              <a:extLst>
                <a:ext uri="{FF2B5EF4-FFF2-40B4-BE49-F238E27FC236}">
                  <a16:creationId xmlns:a16="http://schemas.microsoft.com/office/drawing/2014/main" id="{55F10988-2942-46EA-8D1F-2A05C2FFA7E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开发一个界面简洁、操作易上手的入门级视频海报编辑器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2A77DBF-706F-4A45-A302-EFF93FBED7F0}"/>
              </a:ext>
            </a:extLst>
          </p:cNvPr>
          <p:cNvGrpSpPr/>
          <p:nvPr/>
        </p:nvGrpSpPr>
        <p:grpSpPr>
          <a:xfrm>
            <a:off x="2145271" y="2444407"/>
            <a:ext cx="2776868" cy="2362701"/>
            <a:chOff x="2145271" y="2444407"/>
            <a:chExt cx="2776868" cy="2362701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C41D128-BB01-4FEF-BF4A-BF193F27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7744825">
              <a:off x="2469499" y="2120179"/>
              <a:ext cx="1112707" cy="1761163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F87DB65-DEC6-44D4-86F4-45832235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6734859">
              <a:off x="3501360" y="3386329"/>
              <a:ext cx="1080395" cy="1761163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197DEA9-03FC-4B0B-8456-EF0FA7AEBF72}"/>
              </a:ext>
            </a:extLst>
          </p:cNvPr>
          <p:cNvGrpSpPr/>
          <p:nvPr/>
        </p:nvGrpSpPr>
        <p:grpSpPr>
          <a:xfrm>
            <a:off x="2669875" y="2012614"/>
            <a:ext cx="1721836" cy="3267297"/>
            <a:chOff x="2669875" y="2012614"/>
            <a:chExt cx="1721836" cy="3267297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9B0278E-A266-4BA3-985C-D609F8BA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72426" y="2012614"/>
              <a:ext cx="1019285" cy="1761164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EFAA0DA-64CD-45FE-80A6-02BE03A15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3374121" flipH="1">
              <a:off x="2669875" y="3518747"/>
              <a:ext cx="942377" cy="176116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05C672B-E6DA-4709-A922-4BDC661AE39A}"/>
              </a:ext>
            </a:extLst>
          </p:cNvPr>
          <p:cNvGrpSpPr/>
          <p:nvPr/>
        </p:nvGrpSpPr>
        <p:grpSpPr>
          <a:xfrm>
            <a:off x="1789430" y="3061005"/>
            <a:ext cx="3361322" cy="1261439"/>
            <a:chOff x="1789430" y="3061005"/>
            <a:chExt cx="3361322" cy="1261439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557B4E9-369A-4D67-AF39-FA71EA75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3389928">
              <a:off x="3729973" y="2720621"/>
              <a:ext cx="1080395" cy="1761163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977A7E7-C1D6-4647-BFD4-2CBB6889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17297874" flipH="1">
              <a:off x="2129814" y="2901665"/>
              <a:ext cx="1080395" cy="1761163"/>
            </a:xfrm>
            <a:prstGeom prst="rect">
              <a:avLst/>
            </a:prstGeom>
          </p:spPr>
        </p:pic>
      </p:grpSp>
      <p:sp>
        <p:nvSpPr>
          <p:cNvPr id="37" name="PA_椭圆 1">
            <a:extLst>
              <a:ext uri="{FF2B5EF4-FFF2-40B4-BE49-F238E27FC236}">
                <a16:creationId xmlns:a16="http://schemas.microsoft.com/office/drawing/2014/main" id="{6F139334-FF6C-4BAC-B3D1-BB0EA7456F0A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864503" y="3011006"/>
            <a:ext cx="1353065" cy="135306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3571A89-98AE-4F0F-9950-64C3A9E08C15}"/>
              </a:ext>
            </a:extLst>
          </p:cNvPr>
          <p:cNvSpPr txBox="1"/>
          <p:nvPr/>
        </p:nvSpPr>
        <p:spPr>
          <a:xfrm>
            <a:off x="3854634" y="742640"/>
            <a:ext cx="34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选题背景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628F6E4-A451-4CB1-9E16-0AC75FF6CD35}"/>
              </a:ext>
            </a:extLst>
          </p:cNvPr>
          <p:cNvGrpSpPr/>
          <p:nvPr/>
        </p:nvGrpSpPr>
        <p:grpSpPr>
          <a:xfrm>
            <a:off x="7155413" y="3247894"/>
            <a:ext cx="2977662" cy="1273020"/>
            <a:chOff x="6444756" y="2893637"/>
            <a:chExt cx="2977662" cy="1273020"/>
          </a:xfrm>
        </p:grpSpPr>
        <p:cxnSp>
          <p:nvCxnSpPr>
            <p:cNvPr id="47" name="MH_Other_1">
              <a:extLst>
                <a:ext uri="{FF2B5EF4-FFF2-40B4-BE49-F238E27FC236}">
                  <a16:creationId xmlns:a16="http://schemas.microsoft.com/office/drawing/2014/main" id="{717DF3DD-8EFE-4BD5-B362-FFB949CC7C8F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MH_Other_2">
              <a:extLst>
                <a:ext uri="{FF2B5EF4-FFF2-40B4-BE49-F238E27FC236}">
                  <a16:creationId xmlns:a16="http://schemas.microsoft.com/office/drawing/2014/main" id="{918A3832-395A-456F-A4F5-1A81684BA220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MH_Other_3">
              <a:extLst>
                <a:ext uri="{FF2B5EF4-FFF2-40B4-BE49-F238E27FC236}">
                  <a16:creationId xmlns:a16="http://schemas.microsoft.com/office/drawing/2014/main" id="{293179A2-E3A9-4FA0-A346-750FD166DA37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MH_Other_4">
              <a:extLst>
                <a:ext uri="{FF2B5EF4-FFF2-40B4-BE49-F238E27FC236}">
                  <a16:creationId xmlns:a16="http://schemas.microsoft.com/office/drawing/2014/main" id="{9FAF0268-6452-4084-A51A-A62C16A78F68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H_Text_1">
              <a:extLst>
                <a:ext uri="{FF2B5EF4-FFF2-40B4-BE49-F238E27FC236}">
                  <a16:creationId xmlns:a16="http://schemas.microsoft.com/office/drawing/2014/main" id="{D004CE52-ED8A-448C-9871-1D93C8D5FED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面向刚接触多媒体编辑的新手小白人群，更快地完成对图片、视频的基本加工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B303807-78BA-4F13-BEF2-3A708FA45EC3}"/>
              </a:ext>
            </a:extLst>
          </p:cNvPr>
          <p:cNvGrpSpPr/>
          <p:nvPr/>
        </p:nvGrpSpPr>
        <p:grpSpPr>
          <a:xfrm>
            <a:off x="5122200" y="4844465"/>
            <a:ext cx="2977662" cy="1273020"/>
            <a:chOff x="6444756" y="2893637"/>
            <a:chExt cx="2977662" cy="1273020"/>
          </a:xfrm>
        </p:grpSpPr>
        <p:cxnSp>
          <p:nvCxnSpPr>
            <p:cNvPr id="65" name="MH_Other_1">
              <a:extLst>
                <a:ext uri="{FF2B5EF4-FFF2-40B4-BE49-F238E27FC236}">
                  <a16:creationId xmlns:a16="http://schemas.microsoft.com/office/drawing/2014/main" id="{D8435247-C81C-4921-859D-8C1B03D0668C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MH_Other_2">
              <a:extLst>
                <a:ext uri="{FF2B5EF4-FFF2-40B4-BE49-F238E27FC236}">
                  <a16:creationId xmlns:a16="http://schemas.microsoft.com/office/drawing/2014/main" id="{4D39DE30-A693-4856-B971-7B1B6DE1418B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MH_Other_3">
              <a:extLst>
                <a:ext uri="{FF2B5EF4-FFF2-40B4-BE49-F238E27FC236}">
                  <a16:creationId xmlns:a16="http://schemas.microsoft.com/office/drawing/2014/main" id="{D11B7BD9-6EB5-47C7-A01F-146AD9E6C05F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MH_Other_4">
              <a:extLst>
                <a:ext uri="{FF2B5EF4-FFF2-40B4-BE49-F238E27FC236}">
                  <a16:creationId xmlns:a16="http://schemas.microsoft.com/office/drawing/2014/main" id="{20BEF66A-1E68-4F0A-8113-5F4FF0EB8B0D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H_Text_1">
              <a:extLst>
                <a:ext uri="{FF2B5EF4-FFF2-40B4-BE49-F238E27FC236}">
                  <a16:creationId xmlns:a16="http://schemas.microsoft.com/office/drawing/2014/main" id="{B7783E85-DE28-44AF-A788-CCA7FE83658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覆盖常用的必要功能，简化复杂操作</a:t>
              </a:r>
              <a:endParaRPr lang="zh-CN" altLang="en-US" sz="1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39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5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5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52FEC29-A6C8-4472-A6AF-77AFB4CA077C}"/>
              </a:ext>
            </a:extLst>
          </p:cNvPr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02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29E12C-2BED-4C0A-919D-D498DD58DAA7}"/>
              </a:ext>
            </a:extLst>
          </p:cNvPr>
          <p:cNvSpPr txBox="1"/>
          <p:nvPr/>
        </p:nvSpPr>
        <p:spPr>
          <a:xfrm>
            <a:off x="6982542" y="2894621"/>
            <a:ext cx="470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视频编辑器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37477E-248D-4B9D-8D2B-74EBF902D490}"/>
              </a:ext>
            </a:extLst>
          </p:cNvPr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F8123CD-BCCA-4C75-AF01-16922BA6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E27B6E-2D41-41A1-AFE5-2187F37D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74AFC3-DDAD-43B1-AE5E-67CE00B9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939274-FADF-44CD-B070-C772049E9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A9AF04-16CE-4DB5-A0AB-9866FBA76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C9DACF-59C6-4D71-B458-60440E0CB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500">
        <p15:prstTrans prst="airplane"/>
      </p:transition>
    </mc:Choice>
    <mc:Fallback xmlns="">
      <p:transition spd="slow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30">
            <a:extLst>
              <a:ext uri="{FF2B5EF4-FFF2-40B4-BE49-F238E27FC236}">
                <a16:creationId xmlns:a16="http://schemas.microsoft.com/office/drawing/2014/main" id="{F7F8456D-3726-4966-9723-1989A3154BE0}"/>
              </a:ext>
            </a:extLst>
          </p:cNvPr>
          <p:cNvSpPr/>
          <p:nvPr/>
        </p:nvSpPr>
        <p:spPr bwMode="auto">
          <a:xfrm>
            <a:off x="2957513" y="2613025"/>
            <a:ext cx="1570038" cy="1606550"/>
          </a:xfrm>
          <a:custGeom>
            <a:avLst/>
            <a:gdLst>
              <a:gd name="T0" fmla="*/ 2 w 989"/>
              <a:gd name="T1" fmla="*/ 902 h 1012"/>
              <a:gd name="T2" fmla="*/ 0 w 989"/>
              <a:gd name="T3" fmla="*/ 900 h 1012"/>
              <a:gd name="T4" fmla="*/ 0 w 989"/>
              <a:gd name="T5" fmla="*/ 1012 h 1012"/>
              <a:gd name="T6" fmla="*/ 989 w 989"/>
              <a:gd name="T7" fmla="*/ 108 h 1012"/>
              <a:gd name="T8" fmla="*/ 989 w 989"/>
              <a:gd name="T9" fmla="*/ 0 h 1012"/>
              <a:gd name="T10" fmla="*/ 2 w 989"/>
              <a:gd name="T11" fmla="*/ 902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9" h="1012">
                <a:moveTo>
                  <a:pt x="2" y="902"/>
                </a:moveTo>
                <a:lnTo>
                  <a:pt x="0" y="900"/>
                </a:lnTo>
                <a:lnTo>
                  <a:pt x="0" y="1012"/>
                </a:lnTo>
                <a:lnTo>
                  <a:pt x="989" y="108"/>
                </a:lnTo>
                <a:lnTo>
                  <a:pt x="989" y="0"/>
                </a:lnTo>
                <a:lnTo>
                  <a:pt x="2" y="90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Freeform 331">
            <a:extLst>
              <a:ext uri="{FF2B5EF4-FFF2-40B4-BE49-F238E27FC236}">
                <a16:creationId xmlns:a16="http://schemas.microsoft.com/office/drawing/2014/main" id="{1CE869A3-9B46-4AA5-91A4-BC5AA4B62D1F}"/>
              </a:ext>
            </a:extLst>
          </p:cNvPr>
          <p:cNvSpPr/>
          <p:nvPr/>
        </p:nvSpPr>
        <p:spPr bwMode="auto">
          <a:xfrm>
            <a:off x="6099177" y="2613026"/>
            <a:ext cx="1571625" cy="1603375"/>
          </a:xfrm>
          <a:custGeom>
            <a:avLst/>
            <a:gdLst>
              <a:gd name="T0" fmla="*/ 986 w 990"/>
              <a:gd name="T1" fmla="*/ 0 h 1010"/>
              <a:gd name="T2" fmla="*/ 0 w 990"/>
              <a:gd name="T3" fmla="*/ 902 h 1010"/>
              <a:gd name="T4" fmla="*/ 0 w 990"/>
              <a:gd name="T5" fmla="*/ 1010 h 1010"/>
              <a:gd name="T6" fmla="*/ 986 w 990"/>
              <a:gd name="T7" fmla="*/ 108 h 1010"/>
              <a:gd name="T8" fmla="*/ 990 w 990"/>
              <a:gd name="T9" fmla="*/ 112 h 1010"/>
              <a:gd name="T10" fmla="*/ 990 w 990"/>
              <a:gd name="T11" fmla="*/ 2 h 1010"/>
              <a:gd name="T12" fmla="*/ 986 w 990"/>
              <a:gd name="T13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010">
                <a:moveTo>
                  <a:pt x="986" y="0"/>
                </a:moveTo>
                <a:lnTo>
                  <a:pt x="0" y="902"/>
                </a:lnTo>
                <a:lnTo>
                  <a:pt x="0" y="1010"/>
                </a:lnTo>
                <a:lnTo>
                  <a:pt x="986" y="108"/>
                </a:lnTo>
                <a:lnTo>
                  <a:pt x="990" y="112"/>
                </a:lnTo>
                <a:lnTo>
                  <a:pt x="990" y="2"/>
                </a:lnTo>
                <a:lnTo>
                  <a:pt x="986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" name="Freeform 334">
            <a:extLst>
              <a:ext uri="{FF2B5EF4-FFF2-40B4-BE49-F238E27FC236}">
                <a16:creationId xmlns:a16="http://schemas.microsoft.com/office/drawing/2014/main" id="{7B954E85-E556-4BC8-A479-7DFB0D66D1E1}"/>
              </a:ext>
            </a:extLst>
          </p:cNvPr>
          <p:cNvSpPr/>
          <p:nvPr/>
        </p:nvSpPr>
        <p:spPr bwMode="auto">
          <a:xfrm>
            <a:off x="4527552" y="2613025"/>
            <a:ext cx="1571625" cy="1606550"/>
          </a:xfrm>
          <a:custGeom>
            <a:avLst/>
            <a:gdLst>
              <a:gd name="T0" fmla="*/ 988 w 990"/>
              <a:gd name="T1" fmla="*/ 904 h 1012"/>
              <a:gd name="T2" fmla="*/ 0 w 990"/>
              <a:gd name="T3" fmla="*/ 0 h 1012"/>
              <a:gd name="T4" fmla="*/ 0 w 990"/>
              <a:gd name="T5" fmla="*/ 0 h 1012"/>
              <a:gd name="T6" fmla="*/ 0 w 990"/>
              <a:gd name="T7" fmla="*/ 108 h 1012"/>
              <a:gd name="T8" fmla="*/ 0 w 990"/>
              <a:gd name="T9" fmla="*/ 108 h 1012"/>
              <a:gd name="T10" fmla="*/ 988 w 990"/>
              <a:gd name="T11" fmla="*/ 1012 h 1012"/>
              <a:gd name="T12" fmla="*/ 990 w 990"/>
              <a:gd name="T13" fmla="*/ 1010 h 1012"/>
              <a:gd name="T14" fmla="*/ 990 w 990"/>
              <a:gd name="T15" fmla="*/ 902 h 1012"/>
              <a:gd name="T16" fmla="*/ 988 w 990"/>
              <a:gd name="T17" fmla="*/ 904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0" h="1012">
                <a:moveTo>
                  <a:pt x="988" y="904"/>
                </a:moveTo>
                <a:lnTo>
                  <a:pt x="0" y="0"/>
                </a:lnTo>
                <a:lnTo>
                  <a:pt x="0" y="0"/>
                </a:lnTo>
                <a:lnTo>
                  <a:pt x="0" y="108"/>
                </a:lnTo>
                <a:lnTo>
                  <a:pt x="0" y="108"/>
                </a:lnTo>
                <a:lnTo>
                  <a:pt x="988" y="1012"/>
                </a:lnTo>
                <a:lnTo>
                  <a:pt x="990" y="1010"/>
                </a:lnTo>
                <a:lnTo>
                  <a:pt x="990" y="902"/>
                </a:lnTo>
                <a:lnTo>
                  <a:pt x="988" y="90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5A5782B-9223-44FB-8A04-AE52383DA154}"/>
              </a:ext>
            </a:extLst>
          </p:cNvPr>
          <p:cNvGrpSpPr/>
          <p:nvPr/>
        </p:nvGrpSpPr>
        <p:grpSpPr>
          <a:xfrm>
            <a:off x="7172327" y="1863725"/>
            <a:ext cx="987425" cy="1416050"/>
            <a:chOff x="7172327" y="1863725"/>
            <a:chExt cx="987425" cy="1416050"/>
          </a:xfrm>
        </p:grpSpPr>
        <p:sp>
          <p:nvSpPr>
            <p:cNvPr id="72" name="Freeform 341">
              <a:extLst>
                <a:ext uri="{FF2B5EF4-FFF2-40B4-BE49-F238E27FC236}">
                  <a16:creationId xmlns:a16="http://schemas.microsoft.com/office/drawing/2014/main" id="{F4875AFB-CBA2-4E04-B373-E1049B91C18E}"/>
                </a:ext>
              </a:extLst>
            </p:cNvPr>
            <p:cNvSpPr/>
            <p:nvPr/>
          </p:nvSpPr>
          <p:spPr bwMode="auto">
            <a:xfrm>
              <a:off x="7172327" y="1863725"/>
              <a:ext cx="987425" cy="1130300"/>
            </a:xfrm>
            <a:custGeom>
              <a:avLst/>
              <a:gdLst>
                <a:gd name="T0" fmla="*/ 256 w 311"/>
                <a:gd name="T1" fmla="*/ 256 h 356"/>
                <a:gd name="T2" fmla="*/ 155 w 311"/>
                <a:gd name="T3" fmla="*/ 356 h 356"/>
                <a:gd name="T4" fmla="*/ 55 w 311"/>
                <a:gd name="T5" fmla="*/ 256 h 356"/>
                <a:gd name="T6" fmla="*/ 55 w 311"/>
                <a:gd name="T7" fmla="*/ 55 h 356"/>
                <a:gd name="T8" fmla="*/ 256 w 311"/>
                <a:gd name="T9" fmla="*/ 55 h 356"/>
                <a:gd name="T10" fmla="*/ 256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6" y="256"/>
                  </a:moveTo>
                  <a:cubicBezTo>
                    <a:pt x="155" y="356"/>
                    <a:pt x="155" y="356"/>
                    <a:pt x="155" y="3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0" y="201"/>
                    <a:pt x="0" y="111"/>
                    <a:pt x="55" y="55"/>
                  </a:cubicBezTo>
                  <a:cubicBezTo>
                    <a:pt x="110" y="0"/>
                    <a:pt x="200" y="0"/>
                    <a:pt x="256" y="55"/>
                  </a:cubicBezTo>
                  <a:cubicBezTo>
                    <a:pt x="311" y="111"/>
                    <a:pt x="311" y="201"/>
                    <a:pt x="256" y="2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342">
              <a:extLst>
                <a:ext uri="{FF2B5EF4-FFF2-40B4-BE49-F238E27FC236}">
                  <a16:creationId xmlns:a16="http://schemas.microsoft.com/office/drawing/2014/main" id="{6E3436AA-0182-4A79-A7BC-5C8B61AC1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5877" y="2981325"/>
              <a:ext cx="60325" cy="298450"/>
            </a:xfrm>
            <a:custGeom>
              <a:avLst/>
              <a:gdLst>
                <a:gd name="T0" fmla="*/ 9 w 19"/>
                <a:gd name="T1" fmla="*/ 8 h 94"/>
                <a:gd name="T2" fmla="*/ 12 w 19"/>
                <a:gd name="T3" fmla="*/ 7 h 94"/>
                <a:gd name="T4" fmla="*/ 13 w 19"/>
                <a:gd name="T5" fmla="*/ 4 h 94"/>
                <a:gd name="T6" fmla="*/ 12 w 19"/>
                <a:gd name="T7" fmla="*/ 1 h 94"/>
                <a:gd name="T8" fmla="*/ 7 w 19"/>
                <a:gd name="T9" fmla="*/ 1 h 94"/>
                <a:gd name="T10" fmla="*/ 5 w 19"/>
                <a:gd name="T11" fmla="*/ 4 h 94"/>
                <a:gd name="T12" fmla="*/ 7 w 19"/>
                <a:gd name="T13" fmla="*/ 7 h 94"/>
                <a:gd name="T14" fmla="*/ 9 w 19"/>
                <a:gd name="T15" fmla="*/ 8 h 94"/>
                <a:gd name="T16" fmla="*/ 9 w 19"/>
                <a:gd name="T17" fmla="*/ 38 h 94"/>
                <a:gd name="T18" fmla="*/ 13 w 19"/>
                <a:gd name="T19" fmla="*/ 34 h 94"/>
                <a:gd name="T20" fmla="*/ 9 w 19"/>
                <a:gd name="T21" fmla="*/ 30 h 94"/>
                <a:gd name="T22" fmla="*/ 5 w 19"/>
                <a:gd name="T23" fmla="*/ 34 h 94"/>
                <a:gd name="T24" fmla="*/ 9 w 19"/>
                <a:gd name="T25" fmla="*/ 38 h 94"/>
                <a:gd name="T26" fmla="*/ 9 w 19"/>
                <a:gd name="T27" fmla="*/ 23 h 94"/>
                <a:gd name="T28" fmla="*/ 13 w 19"/>
                <a:gd name="T29" fmla="*/ 19 h 94"/>
                <a:gd name="T30" fmla="*/ 9 w 19"/>
                <a:gd name="T31" fmla="*/ 15 h 94"/>
                <a:gd name="T32" fmla="*/ 5 w 19"/>
                <a:gd name="T33" fmla="*/ 19 h 94"/>
                <a:gd name="T34" fmla="*/ 9 w 19"/>
                <a:gd name="T35" fmla="*/ 23 h 94"/>
                <a:gd name="T36" fmla="*/ 9 w 19"/>
                <a:gd name="T37" fmla="*/ 75 h 94"/>
                <a:gd name="T38" fmla="*/ 0 w 19"/>
                <a:gd name="T39" fmla="*/ 84 h 94"/>
                <a:gd name="T40" fmla="*/ 9 w 19"/>
                <a:gd name="T41" fmla="*/ 94 h 94"/>
                <a:gd name="T42" fmla="*/ 19 w 19"/>
                <a:gd name="T43" fmla="*/ 84 h 94"/>
                <a:gd name="T44" fmla="*/ 9 w 19"/>
                <a:gd name="T45" fmla="*/ 75 h 94"/>
                <a:gd name="T46" fmla="*/ 9 w 19"/>
                <a:gd name="T47" fmla="*/ 53 h 94"/>
                <a:gd name="T48" fmla="*/ 13 w 19"/>
                <a:gd name="T49" fmla="*/ 49 h 94"/>
                <a:gd name="T50" fmla="*/ 9 w 19"/>
                <a:gd name="T51" fmla="*/ 45 h 94"/>
                <a:gd name="T52" fmla="*/ 5 w 19"/>
                <a:gd name="T53" fmla="*/ 49 h 94"/>
                <a:gd name="T54" fmla="*/ 9 w 19"/>
                <a:gd name="T55" fmla="*/ 53 h 94"/>
                <a:gd name="T56" fmla="*/ 9 w 19"/>
                <a:gd name="T57" fmla="*/ 68 h 94"/>
                <a:gd name="T58" fmla="*/ 13 w 19"/>
                <a:gd name="T59" fmla="*/ 64 h 94"/>
                <a:gd name="T60" fmla="*/ 9 w 19"/>
                <a:gd name="T61" fmla="*/ 60 h 94"/>
                <a:gd name="T62" fmla="*/ 5 w 19"/>
                <a:gd name="T63" fmla="*/ 64 h 94"/>
                <a:gd name="T64" fmla="*/ 9 w 19"/>
                <a:gd name="T65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9" y="8"/>
                  </a:moveTo>
                  <a:cubicBezTo>
                    <a:pt x="10" y="8"/>
                    <a:pt x="11" y="8"/>
                    <a:pt x="12" y="7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0"/>
                    <a:pt x="7" y="1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5" y="5"/>
                    <a:pt x="6" y="6"/>
                    <a:pt x="7" y="7"/>
                  </a:cubicBezTo>
                  <a:cubicBezTo>
                    <a:pt x="7" y="8"/>
                    <a:pt x="8" y="8"/>
                    <a:pt x="9" y="8"/>
                  </a:cubicBezTo>
                  <a:close/>
                  <a:moveTo>
                    <a:pt x="9" y="38"/>
                  </a:moveTo>
                  <a:cubicBezTo>
                    <a:pt x="12" y="38"/>
                    <a:pt x="13" y="36"/>
                    <a:pt x="13" y="34"/>
                  </a:cubicBezTo>
                  <a:cubicBezTo>
                    <a:pt x="13" y="32"/>
                    <a:pt x="12" y="30"/>
                    <a:pt x="9" y="30"/>
                  </a:cubicBezTo>
                  <a:cubicBezTo>
                    <a:pt x="7" y="30"/>
                    <a:pt x="5" y="32"/>
                    <a:pt x="5" y="34"/>
                  </a:cubicBezTo>
                  <a:cubicBezTo>
                    <a:pt x="5" y="36"/>
                    <a:pt x="7" y="38"/>
                    <a:pt x="9" y="38"/>
                  </a:cubicBezTo>
                  <a:close/>
                  <a:moveTo>
                    <a:pt x="9" y="23"/>
                  </a:moveTo>
                  <a:cubicBezTo>
                    <a:pt x="12" y="23"/>
                    <a:pt x="13" y="21"/>
                    <a:pt x="13" y="19"/>
                  </a:cubicBezTo>
                  <a:cubicBezTo>
                    <a:pt x="13" y="17"/>
                    <a:pt x="12" y="15"/>
                    <a:pt x="9" y="15"/>
                  </a:cubicBezTo>
                  <a:cubicBezTo>
                    <a:pt x="7" y="15"/>
                    <a:pt x="5" y="17"/>
                    <a:pt x="5" y="19"/>
                  </a:cubicBezTo>
                  <a:cubicBezTo>
                    <a:pt x="5" y="21"/>
                    <a:pt x="7" y="23"/>
                    <a:pt x="9" y="23"/>
                  </a:cubicBezTo>
                  <a:close/>
                  <a:moveTo>
                    <a:pt x="9" y="75"/>
                  </a:moveTo>
                  <a:cubicBezTo>
                    <a:pt x="4" y="75"/>
                    <a:pt x="0" y="79"/>
                    <a:pt x="0" y="84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4"/>
                  </a:cubicBezTo>
                  <a:cubicBezTo>
                    <a:pt x="19" y="79"/>
                    <a:pt x="15" y="75"/>
                    <a:pt x="9" y="75"/>
                  </a:cubicBezTo>
                  <a:close/>
                  <a:moveTo>
                    <a:pt x="9" y="53"/>
                  </a:moveTo>
                  <a:cubicBezTo>
                    <a:pt x="12" y="53"/>
                    <a:pt x="13" y="51"/>
                    <a:pt x="13" y="49"/>
                  </a:cubicBezTo>
                  <a:cubicBezTo>
                    <a:pt x="13" y="47"/>
                    <a:pt x="12" y="45"/>
                    <a:pt x="9" y="45"/>
                  </a:cubicBezTo>
                  <a:cubicBezTo>
                    <a:pt x="7" y="45"/>
                    <a:pt x="5" y="47"/>
                    <a:pt x="5" y="49"/>
                  </a:cubicBezTo>
                  <a:cubicBezTo>
                    <a:pt x="5" y="51"/>
                    <a:pt x="7" y="53"/>
                    <a:pt x="9" y="53"/>
                  </a:cubicBezTo>
                  <a:close/>
                  <a:moveTo>
                    <a:pt x="9" y="68"/>
                  </a:moveTo>
                  <a:cubicBezTo>
                    <a:pt x="12" y="68"/>
                    <a:pt x="13" y="66"/>
                    <a:pt x="13" y="64"/>
                  </a:cubicBezTo>
                  <a:cubicBezTo>
                    <a:pt x="13" y="62"/>
                    <a:pt x="12" y="60"/>
                    <a:pt x="9" y="60"/>
                  </a:cubicBezTo>
                  <a:cubicBezTo>
                    <a:pt x="7" y="60"/>
                    <a:pt x="5" y="62"/>
                    <a:pt x="5" y="64"/>
                  </a:cubicBezTo>
                  <a:cubicBezTo>
                    <a:pt x="5" y="66"/>
                    <a:pt x="7" y="68"/>
                    <a:pt x="9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343">
              <a:extLst>
                <a:ext uri="{FF2B5EF4-FFF2-40B4-BE49-F238E27FC236}">
                  <a16:creationId xmlns:a16="http://schemas.microsoft.com/office/drawing/2014/main" id="{39C046D9-E7F0-4B14-B4A2-E1BE5438A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9501" y="2120900"/>
              <a:ext cx="520700" cy="520700"/>
            </a:xfrm>
            <a:custGeom>
              <a:avLst/>
              <a:gdLst>
                <a:gd name="T0" fmla="*/ 129 w 164"/>
                <a:gd name="T1" fmla="*/ 36 h 164"/>
                <a:gd name="T2" fmla="*/ 124 w 164"/>
                <a:gd name="T3" fmla="*/ 36 h 164"/>
                <a:gd name="T4" fmla="*/ 124 w 164"/>
                <a:gd name="T5" fmla="*/ 41 h 164"/>
                <a:gd name="T6" fmla="*/ 124 w 164"/>
                <a:gd name="T7" fmla="*/ 89 h 164"/>
                <a:gd name="T8" fmla="*/ 124 w 164"/>
                <a:gd name="T9" fmla="*/ 94 h 164"/>
                <a:gd name="T10" fmla="*/ 129 w 164"/>
                <a:gd name="T11" fmla="*/ 94 h 164"/>
                <a:gd name="T12" fmla="*/ 129 w 164"/>
                <a:gd name="T13" fmla="*/ 36 h 164"/>
                <a:gd name="T14" fmla="*/ 141 w 164"/>
                <a:gd name="T15" fmla="*/ 23 h 164"/>
                <a:gd name="T16" fmla="*/ 59 w 164"/>
                <a:gd name="T17" fmla="*/ 23 h 164"/>
                <a:gd name="T18" fmla="*/ 50 w 164"/>
                <a:gd name="T19" fmla="*/ 95 h 164"/>
                <a:gd name="T20" fmla="*/ 7 w 164"/>
                <a:gd name="T21" fmla="*/ 138 h 164"/>
                <a:gd name="T22" fmla="*/ 11 w 164"/>
                <a:gd name="T23" fmla="*/ 153 h 164"/>
                <a:gd name="T24" fmla="*/ 26 w 164"/>
                <a:gd name="T25" fmla="*/ 157 h 164"/>
                <a:gd name="T26" fmla="*/ 69 w 164"/>
                <a:gd name="T27" fmla="*/ 115 h 164"/>
                <a:gd name="T28" fmla="*/ 141 w 164"/>
                <a:gd name="T29" fmla="*/ 106 h 164"/>
                <a:gd name="T30" fmla="*/ 141 w 164"/>
                <a:gd name="T31" fmla="*/ 23 h 164"/>
                <a:gd name="T32" fmla="*/ 134 w 164"/>
                <a:gd name="T33" fmla="*/ 99 h 164"/>
                <a:gd name="T34" fmla="*/ 66 w 164"/>
                <a:gd name="T35" fmla="*/ 99 h 164"/>
                <a:gd name="T36" fmla="*/ 66 w 164"/>
                <a:gd name="T37" fmla="*/ 31 h 164"/>
                <a:gd name="T38" fmla="*/ 134 w 164"/>
                <a:gd name="T39" fmla="*/ 31 h 164"/>
                <a:gd name="T40" fmla="*/ 134 w 164"/>
                <a:gd name="T41" fmla="*/ 9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64">
                  <a:moveTo>
                    <a:pt x="129" y="36"/>
                  </a:moveTo>
                  <a:cubicBezTo>
                    <a:pt x="128" y="34"/>
                    <a:pt x="125" y="34"/>
                    <a:pt x="124" y="36"/>
                  </a:cubicBezTo>
                  <a:cubicBezTo>
                    <a:pt x="123" y="37"/>
                    <a:pt x="123" y="39"/>
                    <a:pt x="124" y="41"/>
                  </a:cubicBezTo>
                  <a:cubicBezTo>
                    <a:pt x="137" y="54"/>
                    <a:pt x="137" y="75"/>
                    <a:pt x="124" y="89"/>
                  </a:cubicBezTo>
                  <a:cubicBezTo>
                    <a:pt x="123" y="90"/>
                    <a:pt x="123" y="92"/>
                    <a:pt x="124" y="94"/>
                  </a:cubicBezTo>
                  <a:cubicBezTo>
                    <a:pt x="125" y="95"/>
                    <a:pt x="128" y="95"/>
                    <a:pt x="129" y="94"/>
                  </a:cubicBezTo>
                  <a:cubicBezTo>
                    <a:pt x="145" y="78"/>
                    <a:pt x="145" y="52"/>
                    <a:pt x="129" y="36"/>
                  </a:cubicBezTo>
                  <a:close/>
                  <a:moveTo>
                    <a:pt x="141" y="23"/>
                  </a:moveTo>
                  <a:cubicBezTo>
                    <a:pt x="119" y="0"/>
                    <a:pt x="81" y="0"/>
                    <a:pt x="59" y="23"/>
                  </a:cubicBezTo>
                  <a:cubicBezTo>
                    <a:pt x="39" y="43"/>
                    <a:pt x="36" y="73"/>
                    <a:pt x="50" y="95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38"/>
                    <a:pt x="0" y="143"/>
                    <a:pt x="11" y="153"/>
                  </a:cubicBezTo>
                  <a:cubicBezTo>
                    <a:pt x="22" y="164"/>
                    <a:pt x="26" y="157"/>
                    <a:pt x="26" y="157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92" y="128"/>
                    <a:pt x="122" y="126"/>
                    <a:pt x="141" y="106"/>
                  </a:cubicBezTo>
                  <a:cubicBezTo>
                    <a:pt x="164" y="83"/>
                    <a:pt x="164" y="46"/>
                    <a:pt x="141" y="23"/>
                  </a:cubicBezTo>
                  <a:close/>
                  <a:moveTo>
                    <a:pt x="134" y="99"/>
                  </a:moveTo>
                  <a:cubicBezTo>
                    <a:pt x="115" y="118"/>
                    <a:pt x="85" y="118"/>
                    <a:pt x="66" y="99"/>
                  </a:cubicBezTo>
                  <a:cubicBezTo>
                    <a:pt x="47" y="80"/>
                    <a:pt x="47" y="49"/>
                    <a:pt x="66" y="31"/>
                  </a:cubicBezTo>
                  <a:cubicBezTo>
                    <a:pt x="85" y="12"/>
                    <a:pt x="115" y="12"/>
                    <a:pt x="134" y="31"/>
                  </a:cubicBezTo>
                  <a:cubicBezTo>
                    <a:pt x="153" y="49"/>
                    <a:pt x="153" y="80"/>
                    <a:pt x="134" y="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65C2C41-AEB2-4789-A452-3F05B0DF569B}"/>
              </a:ext>
            </a:extLst>
          </p:cNvPr>
          <p:cNvGrpSpPr/>
          <p:nvPr/>
        </p:nvGrpSpPr>
        <p:grpSpPr>
          <a:xfrm>
            <a:off x="2465389" y="3295650"/>
            <a:ext cx="987425" cy="1416050"/>
            <a:chOff x="2465389" y="3295650"/>
            <a:chExt cx="987425" cy="1416050"/>
          </a:xfrm>
        </p:grpSpPr>
        <p:sp>
          <p:nvSpPr>
            <p:cNvPr id="76" name="Freeform 344">
              <a:extLst>
                <a:ext uri="{FF2B5EF4-FFF2-40B4-BE49-F238E27FC236}">
                  <a16:creationId xmlns:a16="http://schemas.microsoft.com/office/drawing/2014/main" id="{520533A3-C271-4EF8-8880-A5FF280F6094}"/>
                </a:ext>
              </a:extLst>
            </p:cNvPr>
            <p:cNvSpPr/>
            <p:nvPr/>
          </p:nvSpPr>
          <p:spPr bwMode="auto">
            <a:xfrm>
              <a:off x="2465389" y="3295650"/>
              <a:ext cx="987425" cy="1130300"/>
            </a:xfrm>
            <a:custGeom>
              <a:avLst/>
              <a:gdLst>
                <a:gd name="T0" fmla="*/ 255 w 311"/>
                <a:gd name="T1" fmla="*/ 256 h 356"/>
                <a:gd name="T2" fmla="*/ 155 w 311"/>
                <a:gd name="T3" fmla="*/ 356 h 356"/>
                <a:gd name="T4" fmla="*/ 55 w 311"/>
                <a:gd name="T5" fmla="*/ 256 h 356"/>
                <a:gd name="T6" fmla="*/ 55 w 311"/>
                <a:gd name="T7" fmla="*/ 56 h 356"/>
                <a:gd name="T8" fmla="*/ 255 w 311"/>
                <a:gd name="T9" fmla="*/ 56 h 356"/>
                <a:gd name="T10" fmla="*/ 255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5" y="256"/>
                  </a:moveTo>
                  <a:cubicBezTo>
                    <a:pt x="155" y="356"/>
                    <a:pt x="155" y="356"/>
                    <a:pt x="155" y="3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0" y="201"/>
                    <a:pt x="0" y="111"/>
                    <a:pt x="55" y="56"/>
                  </a:cubicBezTo>
                  <a:cubicBezTo>
                    <a:pt x="110" y="0"/>
                    <a:pt x="200" y="0"/>
                    <a:pt x="255" y="56"/>
                  </a:cubicBezTo>
                  <a:cubicBezTo>
                    <a:pt x="311" y="111"/>
                    <a:pt x="311" y="201"/>
                    <a:pt x="255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345">
              <a:extLst>
                <a:ext uri="{FF2B5EF4-FFF2-40B4-BE49-F238E27FC236}">
                  <a16:creationId xmlns:a16="http://schemas.microsoft.com/office/drawing/2014/main" id="{3558D2E0-8EAA-48F1-969D-42E7ECBFDA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8939" y="4413250"/>
              <a:ext cx="60325" cy="298450"/>
            </a:xfrm>
            <a:custGeom>
              <a:avLst/>
              <a:gdLst>
                <a:gd name="T0" fmla="*/ 9 w 19"/>
                <a:gd name="T1" fmla="*/ 23 h 94"/>
                <a:gd name="T2" fmla="*/ 13 w 19"/>
                <a:gd name="T3" fmla="*/ 19 h 94"/>
                <a:gd name="T4" fmla="*/ 9 w 19"/>
                <a:gd name="T5" fmla="*/ 15 h 94"/>
                <a:gd name="T6" fmla="*/ 5 w 19"/>
                <a:gd name="T7" fmla="*/ 19 h 94"/>
                <a:gd name="T8" fmla="*/ 9 w 19"/>
                <a:gd name="T9" fmla="*/ 23 h 94"/>
                <a:gd name="T10" fmla="*/ 9 w 19"/>
                <a:gd name="T11" fmla="*/ 8 h 94"/>
                <a:gd name="T12" fmla="*/ 12 w 19"/>
                <a:gd name="T13" fmla="*/ 7 h 94"/>
                <a:gd name="T14" fmla="*/ 13 w 19"/>
                <a:gd name="T15" fmla="*/ 4 h 94"/>
                <a:gd name="T16" fmla="*/ 12 w 19"/>
                <a:gd name="T17" fmla="*/ 2 h 94"/>
                <a:gd name="T18" fmla="*/ 6 w 19"/>
                <a:gd name="T19" fmla="*/ 2 h 94"/>
                <a:gd name="T20" fmla="*/ 5 w 19"/>
                <a:gd name="T21" fmla="*/ 4 h 94"/>
                <a:gd name="T22" fmla="*/ 6 w 19"/>
                <a:gd name="T23" fmla="*/ 7 h 94"/>
                <a:gd name="T24" fmla="*/ 9 w 19"/>
                <a:gd name="T25" fmla="*/ 8 h 94"/>
                <a:gd name="T26" fmla="*/ 9 w 19"/>
                <a:gd name="T27" fmla="*/ 38 h 94"/>
                <a:gd name="T28" fmla="*/ 13 w 19"/>
                <a:gd name="T29" fmla="*/ 34 h 94"/>
                <a:gd name="T30" fmla="*/ 9 w 19"/>
                <a:gd name="T31" fmla="*/ 30 h 94"/>
                <a:gd name="T32" fmla="*/ 5 w 19"/>
                <a:gd name="T33" fmla="*/ 34 h 94"/>
                <a:gd name="T34" fmla="*/ 9 w 19"/>
                <a:gd name="T35" fmla="*/ 38 h 94"/>
                <a:gd name="T36" fmla="*/ 9 w 19"/>
                <a:gd name="T37" fmla="*/ 68 h 94"/>
                <a:gd name="T38" fmla="*/ 13 w 19"/>
                <a:gd name="T39" fmla="*/ 64 h 94"/>
                <a:gd name="T40" fmla="*/ 9 w 19"/>
                <a:gd name="T41" fmla="*/ 60 h 94"/>
                <a:gd name="T42" fmla="*/ 5 w 19"/>
                <a:gd name="T43" fmla="*/ 64 h 94"/>
                <a:gd name="T44" fmla="*/ 9 w 19"/>
                <a:gd name="T45" fmla="*/ 68 h 94"/>
                <a:gd name="T46" fmla="*/ 9 w 19"/>
                <a:gd name="T47" fmla="*/ 53 h 94"/>
                <a:gd name="T48" fmla="*/ 13 w 19"/>
                <a:gd name="T49" fmla="*/ 49 h 94"/>
                <a:gd name="T50" fmla="*/ 9 w 19"/>
                <a:gd name="T51" fmla="*/ 45 h 94"/>
                <a:gd name="T52" fmla="*/ 5 w 19"/>
                <a:gd name="T53" fmla="*/ 49 h 94"/>
                <a:gd name="T54" fmla="*/ 9 w 19"/>
                <a:gd name="T55" fmla="*/ 53 h 94"/>
                <a:gd name="T56" fmla="*/ 9 w 19"/>
                <a:gd name="T57" fmla="*/ 75 h 94"/>
                <a:gd name="T58" fmla="*/ 0 w 19"/>
                <a:gd name="T59" fmla="*/ 85 h 94"/>
                <a:gd name="T60" fmla="*/ 9 w 19"/>
                <a:gd name="T61" fmla="*/ 94 h 94"/>
                <a:gd name="T62" fmla="*/ 19 w 19"/>
                <a:gd name="T63" fmla="*/ 85 h 94"/>
                <a:gd name="T64" fmla="*/ 9 w 19"/>
                <a:gd name="T6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9" y="23"/>
                  </a:move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5"/>
                    <a:pt x="9" y="15"/>
                  </a:cubicBezTo>
                  <a:cubicBezTo>
                    <a:pt x="7" y="15"/>
                    <a:pt x="5" y="17"/>
                    <a:pt x="5" y="19"/>
                  </a:cubicBezTo>
                  <a:cubicBezTo>
                    <a:pt x="5" y="22"/>
                    <a:pt x="7" y="23"/>
                    <a:pt x="9" y="23"/>
                  </a:cubicBezTo>
                  <a:close/>
                  <a:moveTo>
                    <a:pt x="9" y="8"/>
                  </a:moveTo>
                  <a:cubicBezTo>
                    <a:pt x="10" y="8"/>
                    <a:pt x="11" y="8"/>
                    <a:pt x="12" y="7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8"/>
                    <a:pt x="9" y="8"/>
                  </a:cubicBezTo>
                  <a:close/>
                  <a:moveTo>
                    <a:pt x="9" y="38"/>
                  </a:moveTo>
                  <a:cubicBezTo>
                    <a:pt x="11" y="38"/>
                    <a:pt x="13" y="36"/>
                    <a:pt x="13" y="34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7" y="30"/>
                    <a:pt x="5" y="32"/>
                    <a:pt x="5" y="34"/>
                  </a:cubicBezTo>
                  <a:cubicBezTo>
                    <a:pt x="5" y="36"/>
                    <a:pt x="7" y="38"/>
                    <a:pt x="9" y="38"/>
                  </a:cubicBezTo>
                  <a:close/>
                  <a:moveTo>
                    <a:pt x="9" y="68"/>
                  </a:moveTo>
                  <a:cubicBezTo>
                    <a:pt x="11" y="68"/>
                    <a:pt x="13" y="66"/>
                    <a:pt x="13" y="64"/>
                  </a:cubicBezTo>
                  <a:cubicBezTo>
                    <a:pt x="13" y="62"/>
                    <a:pt x="11" y="60"/>
                    <a:pt x="9" y="60"/>
                  </a:cubicBezTo>
                  <a:cubicBezTo>
                    <a:pt x="7" y="60"/>
                    <a:pt x="5" y="62"/>
                    <a:pt x="5" y="64"/>
                  </a:cubicBezTo>
                  <a:cubicBezTo>
                    <a:pt x="5" y="66"/>
                    <a:pt x="7" y="68"/>
                    <a:pt x="9" y="68"/>
                  </a:cubicBezTo>
                  <a:close/>
                  <a:moveTo>
                    <a:pt x="9" y="53"/>
                  </a:moveTo>
                  <a:cubicBezTo>
                    <a:pt x="11" y="53"/>
                    <a:pt x="13" y="51"/>
                    <a:pt x="13" y="49"/>
                  </a:cubicBezTo>
                  <a:cubicBezTo>
                    <a:pt x="13" y="47"/>
                    <a:pt x="11" y="45"/>
                    <a:pt x="9" y="45"/>
                  </a:cubicBezTo>
                  <a:cubicBezTo>
                    <a:pt x="7" y="45"/>
                    <a:pt x="5" y="47"/>
                    <a:pt x="5" y="49"/>
                  </a:cubicBezTo>
                  <a:cubicBezTo>
                    <a:pt x="5" y="51"/>
                    <a:pt x="7" y="53"/>
                    <a:pt x="9" y="53"/>
                  </a:cubicBezTo>
                  <a:close/>
                  <a:moveTo>
                    <a:pt x="9" y="75"/>
                  </a:moveTo>
                  <a:cubicBezTo>
                    <a:pt x="4" y="75"/>
                    <a:pt x="0" y="79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79"/>
                    <a:pt x="15" y="75"/>
                    <a:pt x="9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346">
              <a:extLst>
                <a:ext uri="{FF2B5EF4-FFF2-40B4-BE49-F238E27FC236}">
                  <a16:creationId xmlns:a16="http://schemas.microsoft.com/office/drawing/2014/main" id="{49D948C1-EE68-4EE2-BE21-5787C9DEB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9713" y="3559175"/>
              <a:ext cx="355600" cy="514350"/>
            </a:xfrm>
            <a:custGeom>
              <a:avLst/>
              <a:gdLst>
                <a:gd name="T0" fmla="*/ 30 w 112"/>
                <a:gd name="T1" fmla="*/ 125 h 162"/>
                <a:gd name="T2" fmla="*/ 32 w 112"/>
                <a:gd name="T3" fmla="*/ 133 h 162"/>
                <a:gd name="T4" fmla="*/ 56 w 112"/>
                <a:gd name="T5" fmla="*/ 138 h 162"/>
                <a:gd name="T6" fmla="*/ 81 w 112"/>
                <a:gd name="T7" fmla="*/ 133 h 162"/>
                <a:gd name="T8" fmla="*/ 82 w 112"/>
                <a:gd name="T9" fmla="*/ 125 h 162"/>
                <a:gd name="T10" fmla="*/ 56 w 112"/>
                <a:gd name="T11" fmla="*/ 129 h 162"/>
                <a:gd name="T12" fmla="*/ 30 w 112"/>
                <a:gd name="T13" fmla="*/ 125 h 162"/>
                <a:gd name="T14" fmla="*/ 33 w 112"/>
                <a:gd name="T15" fmla="*/ 140 h 162"/>
                <a:gd name="T16" fmla="*/ 34 w 112"/>
                <a:gd name="T17" fmla="*/ 149 h 162"/>
                <a:gd name="T18" fmla="*/ 42 w 112"/>
                <a:gd name="T19" fmla="*/ 153 h 162"/>
                <a:gd name="T20" fmla="*/ 42 w 112"/>
                <a:gd name="T21" fmla="*/ 158 h 162"/>
                <a:gd name="T22" fmla="*/ 56 w 112"/>
                <a:gd name="T23" fmla="*/ 162 h 162"/>
                <a:gd name="T24" fmla="*/ 70 w 112"/>
                <a:gd name="T25" fmla="*/ 158 h 162"/>
                <a:gd name="T26" fmla="*/ 71 w 112"/>
                <a:gd name="T27" fmla="*/ 153 h 162"/>
                <a:gd name="T28" fmla="*/ 79 w 112"/>
                <a:gd name="T29" fmla="*/ 149 h 162"/>
                <a:gd name="T30" fmla="*/ 80 w 112"/>
                <a:gd name="T31" fmla="*/ 140 h 162"/>
                <a:gd name="T32" fmla="*/ 56 w 112"/>
                <a:gd name="T33" fmla="*/ 144 h 162"/>
                <a:gd name="T34" fmla="*/ 33 w 112"/>
                <a:gd name="T35" fmla="*/ 140 h 162"/>
                <a:gd name="T36" fmla="*/ 56 w 112"/>
                <a:gd name="T37" fmla="*/ 23 h 162"/>
                <a:gd name="T38" fmla="*/ 59 w 112"/>
                <a:gd name="T39" fmla="*/ 20 h 162"/>
                <a:gd name="T40" fmla="*/ 56 w 112"/>
                <a:gd name="T41" fmla="*/ 17 h 162"/>
                <a:gd name="T42" fmla="*/ 18 w 112"/>
                <a:gd name="T43" fmla="*/ 56 h 162"/>
                <a:gd name="T44" fmla="*/ 20 w 112"/>
                <a:gd name="T45" fmla="*/ 59 h 162"/>
                <a:gd name="T46" fmla="*/ 23 w 112"/>
                <a:gd name="T47" fmla="*/ 56 h 162"/>
                <a:gd name="T48" fmla="*/ 56 w 112"/>
                <a:gd name="T49" fmla="*/ 23 h 162"/>
                <a:gd name="T50" fmla="*/ 69 w 112"/>
                <a:gd name="T51" fmla="*/ 76 h 162"/>
                <a:gd name="T52" fmla="*/ 56 w 112"/>
                <a:gd name="T53" fmla="*/ 54 h 162"/>
                <a:gd name="T54" fmla="*/ 44 w 112"/>
                <a:gd name="T55" fmla="*/ 76 h 162"/>
                <a:gd name="T56" fmla="*/ 39 w 112"/>
                <a:gd name="T57" fmla="*/ 65 h 162"/>
                <a:gd name="T58" fmla="*/ 31 w 112"/>
                <a:gd name="T59" fmla="*/ 69 h 162"/>
                <a:gd name="T60" fmla="*/ 43 w 112"/>
                <a:gd name="T61" fmla="*/ 96 h 162"/>
                <a:gd name="T62" fmla="*/ 56 w 112"/>
                <a:gd name="T63" fmla="*/ 72 h 162"/>
                <a:gd name="T64" fmla="*/ 69 w 112"/>
                <a:gd name="T65" fmla="*/ 96 h 162"/>
                <a:gd name="T66" fmla="*/ 82 w 112"/>
                <a:gd name="T67" fmla="*/ 69 h 162"/>
                <a:gd name="T68" fmla="*/ 74 w 112"/>
                <a:gd name="T69" fmla="*/ 65 h 162"/>
                <a:gd name="T70" fmla="*/ 69 w 112"/>
                <a:gd name="T71" fmla="*/ 76 h 162"/>
                <a:gd name="T72" fmla="*/ 56 w 112"/>
                <a:gd name="T73" fmla="*/ 0 h 162"/>
                <a:gd name="T74" fmla="*/ 0 w 112"/>
                <a:gd name="T75" fmla="*/ 56 h 162"/>
                <a:gd name="T76" fmla="*/ 27 w 112"/>
                <a:gd name="T77" fmla="*/ 103 h 162"/>
                <a:gd name="T78" fmla="*/ 29 w 112"/>
                <a:gd name="T79" fmla="*/ 117 h 162"/>
                <a:gd name="T80" fmla="*/ 56 w 112"/>
                <a:gd name="T81" fmla="*/ 123 h 162"/>
                <a:gd name="T82" fmla="*/ 83 w 112"/>
                <a:gd name="T83" fmla="*/ 117 h 162"/>
                <a:gd name="T84" fmla="*/ 85 w 112"/>
                <a:gd name="T85" fmla="*/ 103 h 162"/>
                <a:gd name="T86" fmla="*/ 112 w 112"/>
                <a:gd name="T87" fmla="*/ 56 h 162"/>
                <a:gd name="T88" fmla="*/ 56 w 112"/>
                <a:gd name="T89" fmla="*/ 0 h 162"/>
                <a:gd name="T90" fmla="*/ 77 w 112"/>
                <a:gd name="T91" fmla="*/ 97 h 162"/>
                <a:gd name="T92" fmla="*/ 76 w 112"/>
                <a:gd name="T93" fmla="*/ 110 h 162"/>
                <a:gd name="T94" fmla="*/ 56 w 112"/>
                <a:gd name="T95" fmla="*/ 113 h 162"/>
                <a:gd name="T96" fmla="*/ 37 w 112"/>
                <a:gd name="T97" fmla="*/ 110 h 162"/>
                <a:gd name="T98" fmla="*/ 36 w 112"/>
                <a:gd name="T99" fmla="*/ 97 h 162"/>
                <a:gd name="T100" fmla="*/ 10 w 112"/>
                <a:gd name="T101" fmla="*/ 56 h 162"/>
                <a:gd name="T102" fmla="*/ 56 w 112"/>
                <a:gd name="T103" fmla="*/ 10 h 162"/>
                <a:gd name="T104" fmla="*/ 102 w 112"/>
                <a:gd name="T105" fmla="*/ 56 h 162"/>
                <a:gd name="T106" fmla="*/ 77 w 112"/>
                <a:gd name="T107" fmla="*/ 9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2">
                  <a:moveTo>
                    <a:pt x="30" y="125"/>
                  </a:moveTo>
                  <a:cubicBezTo>
                    <a:pt x="32" y="133"/>
                    <a:pt x="32" y="133"/>
                    <a:pt x="32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4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6" y="129"/>
                    <a:pt x="56" y="129"/>
                  </a:cubicBezTo>
                  <a:cubicBezTo>
                    <a:pt x="47" y="129"/>
                    <a:pt x="38" y="128"/>
                    <a:pt x="30" y="125"/>
                  </a:cubicBezTo>
                  <a:close/>
                  <a:moveTo>
                    <a:pt x="33" y="140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1"/>
                    <a:pt x="42" y="153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8"/>
                    <a:pt x="45" y="162"/>
                    <a:pt x="56" y="162"/>
                  </a:cubicBezTo>
                  <a:cubicBezTo>
                    <a:pt x="67" y="162"/>
                    <a:pt x="70" y="158"/>
                    <a:pt x="70" y="158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7" y="151"/>
                    <a:pt x="79" y="149"/>
                    <a:pt x="79" y="149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0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8"/>
                    <a:pt x="58" y="17"/>
                    <a:pt x="56" y="17"/>
                  </a:cubicBezTo>
                  <a:cubicBezTo>
                    <a:pt x="35" y="17"/>
                    <a:pt x="18" y="34"/>
                    <a:pt x="18" y="56"/>
                  </a:cubicBezTo>
                  <a:cubicBezTo>
                    <a:pt x="18" y="57"/>
                    <a:pt x="19" y="59"/>
                    <a:pt x="20" y="59"/>
                  </a:cubicBezTo>
                  <a:cubicBezTo>
                    <a:pt x="22" y="59"/>
                    <a:pt x="23" y="57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6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5"/>
                    <a:pt x="74" y="65"/>
                    <a:pt x="74" y="65"/>
                  </a:cubicBezTo>
                  <a:lnTo>
                    <a:pt x="69" y="76"/>
                  </a:lnTo>
                  <a:close/>
                  <a:moveTo>
                    <a:pt x="56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3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7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89"/>
                    <a:pt x="10" y="74"/>
                    <a:pt x="10" y="56"/>
                  </a:cubicBezTo>
                  <a:cubicBezTo>
                    <a:pt x="10" y="30"/>
                    <a:pt x="31" y="10"/>
                    <a:pt x="56" y="10"/>
                  </a:cubicBezTo>
                  <a:cubicBezTo>
                    <a:pt x="82" y="10"/>
                    <a:pt x="102" y="30"/>
                    <a:pt x="102" y="56"/>
                  </a:cubicBezTo>
                  <a:cubicBezTo>
                    <a:pt x="102" y="74"/>
                    <a:pt x="92" y="89"/>
                    <a:pt x="77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BF9FE3C-DC14-47F7-8D0E-BA8D599C4BD9}"/>
              </a:ext>
            </a:extLst>
          </p:cNvPr>
          <p:cNvGrpSpPr/>
          <p:nvPr/>
        </p:nvGrpSpPr>
        <p:grpSpPr>
          <a:xfrm>
            <a:off x="4032252" y="1863725"/>
            <a:ext cx="987425" cy="1416050"/>
            <a:chOff x="4032252" y="1863725"/>
            <a:chExt cx="987425" cy="1416050"/>
          </a:xfrm>
        </p:grpSpPr>
        <p:sp>
          <p:nvSpPr>
            <p:cNvPr id="80" name="Freeform 347">
              <a:extLst>
                <a:ext uri="{FF2B5EF4-FFF2-40B4-BE49-F238E27FC236}">
                  <a16:creationId xmlns:a16="http://schemas.microsoft.com/office/drawing/2014/main" id="{9FFA01A4-EA50-4095-A130-2BE87D15AA0F}"/>
                </a:ext>
              </a:extLst>
            </p:cNvPr>
            <p:cNvSpPr/>
            <p:nvPr/>
          </p:nvSpPr>
          <p:spPr bwMode="auto">
            <a:xfrm>
              <a:off x="4032252" y="1863725"/>
              <a:ext cx="987425" cy="1130300"/>
            </a:xfrm>
            <a:custGeom>
              <a:avLst/>
              <a:gdLst>
                <a:gd name="T0" fmla="*/ 256 w 311"/>
                <a:gd name="T1" fmla="*/ 256 h 356"/>
                <a:gd name="T2" fmla="*/ 156 w 311"/>
                <a:gd name="T3" fmla="*/ 356 h 356"/>
                <a:gd name="T4" fmla="*/ 55 w 311"/>
                <a:gd name="T5" fmla="*/ 256 h 356"/>
                <a:gd name="T6" fmla="*/ 55 w 311"/>
                <a:gd name="T7" fmla="*/ 55 h 356"/>
                <a:gd name="T8" fmla="*/ 256 w 311"/>
                <a:gd name="T9" fmla="*/ 55 h 356"/>
                <a:gd name="T10" fmla="*/ 256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6" y="256"/>
                  </a:moveTo>
                  <a:cubicBezTo>
                    <a:pt x="156" y="356"/>
                    <a:pt x="156" y="356"/>
                    <a:pt x="156" y="3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0" y="201"/>
                    <a:pt x="0" y="111"/>
                    <a:pt x="55" y="55"/>
                  </a:cubicBezTo>
                  <a:cubicBezTo>
                    <a:pt x="111" y="0"/>
                    <a:pt x="201" y="0"/>
                    <a:pt x="256" y="55"/>
                  </a:cubicBezTo>
                  <a:cubicBezTo>
                    <a:pt x="311" y="111"/>
                    <a:pt x="311" y="201"/>
                    <a:pt x="25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348">
              <a:extLst>
                <a:ext uri="{FF2B5EF4-FFF2-40B4-BE49-F238E27FC236}">
                  <a16:creationId xmlns:a16="http://schemas.microsoft.com/office/drawing/2014/main" id="{9DC7C490-72DD-4D37-982F-4511DD6EE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2" y="2981325"/>
              <a:ext cx="60325" cy="298450"/>
            </a:xfrm>
            <a:custGeom>
              <a:avLst/>
              <a:gdLst>
                <a:gd name="T0" fmla="*/ 10 w 19"/>
                <a:gd name="T1" fmla="*/ 23 h 94"/>
                <a:gd name="T2" fmla="*/ 14 w 19"/>
                <a:gd name="T3" fmla="*/ 19 h 94"/>
                <a:gd name="T4" fmla="*/ 10 w 19"/>
                <a:gd name="T5" fmla="*/ 15 h 94"/>
                <a:gd name="T6" fmla="*/ 6 w 19"/>
                <a:gd name="T7" fmla="*/ 19 h 94"/>
                <a:gd name="T8" fmla="*/ 10 w 19"/>
                <a:gd name="T9" fmla="*/ 23 h 94"/>
                <a:gd name="T10" fmla="*/ 10 w 19"/>
                <a:gd name="T11" fmla="*/ 8 h 94"/>
                <a:gd name="T12" fmla="*/ 12 w 19"/>
                <a:gd name="T13" fmla="*/ 7 h 94"/>
                <a:gd name="T14" fmla="*/ 14 w 19"/>
                <a:gd name="T15" fmla="*/ 4 h 94"/>
                <a:gd name="T16" fmla="*/ 12 w 19"/>
                <a:gd name="T17" fmla="*/ 1 h 94"/>
                <a:gd name="T18" fmla="*/ 7 w 19"/>
                <a:gd name="T19" fmla="*/ 1 h 94"/>
                <a:gd name="T20" fmla="*/ 6 w 19"/>
                <a:gd name="T21" fmla="*/ 4 h 94"/>
                <a:gd name="T22" fmla="*/ 7 w 19"/>
                <a:gd name="T23" fmla="*/ 7 h 94"/>
                <a:gd name="T24" fmla="*/ 10 w 19"/>
                <a:gd name="T25" fmla="*/ 8 h 94"/>
                <a:gd name="T26" fmla="*/ 10 w 19"/>
                <a:gd name="T27" fmla="*/ 38 h 94"/>
                <a:gd name="T28" fmla="*/ 14 w 19"/>
                <a:gd name="T29" fmla="*/ 34 h 94"/>
                <a:gd name="T30" fmla="*/ 10 w 19"/>
                <a:gd name="T31" fmla="*/ 30 h 94"/>
                <a:gd name="T32" fmla="*/ 6 w 19"/>
                <a:gd name="T33" fmla="*/ 34 h 94"/>
                <a:gd name="T34" fmla="*/ 10 w 19"/>
                <a:gd name="T35" fmla="*/ 38 h 94"/>
                <a:gd name="T36" fmla="*/ 10 w 19"/>
                <a:gd name="T37" fmla="*/ 53 h 94"/>
                <a:gd name="T38" fmla="*/ 14 w 19"/>
                <a:gd name="T39" fmla="*/ 49 h 94"/>
                <a:gd name="T40" fmla="*/ 10 w 19"/>
                <a:gd name="T41" fmla="*/ 45 h 94"/>
                <a:gd name="T42" fmla="*/ 6 w 19"/>
                <a:gd name="T43" fmla="*/ 49 h 94"/>
                <a:gd name="T44" fmla="*/ 10 w 19"/>
                <a:gd name="T45" fmla="*/ 53 h 94"/>
                <a:gd name="T46" fmla="*/ 10 w 19"/>
                <a:gd name="T47" fmla="*/ 68 h 94"/>
                <a:gd name="T48" fmla="*/ 14 w 19"/>
                <a:gd name="T49" fmla="*/ 64 h 94"/>
                <a:gd name="T50" fmla="*/ 10 w 19"/>
                <a:gd name="T51" fmla="*/ 60 h 94"/>
                <a:gd name="T52" fmla="*/ 6 w 19"/>
                <a:gd name="T53" fmla="*/ 64 h 94"/>
                <a:gd name="T54" fmla="*/ 10 w 19"/>
                <a:gd name="T55" fmla="*/ 68 h 94"/>
                <a:gd name="T56" fmla="*/ 10 w 19"/>
                <a:gd name="T57" fmla="*/ 75 h 94"/>
                <a:gd name="T58" fmla="*/ 0 w 19"/>
                <a:gd name="T59" fmla="*/ 84 h 94"/>
                <a:gd name="T60" fmla="*/ 10 w 19"/>
                <a:gd name="T61" fmla="*/ 94 h 94"/>
                <a:gd name="T62" fmla="*/ 19 w 19"/>
                <a:gd name="T63" fmla="*/ 84 h 94"/>
                <a:gd name="T64" fmla="*/ 10 w 19"/>
                <a:gd name="T6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10" y="23"/>
                  </a:moveTo>
                  <a:cubicBezTo>
                    <a:pt x="12" y="23"/>
                    <a:pt x="14" y="21"/>
                    <a:pt x="14" y="19"/>
                  </a:cubicBezTo>
                  <a:cubicBezTo>
                    <a:pt x="14" y="17"/>
                    <a:pt x="12" y="15"/>
                    <a:pt x="10" y="15"/>
                  </a:cubicBezTo>
                  <a:cubicBezTo>
                    <a:pt x="7" y="15"/>
                    <a:pt x="6" y="17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lose/>
                  <a:moveTo>
                    <a:pt x="10" y="8"/>
                  </a:moveTo>
                  <a:cubicBezTo>
                    <a:pt x="11" y="8"/>
                    <a:pt x="12" y="8"/>
                    <a:pt x="12" y="7"/>
                  </a:cubicBezTo>
                  <a:cubicBezTo>
                    <a:pt x="13" y="6"/>
                    <a:pt x="14" y="5"/>
                    <a:pt x="14" y="4"/>
                  </a:cubicBezTo>
                  <a:cubicBezTo>
                    <a:pt x="14" y="3"/>
                    <a:pt x="13" y="2"/>
                    <a:pt x="12" y="1"/>
                  </a:cubicBezTo>
                  <a:cubicBezTo>
                    <a:pt x="11" y="0"/>
                    <a:pt x="8" y="0"/>
                    <a:pt x="7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6"/>
                    <a:pt x="7" y="7"/>
                  </a:cubicBezTo>
                  <a:cubicBezTo>
                    <a:pt x="8" y="8"/>
                    <a:pt x="9" y="8"/>
                    <a:pt x="10" y="8"/>
                  </a:cubicBezTo>
                  <a:close/>
                  <a:moveTo>
                    <a:pt x="10" y="38"/>
                  </a:moveTo>
                  <a:cubicBezTo>
                    <a:pt x="12" y="38"/>
                    <a:pt x="14" y="36"/>
                    <a:pt x="14" y="34"/>
                  </a:cubicBezTo>
                  <a:cubicBezTo>
                    <a:pt x="14" y="32"/>
                    <a:pt x="12" y="30"/>
                    <a:pt x="10" y="30"/>
                  </a:cubicBezTo>
                  <a:cubicBezTo>
                    <a:pt x="7" y="30"/>
                    <a:pt x="6" y="32"/>
                    <a:pt x="6" y="34"/>
                  </a:cubicBezTo>
                  <a:cubicBezTo>
                    <a:pt x="6" y="36"/>
                    <a:pt x="7" y="38"/>
                    <a:pt x="10" y="38"/>
                  </a:cubicBezTo>
                  <a:close/>
                  <a:moveTo>
                    <a:pt x="10" y="53"/>
                  </a:moveTo>
                  <a:cubicBezTo>
                    <a:pt x="12" y="53"/>
                    <a:pt x="14" y="51"/>
                    <a:pt x="14" y="49"/>
                  </a:cubicBezTo>
                  <a:cubicBezTo>
                    <a:pt x="14" y="47"/>
                    <a:pt x="12" y="45"/>
                    <a:pt x="10" y="45"/>
                  </a:cubicBezTo>
                  <a:cubicBezTo>
                    <a:pt x="7" y="45"/>
                    <a:pt x="6" y="47"/>
                    <a:pt x="6" y="49"/>
                  </a:cubicBezTo>
                  <a:cubicBezTo>
                    <a:pt x="6" y="51"/>
                    <a:pt x="7" y="53"/>
                    <a:pt x="10" y="53"/>
                  </a:cubicBezTo>
                  <a:close/>
                  <a:moveTo>
                    <a:pt x="10" y="68"/>
                  </a:moveTo>
                  <a:cubicBezTo>
                    <a:pt x="12" y="68"/>
                    <a:pt x="14" y="66"/>
                    <a:pt x="14" y="64"/>
                  </a:cubicBezTo>
                  <a:cubicBezTo>
                    <a:pt x="14" y="62"/>
                    <a:pt x="12" y="60"/>
                    <a:pt x="10" y="60"/>
                  </a:cubicBezTo>
                  <a:cubicBezTo>
                    <a:pt x="7" y="60"/>
                    <a:pt x="6" y="62"/>
                    <a:pt x="6" y="64"/>
                  </a:cubicBezTo>
                  <a:cubicBezTo>
                    <a:pt x="6" y="66"/>
                    <a:pt x="7" y="68"/>
                    <a:pt x="10" y="68"/>
                  </a:cubicBezTo>
                  <a:close/>
                  <a:moveTo>
                    <a:pt x="10" y="75"/>
                  </a:moveTo>
                  <a:cubicBezTo>
                    <a:pt x="4" y="75"/>
                    <a:pt x="0" y="79"/>
                    <a:pt x="0" y="84"/>
                  </a:cubicBezTo>
                  <a:cubicBezTo>
                    <a:pt x="0" y="90"/>
                    <a:pt x="4" y="94"/>
                    <a:pt x="10" y="94"/>
                  </a:cubicBezTo>
                  <a:cubicBezTo>
                    <a:pt x="15" y="94"/>
                    <a:pt x="19" y="90"/>
                    <a:pt x="19" y="84"/>
                  </a:cubicBezTo>
                  <a:cubicBezTo>
                    <a:pt x="19" y="79"/>
                    <a:pt x="15" y="75"/>
                    <a:pt x="10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349">
              <a:extLst>
                <a:ext uri="{FF2B5EF4-FFF2-40B4-BE49-F238E27FC236}">
                  <a16:creationId xmlns:a16="http://schemas.microsoft.com/office/drawing/2014/main" id="{6EB0919B-C346-4454-B200-AB00BCCB8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8951" y="2184400"/>
              <a:ext cx="469900" cy="400050"/>
            </a:xfrm>
            <a:custGeom>
              <a:avLst/>
              <a:gdLst>
                <a:gd name="T0" fmla="*/ 52 w 148"/>
                <a:gd name="T1" fmla="*/ 82 h 126"/>
                <a:gd name="T2" fmla="*/ 52 w 148"/>
                <a:gd name="T3" fmla="*/ 126 h 126"/>
                <a:gd name="T4" fmla="*/ 85 w 148"/>
                <a:gd name="T5" fmla="*/ 126 h 126"/>
                <a:gd name="T6" fmla="*/ 85 w 148"/>
                <a:gd name="T7" fmla="*/ 86 h 126"/>
                <a:gd name="T8" fmla="*/ 71 w 148"/>
                <a:gd name="T9" fmla="*/ 100 h 126"/>
                <a:gd name="T10" fmla="*/ 52 w 148"/>
                <a:gd name="T11" fmla="*/ 82 h 126"/>
                <a:gd name="T12" fmla="*/ 6 w 148"/>
                <a:gd name="T13" fmla="*/ 120 h 126"/>
                <a:gd name="T14" fmla="*/ 12 w 148"/>
                <a:gd name="T15" fmla="*/ 126 h 126"/>
                <a:gd name="T16" fmla="*/ 39 w 148"/>
                <a:gd name="T17" fmla="*/ 126 h 126"/>
                <a:gd name="T18" fmla="*/ 39 w 148"/>
                <a:gd name="T19" fmla="*/ 68 h 126"/>
                <a:gd name="T20" fmla="*/ 6 w 148"/>
                <a:gd name="T21" fmla="*/ 101 h 126"/>
                <a:gd name="T22" fmla="*/ 6 w 148"/>
                <a:gd name="T23" fmla="*/ 120 h 126"/>
                <a:gd name="T24" fmla="*/ 98 w 148"/>
                <a:gd name="T25" fmla="*/ 73 h 126"/>
                <a:gd name="T26" fmla="*/ 98 w 148"/>
                <a:gd name="T27" fmla="*/ 126 h 126"/>
                <a:gd name="T28" fmla="*/ 126 w 148"/>
                <a:gd name="T29" fmla="*/ 126 h 126"/>
                <a:gd name="T30" fmla="*/ 131 w 148"/>
                <a:gd name="T31" fmla="*/ 120 h 126"/>
                <a:gd name="T32" fmla="*/ 131 w 148"/>
                <a:gd name="T33" fmla="*/ 40 h 126"/>
                <a:gd name="T34" fmla="*/ 103 w 148"/>
                <a:gd name="T35" fmla="*/ 68 h 126"/>
                <a:gd name="T36" fmla="*/ 98 w 148"/>
                <a:gd name="T37" fmla="*/ 73 h 126"/>
                <a:gd name="T38" fmla="*/ 118 w 148"/>
                <a:gd name="T39" fmla="*/ 3 h 126"/>
                <a:gd name="T40" fmla="*/ 113 w 148"/>
                <a:gd name="T41" fmla="*/ 9 h 126"/>
                <a:gd name="T42" fmla="*/ 119 w 148"/>
                <a:gd name="T43" fmla="*/ 14 h 126"/>
                <a:gd name="T44" fmla="*/ 125 w 148"/>
                <a:gd name="T45" fmla="*/ 14 h 126"/>
                <a:gd name="T46" fmla="*/ 71 w 148"/>
                <a:gd name="T47" fmla="*/ 68 h 126"/>
                <a:gd name="T48" fmla="*/ 39 w 148"/>
                <a:gd name="T49" fmla="*/ 36 h 126"/>
                <a:gd name="T50" fmla="*/ 2 w 148"/>
                <a:gd name="T51" fmla="*/ 74 h 126"/>
                <a:gd name="T52" fmla="*/ 2 w 148"/>
                <a:gd name="T53" fmla="*/ 82 h 126"/>
                <a:gd name="T54" fmla="*/ 10 w 148"/>
                <a:gd name="T55" fmla="*/ 82 h 126"/>
                <a:gd name="T56" fmla="*/ 39 w 148"/>
                <a:gd name="T57" fmla="*/ 53 h 126"/>
                <a:gd name="T58" fmla="*/ 71 w 148"/>
                <a:gd name="T59" fmla="*/ 85 h 126"/>
                <a:gd name="T60" fmla="*/ 134 w 148"/>
                <a:gd name="T61" fmla="*/ 22 h 126"/>
                <a:gd name="T62" fmla="*/ 133 w 148"/>
                <a:gd name="T63" fmla="*/ 29 h 126"/>
                <a:gd name="T64" fmla="*/ 139 w 148"/>
                <a:gd name="T65" fmla="*/ 35 h 126"/>
                <a:gd name="T66" fmla="*/ 139 w 148"/>
                <a:gd name="T67" fmla="*/ 35 h 126"/>
                <a:gd name="T68" fmla="*/ 145 w 148"/>
                <a:gd name="T69" fmla="*/ 30 h 126"/>
                <a:gd name="T70" fmla="*/ 148 w 148"/>
                <a:gd name="T71" fmla="*/ 0 h 126"/>
                <a:gd name="T72" fmla="*/ 118 w 148"/>
                <a:gd name="T7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26">
                  <a:moveTo>
                    <a:pt x="52" y="82"/>
                  </a:moveTo>
                  <a:cubicBezTo>
                    <a:pt x="52" y="126"/>
                    <a:pt x="52" y="126"/>
                    <a:pt x="52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71" y="100"/>
                    <a:pt x="71" y="100"/>
                    <a:pt x="71" y="100"/>
                  </a:cubicBezTo>
                  <a:lnTo>
                    <a:pt x="52" y="82"/>
                  </a:lnTo>
                  <a:close/>
                  <a:moveTo>
                    <a:pt x="6" y="120"/>
                  </a:moveTo>
                  <a:cubicBezTo>
                    <a:pt x="6" y="123"/>
                    <a:pt x="9" y="126"/>
                    <a:pt x="12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6" y="101"/>
                    <a:pt x="6" y="101"/>
                    <a:pt x="6" y="101"/>
                  </a:cubicBezTo>
                  <a:lnTo>
                    <a:pt x="6" y="120"/>
                  </a:lnTo>
                  <a:close/>
                  <a:moveTo>
                    <a:pt x="98" y="73"/>
                  </a:moveTo>
                  <a:cubicBezTo>
                    <a:pt x="98" y="126"/>
                    <a:pt x="98" y="126"/>
                    <a:pt x="98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9" y="126"/>
                    <a:pt x="131" y="123"/>
                    <a:pt x="131" y="12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03" y="68"/>
                    <a:pt x="103" y="68"/>
                    <a:pt x="103" y="68"/>
                  </a:cubicBezTo>
                  <a:lnTo>
                    <a:pt x="98" y="73"/>
                  </a:lnTo>
                  <a:close/>
                  <a:moveTo>
                    <a:pt x="118" y="3"/>
                  </a:moveTo>
                  <a:cubicBezTo>
                    <a:pt x="115" y="3"/>
                    <a:pt x="112" y="6"/>
                    <a:pt x="113" y="9"/>
                  </a:cubicBezTo>
                  <a:cubicBezTo>
                    <a:pt x="113" y="12"/>
                    <a:pt x="116" y="15"/>
                    <a:pt x="119" y="14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6"/>
                    <a:pt x="0" y="80"/>
                    <a:pt x="2" y="82"/>
                  </a:cubicBezTo>
                  <a:cubicBezTo>
                    <a:pt x="4" y="84"/>
                    <a:pt x="8" y="84"/>
                    <a:pt x="10" y="82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3" y="32"/>
                    <a:pt x="135" y="35"/>
                    <a:pt x="139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2" y="35"/>
                    <a:pt x="145" y="33"/>
                    <a:pt x="145" y="30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18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B66B18B-2F6A-4F71-BF3C-EC54BE8F2D7A}"/>
              </a:ext>
            </a:extLst>
          </p:cNvPr>
          <p:cNvGrpSpPr/>
          <p:nvPr/>
        </p:nvGrpSpPr>
        <p:grpSpPr>
          <a:xfrm>
            <a:off x="5600701" y="3295650"/>
            <a:ext cx="990600" cy="1416050"/>
            <a:chOff x="5600701" y="3295650"/>
            <a:chExt cx="990600" cy="1416050"/>
          </a:xfrm>
        </p:grpSpPr>
        <p:sp>
          <p:nvSpPr>
            <p:cNvPr id="84" name="Freeform 350">
              <a:extLst>
                <a:ext uri="{FF2B5EF4-FFF2-40B4-BE49-F238E27FC236}">
                  <a16:creationId xmlns:a16="http://schemas.microsoft.com/office/drawing/2014/main" id="{45501B05-82D9-4477-A36C-69654B1A93E3}"/>
                </a:ext>
              </a:extLst>
            </p:cNvPr>
            <p:cNvSpPr/>
            <p:nvPr/>
          </p:nvSpPr>
          <p:spPr bwMode="auto">
            <a:xfrm>
              <a:off x="5600701" y="3295650"/>
              <a:ext cx="990600" cy="1130300"/>
            </a:xfrm>
            <a:custGeom>
              <a:avLst/>
              <a:gdLst>
                <a:gd name="T0" fmla="*/ 256 w 312"/>
                <a:gd name="T1" fmla="*/ 256 h 356"/>
                <a:gd name="T2" fmla="*/ 156 w 312"/>
                <a:gd name="T3" fmla="*/ 356 h 356"/>
                <a:gd name="T4" fmla="*/ 56 w 312"/>
                <a:gd name="T5" fmla="*/ 256 h 356"/>
                <a:gd name="T6" fmla="*/ 56 w 312"/>
                <a:gd name="T7" fmla="*/ 56 h 356"/>
                <a:gd name="T8" fmla="*/ 256 w 312"/>
                <a:gd name="T9" fmla="*/ 56 h 356"/>
                <a:gd name="T10" fmla="*/ 256 w 312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56">
                  <a:moveTo>
                    <a:pt x="256" y="256"/>
                  </a:moveTo>
                  <a:cubicBezTo>
                    <a:pt x="156" y="356"/>
                    <a:pt x="156" y="356"/>
                    <a:pt x="156" y="356"/>
                  </a:cubicBezTo>
                  <a:cubicBezTo>
                    <a:pt x="56" y="256"/>
                    <a:pt x="56" y="256"/>
                    <a:pt x="56" y="256"/>
                  </a:cubicBezTo>
                  <a:cubicBezTo>
                    <a:pt x="0" y="201"/>
                    <a:pt x="0" y="111"/>
                    <a:pt x="56" y="56"/>
                  </a:cubicBezTo>
                  <a:cubicBezTo>
                    <a:pt x="111" y="0"/>
                    <a:pt x="201" y="0"/>
                    <a:pt x="256" y="56"/>
                  </a:cubicBezTo>
                  <a:cubicBezTo>
                    <a:pt x="312" y="111"/>
                    <a:pt x="312" y="201"/>
                    <a:pt x="256" y="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51">
              <a:extLst>
                <a:ext uri="{FF2B5EF4-FFF2-40B4-BE49-F238E27FC236}">
                  <a16:creationId xmlns:a16="http://schemas.microsoft.com/office/drawing/2014/main" id="{CAE2E766-7F5B-47D6-AB3E-72B3A6B95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1" y="4413250"/>
              <a:ext cx="63500" cy="298450"/>
            </a:xfrm>
            <a:custGeom>
              <a:avLst/>
              <a:gdLst>
                <a:gd name="T0" fmla="*/ 10 w 20"/>
                <a:gd name="T1" fmla="*/ 23 h 94"/>
                <a:gd name="T2" fmla="*/ 14 w 20"/>
                <a:gd name="T3" fmla="*/ 19 h 94"/>
                <a:gd name="T4" fmla="*/ 10 w 20"/>
                <a:gd name="T5" fmla="*/ 15 h 94"/>
                <a:gd name="T6" fmla="*/ 6 w 20"/>
                <a:gd name="T7" fmla="*/ 19 h 94"/>
                <a:gd name="T8" fmla="*/ 10 w 20"/>
                <a:gd name="T9" fmla="*/ 23 h 94"/>
                <a:gd name="T10" fmla="*/ 10 w 20"/>
                <a:gd name="T11" fmla="*/ 8 h 94"/>
                <a:gd name="T12" fmla="*/ 13 w 20"/>
                <a:gd name="T13" fmla="*/ 7 h 94"/>
                <a:gd name="T14" fmla="*/ 14 w 20"/>
                <a:gd name="T15" fmla="*/ 4 h 94"/>
                <a:gd name="T16" fmla="*/ 13 w 20"/>
                <a:gd name="T17" fmla="*/ 2 h 94"/>
                <a:gd name="T18" fmla="*/ 7 w 20"/>
                <a:gd name="T19" fmla="*/ 2 h 94"/>
                <a:gd name="T20" fmla="*/ 6 w 20"/>
                <a:gd name="T21" fmla="*/ 4 h 94"/>
                <a:gd name="T22" fmla="*/ 7 w 20"/>
                <a:gd name="T23" fmla="*/ 7 h 94"/>
                <a:gd name="T24" fmla="*/ 10 w 20"/>
                <a:gd name="T25" fmla="*/ 8 h 94"/>
                <a:gd name="T26" fmla="*/ 10 w 20"/>
                <a:gd name="T27" fmla="*/ 38 h 94"/>
                <a:gd name="T28" fmla="*/ 14 w 20"/>
                <a:gd name="T29" fmla="*/ 34 h 94"/>
                <a:gd name="T30" fmla="*/ 10 w 20"/>
                <a:gd name="T31" fmla="*/ 30 h 94"/>
                <a:gd name="T32" fmla="*/ 6 w 20"/>
                <a:gd name="T33" fmla="*/ 34 h 94"/>
                <a:gd name="T34" fmla="*/ 10 w 20"/>
                <a:gd name="T35" fmla="*/ 38 h 94"/>
                <a:gd name="T36" fmla="*/ 10 w 20"/>
                <a:gd name="T37" fmla="*/ 75 h 94"/>
                <a:gd name="T38" fmla="*/ 0 w 20"/>
                <a:gd name="T39" fmla="*/ 85 h 94"/>
                <a:gd name="T40" fmla="*/ 10 w 20"/>
                <a:gd name="T41" fmla="*/ 94 h 94"/>
                <a:gd name="T42" fmla="*/ 20 w 20"/>
                <a:gd name="T43" fmla="*/ 85 h 94"/>
                <a:gd name="T44" fmla="*/ 10 w 20"/>
                <a:gd name="T45" fmla="*/ 75 h 94"/>
                <a:gd name="T46" fmla="*/ 10 w 20"/>
                <a:gd name="T47" fmla="*/ 68 h 94"/>
                <a:gd name="T48" fmla="*/ 14 w 20"/>
                <a:gd name="T49" fmla="*/ 64 h 94"/>
                <a:gd name="T50" fmla="*/ 10 w 20"/>
                <a:gd name="T51" fmla="*/ 60 h 94"/>
                <a:gd name="T52" fmla="*/ 6 w 20"/>
                <a:gd name="T53" fmla="*/ 64 h 94"/>
                <a:gd name="T54" fmla="*/ 10 w 20"/>
                <a:gd name="T55" fmla="*/ 68 h 94"/>
                <a:gd name="T56" fmla="*/ 10 w 20"/>
                <a:gd name="T57" fmla="*/ 53 h 94"/>
                <a:gd name="T58" fmla="*/ 14 w 20"/>
                <a:gd name="T59" fmla="*/ 49 h 94"/>
                <a:gd name="T60" fmla="*/ 10 w 20"/>
                <a:gd name="T61" fmla="*/ 45 h 94"/>
                <a:gd name="T62" fmla="*/ 6 w 20"/>
                <a:gd name="T63" fmla="*/ 49 h 94"/>
                <a:gd name="T64" fmla="*/ 10 w 20"/>
                <a:gd name="T65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94">
                  <a:moveTo>
                    <a:pt x="10" y="23"/>
                  </a:moveTo>
                  <a:cubicBezTo>
                    <a:pt x="12" y="23"/>
                    <a:pt x="14" y="22"/>
                    <a:pt x="14" y="19"/>
                  </a:cubicBezTo>
                  <a:cubicBezTo>
                    <a:pt x="14" y="17"/>
                    <a:pt x="12" y="15"/>
                    <a:pt x="10" y="15"/>
                  </a:cubicBezTo>
                  <a:cubicBezTo>
                    <a:pt x="8" y="15"/>
                    <a:pt x="6" y="17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lose/>
                  <a:moveTo>
                    <a:pt x="10" y="8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6"/>
                    <a:pt x="7" y="7"/>
                  </a:cubicBezTo>
                  <a:cubicBezTo>
                    <a:pt x="8" y="8"/>
                    <a:pt x="9" y="8"/>
                    <a:pt x="10" y="8"/>
                  </a:cubicBezTo>
                  <a:close/>
                  <a:moveTo>
                    <a:pt x="10" y="38"/>
                  </a:moveTo>
                  <a:cubicBezTo>
                    <a:pt x="12" y="38"/>
                    <a:pt x="14" y="36"/>
                    <a:pt x="14" y="34"/>
                  </a:cubicBezTo>
                  <a:cubicBezTo>
                    <a:pt x="14" y="32"/>
                    <a:pt x="12" y="30"/>
                    <a:pt x="10" y="30"/>
                  </a:cubicBezTo>
                  <a:cubicBezTo>
                    <a:pt x="8" y="30"/>
                    <a:pt x="6" y="32"/>
                    <a:pt x="6" y="34"/>
                  </a:cubicBezTo>
                  <a:cubicBezTo>
                    <a:pt x="6" y="36"/>
                    <a:pt x="8" y="38"/>
                    <a:pt x="10" y="38"/>
                  </a:cubicBezTo>
                  <a:close/>
                  <a:moveTo>
                    <a:pt x="10" y="75"/>
                  </a:moveTo>
                  <a:cubicBezTo>
                    <a:pt x="5" y="75"/>
                    <a:pt x="0" y="79"/>
                    <a:pt x="0" y="85"/>
                  </a:cubicBezTo>
                  <a:cubicBezTo>
                    <a:pt x="0" y="90"/>
                    <a:pt x="5" y="94"/>
                    <a:pt x="10" y="94"/>
                  </a:cubicBezTo>
                  <a:cubicBezTo>
                    <a:pt x="15" y="94"/>
                    <a:pt x="20" y="90"/>
                    <a:pt x="20" y="85"/>
                  </a:cubicBezTo>
                  <a:cubicBezTo>
                    <a:pt x="20" y="79"/>
                    <a:pt x="15" y="75"/>
                    <a:pt x="10" y="75"/>
                  </a:cubicBezTo>
                  <a:close/>
                  <a:moveTo>
                    <a:pt x="10" y="68"/>
                  </a:moveTo>
                  <a:cubicBezTo>
                    <a:pt x="12" y="68"/>
                    <a:pt x="14" y="66"/>
                    <a:pt x="14" y="64"/>
                  </a:cubicBezTo>
                  <a:cubicBezTo>
                    <a:pt x="14" y="62"/>
                    <a:pt x="12" y="60"/>
                    <a:pt x="10" y="60"/>
                  </a:cubicBezTo>
                  <a:cubicBezTo>
                    <a:pt x="8" y="60"/>
                    <a:pt x="6" y="62"/>
                    <a:pt x="6" y="64"/>
                  </a:cubicBezTo>
                  <a:cubicBezTo>
                    <a:pt x="6" y="66"/>
                    <a:pt x="8" y="68"/>
                    <a:pt x="10" y="68"/>
                  </a:cubicBezTo>
                  <a:close/>
                  <a:moveTo>
                    <a:pt x="10" y="53"/>
                  </a:moveTo>
                  <a:cubicBezTo>
                    <a:pt x="12" y="53"/>
                    <a:pt x="14" y="51"/>
                    <a:pt x="14" y="49"/>
                  </a:cubicBezTo>
                  <a:cubicBezTo>
                    <a:pt x="14" y="47"/>
                    <a:pt x="12" y="45"/>
                    <a:pt x="10" y="45"/>
                  </a:cubicBezTo>
                  <a:cubicBezTo>
                    <a:pt x="8" y="45"/>
                    <a:pt x="6" y="47"/>
                    <a:pt x="6" y="49"/>
                  </a:cubicBezTo>
                  <a:cubicBezTo>
                    <a:pt x="6" y="51"/>
                    <a:pt x="8" y="53"/>
                    <a:pt x="10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52">
              <a:extLst>
                <a:ext uri="{FF2B5EF4-FFF2-40B4-BE49-F238E27FC236}">
                  <a16:creationId xmlns:a16="http://schemas.microsoft.com/office/drawing/2014/main" id="{CD70CEAE-3E1C-4D7A-951B-4C8C96126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5501" y="3578225"/>
              <a:ext cx="381000" cy="476250"/>
            </a:xfrm>
            <a:custGeom>
              <a:avLst/>
              <a:gdLst>
                <a:gd name="T0" fmla="*/ 172 w 240"/>
                <a:gd name="T1" fmla="*/ 50 h 300"/>
                <a:gd name="T2" fmla="*/ 42 w 240"/>
                <a:gd name="T3" fmla="*/ 50 h 300"/>
                <a:gd name="T4" fmla="*/ 42 w 240"/>
                <a:gd name="T5" fmla="*/ 68 h 300"/>
                <a:gd name="T6" fmla="*/ 172 w 240"/>
                <a:gd name="T7" fmla="*/ 68 h 300"/>
                <a:gd name="T8" fmla="*/ 172 w 240"/>
                <a:gd name="T9" fmla="*/ 50 h 300"/>
                <a:gd name="T10" fmla="*/ 214 w 240"/>
                <a:gd name="T11" fmla="*/ 26 h 300"/>
                <a:gd name="T12" fmla="*/ 214 w 240"/>
                <a:gd name="T13" fmla="*/ 0 h 300"/>
                <a:gd name="T14" fmla="*/ 0 w 240"/>
                <a:gd name="T15" fmla="*/ 0 h 300"/>
                <a:gd name="T16" fmla="*/ 0 w 240"/>
                <a:gd name="T17" fmla="*/ 274 h 300"/>
                <a:gd name="T18" fmla="*/ 26 w 240"/>
                <a:gd name="T19" fmla="*/ 274 h 300"/>
                <a:gd name="T20" fmla="*/ 26 w 240"/>
                <a:gd name="T21" fmla="*/ 300 h 300"/>
                <a:gd name="T22" fmla="*/ 240 w 240"/>
                <a:gd name="T23" fmla="*/ 300 h 300"/>
                <a:gd name="T24" fmla="*/ 240 w 240"/>
                <a:gd name="T25" fmla="*/ 26 h 300"/>
                <a:gd name="T26" fmla="*/ 214 w 240"/>
                <a:gd name="T27" fmla="*/ 26 h 300"/>
                <a:gd name="T28" fmla="*/ 16 w 240"/>
                <a:gd name="T29" fmla="*/ 260 h 300"/>
                <a:gd name="T30" fmla="*/ 16 w 240"/>
                <a:gd name="T31" fmla="*/ 14 h 300"/>
                <a:gd name="T32" fmla="*/ 198 w 240"/>
                <a:gd name="T33" fmla="*/ 14 h 300"/>
                <a:gd name="T34" fmla="*/ 198 w 240"/>
                <a:gd name="T35" fmla="*/ 196 h 300"/>
                <a:gd name="T36" fmla="*/ 136 w 240"/>
                <a:gd name="T37" fmla="*/ 196 h 300"/>
                <a:gd name="T38" fmla="*/ 136 w 240"/>
                <a:gd name="T39" fmla="*/ 260 h 300"/>
                <a:gd name="T40" fmla="*/ 16 w 240"/>
                <a:gd name="T41" fmla="*/ 260 h 300"/>
                <a:gd name="T42" fmla="*/ 224 w 240"/>
                <a:gd name="T43" fmla="*/ 286 h 300"/>
                <a:gd name="T44" fmla="*/ 42 w 240"/>
                <a:gd name="T45" fmla="*/ 286 h 300"/>
                <a:gd name="T46" fmla="*/ 42 w 240"/>
                <a:gd name="T47" fmla="*/ 274 h 300"/>
                <a:gd name="T48" fmla="*/ 142 w 240"/>
                <a:gd name="T49" fmla="*/ 274 h 300"/>
                <a:gd name="T50" fmla="*/ 214 w 240"/>
                <a:gd name="T51" fmla="*/ 204 h 300"/>
                <a:gd name="T52" fmla="*/ 214 w 240"/>
                <a:gd name="T53" fmla="*/ 40 h 300"/>
                <a:gd name="T54" fmla="*/ 224 w 240"/>
                <a:gd name="T55" fmla="*/ 40 h 300"/>
                <a:gd name="T56" fmla="*/ 224 w 240"/>
                <a:gd name="T57" fmla="*/ 286 h 300"/>
                <a:gd name="T58" fmla="*/ 172 w 240"/>
                <a:gd name="T59" fmla="*/ 86 h 300"/>
                <a:gd name="T60" fmla="*/ 42 w 240"/>
                <a:gd name="T61" fmla="*/ 86 h 300"/>
                <a:gd name="T62" fmla="*/ 42 w 240"/>
                <a:gd name="T63" fmla="*/ 104 h 300"/>
                <a:gd name="T64" fmla="*/ 172 w 240"/>
                <a:gd name="T65" fmla="*/ 104 h 300"/>
                <a:gd name="T66" fmla="*/ 172 w 240"/>
                <a:gd name="T67" fmla="*/ 86 h 300"/>
                <a:gd name="T68" fmla="*/ 42 w 240"/>
                <a:gd name="T69" fmla="*/ 178 h 300"/>
                <a:gd name="T70" fmla="*/ 106 w 240"/>
                <a:gd name="T71" fmla="*/ 178 h 300"/>
                <a:gd name="T72" fmla="*/ 106 w 240"/>
                <a:gd name="T73" fmla="*/ 160 h 300"/>
                <a:gd name="T74" fmla="*/ 42 w 240"/>
                <a:gd name="T75" fmla="*/ 160 h 300"/>
                <a:gd name="T76" fmla="*/ 42 w 240"/>
                <a:gd name="T77" fmla="*/ 178 h 300"/>
                <a:gd name="T78" fmla="*/ 172 w 240"/>
                <a:gd name="T79" fmla="*/ 124 h 300"/>
                <a:gd name="T80" fmla="*/ 42 w 240"/>
                <a:gd name="T81" fmla="*/ 124 h 300"/>
                <a:gd name="T82" fmla="*/ 42 w 240"/>
                <a:gd name="T83" fmla="*/ 142 h 300"/>
                <a:gd name="T84" fmla="*/ 172 w 240"/>
                <a:gd name="T85" fmla="*/ 142 h 300"/>
                <a:gd name="T86" fmla="*/ 172 w 240"/>
                <a:gd name="T87" fmla="*/ 12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300">
                  <a:moveTo>
                    <a:pt x="172" y="50"/>
                  </a:moveTo>
                  <a:lnTo>
                    <a:pt x="42" y="50"/>
                  </a:lnTo>
                  <a:lnTo>
                    <a:pt x="42" y="68"/>
                  </a:lnTo>
                  <a:lnTo>
                    <a:pt x="172" y="68"/>
                  </a:lnTo>
                  <a:lnTo>
                    <a:pt x="172" y="50"/>
                  </a:lnTo>
                  <a:close/>
                  <a:moveTo>
                    <a:pt x="214" y="26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26" y="274"/>
                  </a:lnTo>
                  <a:lnTo>
                    <a:pt x="26" y="300"/>
                  </a:lnTo>
                  <a:lnTo>
                    <a:pt x="240" y="300"/>
                  </a:lnTo>
                  <a:lnTo>
                    <a:pt x="240" y="26"/>
                  </a:lnTo>
                  <a:lnTo>
                    <a:pt x="214" y="26"/>
                  </a:lnTo>
                  <a:close/>
                  <a:moveTo>
                    <a:pt x="16" y="260"/>
                  </a:moveTo>
                  <a:lnTo>
                    <a:pt x="16" y="14"/>
                  </a:lnTo>
                  <a:lnTo>
                    <a:pt x="198" y="14"/>
                  </a:lnTo>
                  <a:lnTo>
                    <a:pt x="198" y="196"/>
                  </a:lnTo>
                  <a:lnTo>
                    <a:pt x="136" y="196"/>
                  </a:lnTo>
                  <a:lnTo>
                    <a:pt x="136" y="260"/>
                  </a:lnTo>
                  <a:lnTo>
                    <a:pt x="16" y="260"/>
                  </a:lnTo>
                  <a:close/>
                  <a:moveTo>
                    <a:pt x="224" y="286"/>
                  </a:moveTo>
                  <a:lnTo>
                    <a:pt x="42" y="286"/>
                  </a:lnTo>
                  <a:lnTo>
                    <a:pt x="42" y="274"/>
                  </a:lnTo>
                  <a:lnTo>
                    <a:pt x="142" y="274"/>
                  </a:lnTo>
                  <a:lnTo>
                    <a:pt x="214" y="204"/>
                  </a:lnTo>
                  <a:lnTo>
                    <a:pt x="214" y="40"/>
                  </a:lnTo>
                  <a:lnTo>
                    <a:pt x="224" y="40"/>
                  </a:lnTo>
                  <a:lnTo>
                    <a:pt x="224" y="286"/>
                  </a:lnTo>
                  <a:close/>
                  <a:moveTo>
                    <a:pt x="172" y="86"/>
                  </a:moveTo>
                  <a:lnTo>
                    <a:pt x="42" y="86"/>
                  </a:lnTo>
                  <a:lnTo>
                    <a:pt x="42" y="104"/>
                  </a:lnTo>
                  <a:lnTo>
                    <a:pt x="172" y="104"/>
                  </a:lnTo>
                  <a:lnTo>
                    <a:pt x="172" y="86"/>
                  </a:lnTo>
                  <a:close/>
                  <a:moveTo>
                    <a:pt x="42" y="178"/>
                  </a:moveTo>
                  <a:lnTo>
                    <a:pt x="106" y="178"/>
                  </a:lnTo>
                  <a:lnTo>
                    <a:pt x="106" y="160"/>
                  </a:lnTo>
                  <a:lnTo>
                    <a:pt x="42" y="160"/>
                  </a:lnTo>
                  <a:lnTo>
                    <a:pt x="42" y="178"/>
                  </a:lnTo>
                  <a:close/>
                  <a:moveTo>
                    <a:pt x="172" y="124"/>
                  </a:moveTo>
                  <a:lnTo>
                    <a:pt x="42" y="124"/>
                  </a:lnTo>
                  <a:lnTo>
                    <a:pt x="42" y="142"/>
                  </a:lnTo>
                  <a:lnTo>
                    <a:pt x="172" y="142"/>
                  </a:lnTo>
                  <a:lnTo>
                    <a:pt x="172" y="1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53AACF0-BB03-4321-BC78-816676F877F4}"/>
              </a:ext>
            </a:extLst>
          </p:cNvPr>
          <p:cNvGrpSpPr/>
          <p:nvPr/>
        </p:nvGrpSpPr>
        <p:grpSpPr>
          <a:xfrm>
            <a:off x="8739189" y="3295650"/>
            <a:ext cx="987425" cy="1416050"/>
            <a:chOff x="8739189" y="3295650"/>
            <a:chExt cx="987425" cy="1416050"/>
          </a:xfrm>
        </p:grpSpPr>
        <p:sp>
          <p:nvSpPr>
            <p:cNvPr id="88" name="Freeform 353">
              <a:extLst>
                <a:ext uri="{FF2B5EF4-FFF2-40B4-BE49-F238E27FC236}">
                  <a16:creationId xmlns:a16="http://schemas.microsoft.com/office/drawing/2014/main" id="{897AF11C-2DEE-4D30-9CF1-8B7B3C02D0DC}"/>
                </a:ext>
              </a:extLst>
            </p:cNvPr>
            <p:cNvSpPr/>
            <p:nvPr/>
          </p:nvSpPr>
          <p:spPr bwMode="auto">
            <a:xfrm>
              <a:off x="8739189" y="3295650"/>
              <a:ext cx="987425" cy="1130300"/>
            </a:xfrm>
            <a:custGeom>
              <a:avLst/>
              <a:gdLst>
                <a:gd name="T0" fmla="*/ 256 w 311"/>
                <a:gd name="T1" fmla="*/ 256 h 356"/>
                <a:gd name="T2" fmla="*/ 156 w 311"/>
                <a:gd name="T3" fmla="*/ 356 h 356"/>
                <a:gd name="T4" fmla="*/ 56 w 311"/>
                <a:gd name="T5" fmla="*/ 256 h 356"/>
                <a:gd name="T6" fmla="*/ 56 w 311"/>
                <a:gd name="T7" fmla="*/ 56 h 356"/>
                <a:gd name="T8" fmla="*/ 256 w 311"/>
                <a:gd name="T9" fmla="*/ 56 h 356"/>
                <a:gd name="T10" fmla="*/ 256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6" y="256"/>
                  </a:moveTo>
                  <a:cubicBezTo>
                    <a:pt x="156" y="356"/>
                    <a:pt x="156" y="356"/>
                    <a:pt x="156" y="356"/>
                  </a:cubicBezTo>
                  <a:cubicBezTo>
                    <a:pt x="56" y="256"/>
                    <a:pt x="56" y="256"/>
                    <a:pt x="56" y="256"/>
                  </a:cubicBezTo>
                  <a:cubicBezTo>
                    <a:pt x="0" y="201"/>
                    <a:pt x="0" y="111"/>
                    <a:pt x="56" y="56"/>
                  </a:cubicBezTo>
                  <a:cubicBezTo>
                    <a:pt x="111" y="0"/>
                    <a:pt x="201" y="0"/>
                    <a:pt x="256" y="56"/>
                  </a:cubicBezTo>
                  <a:cubicBezTo>
                    <a:pt x="311" y="111"/>
                    <a:pt x="311" y="201"/>
                    <a:pt x="256" y="2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4">
              <a:extLst>
                <a:ext uri="{FF2B5EF4-FFF2-40B4-BE49-F238E27FC236}">
                  <a16:creationId xmlns:a16="http://schemas.microsoft.com/office/drawing/2014/main" id="{D3CAA311-609C-4688-A316-6DBB8F7EAD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9" y="4413250"/>
              <a:ext cx="60325" cy="298450"/>
            </a:xfrm>
            <a:custGeom>
              <a:avLst/>
              <a:gdLst>
                <a:gd name="T0" fmla="*/ 10 w 19"/>
                <a:gd name="T1" fmla="*/ 38 h 94"/>
                <a:gd name="T2" fmla="*/ 14 w 19"/>
                <a:gd name="T3" fmla="*/ 34 h 94"/>
                <a:gd name="T4" fmla="*/ 10 w 19"/>
                <a:gd name="T5" fmla="*/ 30 h 94"/>
                <a:gd name="T6" fmla="*/ 6 w 19"/>
                <a:gd name="T7" fmla="*/ 34 h 94"/>
                <a:gd name="T8" fmla="*/ 10 w 19"/>
                <a:gd name="T9" fmla="*/ 38 h 94"/>
                <a:gd name="T10" fmla="*/ 10 w 19"/>
                <a:gd name="T11" fmla="*/ 23 h 94"/>
                <a:gd name="T12" fmla="*/ 14 w 19"/>
                <a:gd name="T13" fmla="*/ 19 h 94"/>
                <a:gd name="T14" fmla="*/ 10 w 19"/>
                <a:gd name="T15" fmla="*/ 15 h 94"/>
                <a:gd name="T16" fmla="*/ 6 w 19"/>
                <a:gd name="T17" fmla="*/ 19 h 94"/>
                <a:gd name="T18" fmla="*/ 10 w 19"/>
                <a:gd name="T19" fmla="*/ 23 h 94"/>
                <a:gd name="T20" fmla="*/ 10 w 19"/>
                <a:gd name="T21" fmla="*/ 8 h 94"/>
                <a:gd name="T22" fmla="*/ 13 w 19"/>
                <a:gd name="T23" fmla="*/ 7 h 94"/>
                <a:gd name="T24" fmla="*/ 14 w 19"/>
                <a:gd name="T25" fmla="*/ 4 h 94"/>
                <a:gd name="T26" fmla="*/ 13 w 19"/>
                <a:gd name="T27" fmla="*/ 2 h 94"/>
                <a:gd name="T28" fmla="*/ 7 w 19"/>
                <a:gd name="T29" fmla="*/ 2 h 94"/>
                <a:gd name="T30" fmla="*/ 6 w 19"/>
                <a:gd name="T31" fmla="*/ 4 h 94"/>
                <a:gd name="T32" fmla="*/ 7 w 19"/>
                <a:gd name="T33" fmla="*/ 7 h 94"/>
                <a:gd name="T34" fmla="*/ 10 w 19"/>
                <a:gd name="T35" fmla="*/ 8 h 94"/>
                <a:gd name="T36" fmla="*/ 10 w 19"/>
                <a:gd name="T37" fmla="*/ 68 h 94"/>
                <a:gd name="T38" fmla="*/ 14 w 19"/>
                <a:gd name="T39" fmla="*/ 64 h 94"/>
                <a:gd name="T40" fmla="*/ 10 w 19"/>
                <a:gd name="T41" fmla="*/ 60 h 94"/>
                <a:gd name="T42" fmla="*/ 6 w 19"/>
                <a:gd name="T43" fmla="*/ 64 h 94"/>
                <a:gd name="T44" fmla="*/ 10 w 19"/>
                <a:gd name="T45" fmla="*/ 68 h 94"/>
                <a:gd name="T46" fmla="*/ 10 w 19"/>
                <a:gd name="T47" fmla="*/ 53 h 94"/>
                <a:gd name="T48" fmla="*/ 14 w 19"/>
                <a:gd name="T49" fmla="*/ 49 h 94"/>
                <a:gd name="T50" fmla="*/ 10 w 19"/>
                <a:gd name="T51" fmla="*/ 45 h 94"/>
                <a:gd name="T52" fmla="*/ 6 w 19"/>
                <a:gd name="T53" fmla="*/ 49 h 94"/>
                <a:gd name="T54" fmla="*/ 10 w 19"/>
                <a:gd name="T55" fmla="*/ 53 h 94"/>
                <a:gd name="T56" fmla="*/ 10 w 19"/>
                <a:gd name="T57" fmla="*/ 75 h 94"/>
                <a:gd name="T58" fmla="*/ 0 w 19"/>
                <a:gd name="T59" fmla="*/ 85 h 94"/>
                <a:gd name="T60" fmla="*/ 10 w 19"/>
                <a:gd name="T61" fmla="*/ 94 h 94"/>
                <a:gd name="T62" fmla="*/ 19 w 19"/>
                <a:gd name="T63" fmla="*/ 85 h 94"/>
                <a:gd name="T64" fmla="*/ 10 w 19"/>
                <a:gd name="T6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10" y="38"/>
                  </a:moveTo>
                  <a:cubicBezTo>
                    <a:pt x="12" y="38"/>
                    <a:pt x="14" y="36"/>
                    <a:pt x="14" y="34"/>
                  </a:cubicBezTo>
                  <a:cubicBezTo>
                    <a:pt x="14" y="32"/>
                    <a:pt x="12" y="30"/>
                    <a:pt x="10" y="30"/>
                  </a:cubicBezTo>
                  <a:cubicBezTo>
                    <a:pt x="8" y="30"/>
                    <a:pt x="6" y="32"/>
                    <a:pt x="6" y="34"/>
                  </a:cubicBezTo>
                  <a:cubicBezTo>
                    <a:pt x="6" y="36"/>
                    <a:pt x="8" y="38"/>
                    <a:pt x="10" y="38"/>
                  </a:cubicBezTo>
                  <a:close/>
                  <a:moveTo>
                    <a:pt x="10" y="23"/>
                  </a:moveTo>
                  <a:cubicBezTo>
                    <a:pt x="12" y="23"/>
                    <a:pt x="14" y="22"/>
                    <a:pt x="14" y="19"/>
                  </a:cubicBezTo>
                  <a:cubicBezTo>
                    <a:pt x="14" y="17"/>
                    <a:pt x="12" y="15"/>
                    <a:pt x="10" y="15"/>
                  </a:cubicBezTo>
                  <a:cubicBezTo>
                    <a:pt x="8" y="15"/>
                    <a:pt x="6" y="17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lose/>
                  <a:moveTo>
                    <a:pt x="10" y="8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3" y="6"/>
                    <a:pt x="14" y="5"/>
                    <a:pt x="14" y="4"/>
                  </a:cubicBezTo>
                  <a:cubicBezTo>
                    <a:pt x="14" y="3"/>
                    <a:pt x="13" y="2"/>
                    <a:pt x="13" y="2"/>
                  </a:cubicBezTo>
                  <a:cubicBezTo>
                    <a:pt x="11" y="0"/>
                    <a:pt x="8" y="0"/>
                    <a:pt x="7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6"/>
                    <a:pt x="7" y="7"/>
                  </a:cubicBezTo>
                  <a:cubicBezTo>
                    <a:pt x="8" y="8"/>
                    <a:pt x="9" y="8"/>
                    <a:pt x="10" y="8"/>
                  </a:cubicBezTo>
                  <a:close/>
                  <a:moveTo>
                    <a:pt x="10" y="68"/>
                  </a:moveTo>
                  <a:cubicBezTo>
                    <a:pt x="12" y="68"/>
                    <a:pt x="14" y="66"/>
                    <a:pt x="14" y="64"/>
                  </a:cubicBezTo>
                  <a:cubicBezTo>
                    <a:pt x="14" y="62"/>
                    <a:pt x="12" y="60"/>
                    <a:pt x="10" y="60"/>
                  </a:cubicBezTo>
                  <a:cubicBezTo>
                    <a:pt x="8" y="60"/>
                    <a:pt x="6" y="62"/>
                    <a:pt x="6" y="64"/>
                  </a:cubicBezTo>
                  <a:cubicBezTo>
                    <a:pt x="6" y="66"/>
                    <a:pt x="8" y="68"/>
                    <a:pt x="10" y="68"/>
                  </a:cubicBezTo>
                  <a:close/>
                  <a:moveTo>
                    <a:pt x="10" y="53"/>
                  </a:moveTo>
                  <a:cubicBezTo>
                    <a:pt x="12" y="53"/>
                    <a:pt x="14" y="51"/>
                    <a:pt x="14" y="49"/>
                  </a:cubicBezTo>
                  <a:cubicBezTo>
                    <a:pt x="14" y="47"/>
                    <a:pt x="12" y="45"/>
                    <a:pt x="10" y="45"/>
                  </a:cubicBezTo>
                  <a:cubicBezTo>
                    <a:pt x="8" y="45"/>
                    <a:pt x="6" y="47"/>
                    <a:pt x="6" y="49"/>
                  </a:cubicBezTo>
                  <a:cubicBezTo>
                    <a:pt x="6" y="51"/>
                    <a:pt x="8" y="53"/>
                    <a:pt x="10" y="53"/>
                  </a:cubicBezTo>
                  <a:close/>
                  <a:moveTo>
                    <a:pt x="10" y="75"/>
                  </a:moveTo>
                  <a:cubicBezTo>
                    <a:pt x="4" y="75"/>
                    <a:pt x="0" y="79"/>
                    <a:pt x="0" y="85"/>
                  </a:cubicBezTo>
                  <a:cubicBezTo>
                    <a:pt x="0" y="90"/>
                    <a:pt x="4" y="94"/>
                    <a:pt x="10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79"/>
                    <a:pt x="15" y="75"/>
                    <a:pt x="10" y="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55">
              <a:extLst>
                <a:ext uri="{FF2B5EF4-FFF2-40B4-BE49-F238E27FC236}">
                  <a16:creationId xmlns:a16="http://schemas.microsoft.com/office/drawing/2014/main" id="{7FEF02A8-3711-4293-BDB8-8D0A8930F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9539" y="3556000"/>
              <a:ext cx="466725" cy="520700"/>
            </a:xfrm>
            <a:custGeom>
              <a:avLst/>
              <a:gdLst>
                <a:gd name="T0" fmla="*/ 80 w 147"/>
                <a:gd name="T1" fmla="*/ 91 h 164"/>
                <a:gd name="T2" fmla="*/ 80 w 147"/>
                <a:gd name="T3" fmla="*/ 90 h 164"/>
                <a:gd name="T4" fmla="*/ 80 w 147"/>
                <a:gd name="T5" fmla="*/ 57 h 164"/>
                <a:gd name="T6" fmla="*/ 74 w 147"/>
                <a:gd name="T7" fmla="*/ 51 h 164"/>
                <a:gd name="T8" fmla="*/ 67 w 147"/>
                <a:gd name="T9" fmla="*/ 57 h 164"/>
                <a:gd name="T10" fmla="*/ 67 w 147"/>
                <a:gd name="T11" fmla="*/ 90 h 164"/>
                <a:gd name="T12" fmla="*/ 74 w 147"/>
                <a:gd name="T13" fmla="*/ 97 h 164"/>
                <a:gd name="T14" fmla="*/ 75 w 147"/>
                <a:gd name="T15" fmla="*/ 97 h 164"/>
                <a:gd name="T16" fmla="*/ 104 w 147"/>
                <a:gd name="T17" fmla="*/ 126 h 164"/>
                <a:gd name="T18" fmla="*/ 107 w 147"/>
                <a:gd name="T19" fmla="*/ 127 h 164"/>
                <a:gd name="T20" fmla="*/ 110 w 147"/>
                <a:gd name="T21" fmla="*/ 126 h 164"/>
                <a:gd name="T22" fmla="*/ 110 w 147"/>
                <a:gd name="T23" fmla="*/ 121 h 164"/>
                <a:gd name="T24" fmla="*/ 80 w 147"/>
                <a:gd name="T25" fmla="*/ 91 h 164"/>
                <a:gd name="T26" fmla="*/ 119 w 147"/>
                <a:gd name="T27" fmla="*/ 32 h 164"/>
                <a:gd name="T28" fmla="*/ 124 w 147"/>
                <a:gd name="T29" fmla="*/ 25 h 164"/>
                <a:gd name="T30" fmla="*/ 125 w 147"/>
                <a:gd name="T31" fmla="*/ 26 h 164"/>
                <a:gd name="T32" fmla="*/ 129 w 147"/>
                <a:gd name="T33" fmla="*/ 27 h 164"/>
                <a:gd name="T34" fmla="*/ 132 w 147"/>
                <a:gd name="T35" fmla="*/ 24 h 164"/>
                <a:gd name="T36" fmla="*/ 135 w 147"/>
                <a:gd name="T37" fmla="*/ 19 h 164"/>
                <a:gd name="T38" fmla="*/ 133 w 147"/>
                <a:gd name="T39" fmla="*/ 13 h 164"/>
                <a:gd name="T40" fmla="*/ 112 w 147"/>
                <a:gd name="T41" fmla="*/ 1 h 164"/>
                <a:gd name="T42" fmla="*/ 106 w 147"/>
                <a:gd name="T43" fmla="*/ 2 h 164"/>
                <a:gd name="T44" fmla="*/ 103 w 147"/>
                <a:gd name="T45" fmla="*/ 8 h 164"/>
                <a:gd name="T46" fmla="*/ 103 w 147"/>
                <a:gd name="T47" fmla="*/ 11 h 164"/>
                <a:gd name="T48" fmla="*/ 105 w 147"/>
                <a:gd name="T49" fmla="*/ 14 h 164"/>
                <a:gd name="T50" fmla="*/ 106 w 147"/>
                <a:gd name="T51" fmla="*/ 15 h 164"/>
                <a:gd name="T52" fmla="*/ 102 w 147"/>
                <a:gd name="T53" fmla="*/ 22 h 164"/>
                <a:gd name="T54" fmla="*/ 74 w 147"/>
                <a:gd name="T55" fmla="*/ 16 h 164"/>
                <a:gd name="T56" fmla="*/ 45 w 147"/>
                <a:gd name="T57" fmla="*/ 22 h 164"/>
                <a:gd name="T58" fmla="*/ 41 w 147"/>
                <a:gd name="T59" fmla="*/ 15 h 164"/>
                <a:gd name="T60" fmla="*/ 43 w 147"/>
                <a:gd name="T61" fmla="*/ 14 h 164"/>
                <a:gd name="T62" fmla="*/ 45 w 147"/>
                <a:gd name="T63" fmla="*/ 11 h 164"/>
                <a:gd name="T64" fmla="*/ 44 w 147"/>
                <a:gd name="T65" fmla="*/ 8 h 164"/>
                <a:gd name="T66" fmla="*/ 41 w 147"/>
                <a:gd name="T67" fmla="*/ 2 h 164"/>
                <a:gd name="T68" fmla="*/ 35 w 147"/>
                <a:gd name="T69" fmla="*/ 1 h 164"/>
                <a:gd name="T70" fmla="*/ 14 w 147"/>
                <a:gd name="T71" fmla="*/ 13 h 164"/>
                <a:gd name="T72" fmla="*/ 13 w 147"/>
                <a:gd name="T73" fmla="*/ 19 h 164"/>
                <a:gd name="T74" fmla="*/ 16 w 147"/>
                <a:gd name="T75" fmla="*/ 24 h 164"/>
                <a:gd name="T76" fmla="*/ 19 w 147"/>
                <a:gd name="T77" fmla="*/ 27 h 164"/>
                <a:gd name="T78" fmla="*/ 22 w 147"/>
                <a:gd name="T79" fmla="*/ 26 h 164"/>
                <a:gd name="T80" fmla="*/ 24 w 147"/>
                <a:gd name="T81" fmla="*/ 25 h 164"/>
                <a:gd name="T82" fmla="*/ 28 w 147"/>
                <a:gd name="T83" fmla="*/ 32 h 164"/>
                <a:gd name="T84" fmla="*/ 0 w 147"/>
                <a:gd name="T85" fmla="*/ 90 h 164"/>
                <a:gd name="T86" fmla="*/ 74 w 147"/>
                <a:gd name="T87" fmla="*/ 164 h 164"/>
                <a:gd name="T88" fmla="*/ 147 w 147"/>
                <a:gd name="T89" fmla="*/ 90 h 164"/>
                <a:gd name="T90" fmla="*/ 119 w 147"/>
                <a:gd name="T91" fmla="*/ 32 h 164"/>
                <a:gd name="T92" fmla="*/ 74 w 147"/>
                <a:gd name="T93" fmla="*/ 150 h 164"/>
                <a:gd name="T94" fmla="*/ 14 w 147"/>
                <a:gd name="T95" fmla="*/ 90 h 164"/>
                <a:gd name="T96" fmla="*/ 74 w 147"/>
                <a:gd name="T97" fmla="*/ 31 h 164"/>
                <a:gd name="T98" fmla="*/ 133 w 147"/>
                <a:gd name="T99" fmla="*/ 90 h 164"/>
                <a:gd name="T100" fmla="*/ 74 w 147"/>
                <a:gd name="T101" fmla="*/ 1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64">
                  <a:moveTo>
                    <a:pt x="80" y="91"/>
                  </a:moveTo>
                  <a:cubicBezTo>
                    <a:pt x="80" y="91"/>
                    <a:pt x="80" y="91"/>
                    <a:pt x="80" y="90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3"/>
                    <a:pt x="77" y="51"/>
                    <a:pt x="74" y="51"/>
                  </a:cubicBezTo>
                  <a:cubicBezTo>
                    <a:pt x="70" y="51"/>
                    <a:pt x="67" y="53"/>
                    <a:pt x="67" y="57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4"/>
                    <a:pt x="70" y="97"/>
                    <a:pt x="74" y="97"/>
                  </a:cubicBezTo>
                  <a:cubicBezTo>
                    <a:pt x="74" y="97"/>
                    <a:pt x="74" y="97"/>
                    <a:pt x="75" y="97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5" y="127"/>
                    <a:pt x="106" y="127"/>
                    <a:pt x="107" y="127"/>
                  </a:cubicBezTo>
                  <a:cubicBezTo>
                    <a:pt x="108" y="127"/>
                    <a:pt x="109" y="127"/>
                    <a:pt x="110" y="126"/>
                  </a:cubicBezTo>
                  <a:cubicBezTo>
                    <a:pt x="111" y="125"/>
                    <a:pt x="111" y="122"/>
                    <a:pt x="110" y="121"/>
                  </a:cubicBezTo>
                  <a:lnTo>
                    <a:pt x="80" y="91"/>
                  </a:lnTo>
                  <a:close/>
                  <a:moveTo>
                    <a:pt x="119" y="32"/>
                  </a:moveTo>
                  <a:cubicBezTo>
                    <a:pt x="124" y="25"/>
                    <a:pt x="124" y="25"/>
                    <a:pt x="124" y="25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8" y="27"/>
                    <a:pt x="129" y="27"/>
                  </a:cubicBezTo>
                  <a:cubicBezTo>
                    <a:pt x="130" y="26"/>
                    <a:pt x="131" y="26"/>
                    <a:pt x="132" y="24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7"/>
                    <a:pt x="135" y="14"/>
                    <a:pt x="133" y="13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0" y="0"/>
                    <a:pt x="107" y="0"/>
                    <a:pt x="106" y="2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2" y="10"/>
                    <a:pt x="103" y="11"/>
                  </a:cubicBezTo>
                  <a:cubicBezTo>
                    <a:pt x="103" y="12"/>
                    <a:pt x="104" y="13"/>
                    <a:pt x="105" y="14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93" y="18"/>
                    <a:pt x="84" y="16"/>
                    <a:pt x="74" y="16"/>
                  </a:cubicBezTo>
                  <a:cubicBezTo>
                    <a:pt x="64" y="16"/>
                    <a:pt x="54" y="18"/>
                    <a:pt x="45" y="22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0"/>
                    <a:pt x="45" y="9"/>
                    <a:pt x="44" y="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0"/>
                    <a:pt x="37" y="0"/>
                    <a:pt x="35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4"/>
                    <a:pt x="11" y="17"/>
                    <a:pt x="13" y="1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7" y="26"/>
                    <a:pt x="19" y="27"/>
                  </a:cubicBezTo>
                  <a:cubicBezTo>
                    <a:pt x="20" y="27"/>
                    <a:pt x="21" y="27"/>
                    <a:pt x="22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11" y="46"/>
                    <a:pt x="0" y="67"/>
                    <a:pt x="0" y="90"/>
                  </a:cubicBezTo>
                  <a:cubicBezTo>
                    <a:pt x="0" y="131"/>
                    <a:pt x="33" y="164"/>
                    <a:pt x="74" y="164"/>
                  </a:cubicBezTo>
                  <a:cubicBezTo>
                    <a:pt x="114" y="164"/>
                    <a:pt x="147" y="131"/>
                    <a:pt x="147" y="90"/>
                  </a:cubicBezTo>
                  <a:cubicBezTo>
                    <a:pt x="147" y="67"/>
                    <a:pt x="137" y="46"/>
                    <a:pt x="119" y="32"/>
                  </a:cubicBezTo>
                  <a:close/>
                  <a:moveTo>
                    <a:pt x="74" y="150"/>
                  </a:moveTo>
                  <a:cubicBezTo>
                    <a:pt x="41" y="150"/>
                    <a:pt x="14" y="123"/>
                    <a:pt x="14" y="90"/>
                  </a:cubicBezTo>
                  <a:cubicBezTo>
                    <a:pt x="14" y="57"/>
                    <a:pt x="41" y="31"/>
                    <a:pt x="74" y="31"/>
                  </a:cubicBezTo>
                  <a:cubicBezTo>
                    <a:pt x="107" y="31"/>
                    <a:pt x="133" y="57"/>
                    <a:pt x="133" y="90"/>
                  </a:cubicBezTo>
                  <a:cubicBezTo>
                    <a:pt x="133" y="123"/>
                    <a:pt x="107" y="150"/>
                    <a:pt x="74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66119D9E-9A83-45A5-93DD-1E964A7C9571}"/>
              </a:ext>
            </a:extLst>
          </p:cNvPr>
          <p:cNvSpPr/>
          <p:nvPr/>
        </p:nvSpPr>
        <p:spPr>
          <a:xfrm>
            <a:off x="2178902" y="4992290"/>
            <a:ext cx="1912821" cy="871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剪辑视频</a:t>
            </a:r>
            <a:endParaRPr lang="en-US" altLang="zh-CN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操作简单，满足大多数用户需求。</a:t>
            </a:r>
            <a:endParaRPr lang="zh-CN" altLang="en-US" sz="11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0115CB8-0FDE-4107-B800-93D06062CE43}"/>
              </a:ext>
            </a:extLst>
          </p:cNvPr>
          <p:cNvSpPr/>
          <p:nvPr/>
        </p:nvSpPr>
        <p:spPr>
          <a:xfrm>
            <a:off x="3759662" y="3350501"/>
            <a:ext cx="1707982" cy="1113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添加背景音乐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mp3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wav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等多种主流音频格式，无需转化直接添加</a:t>
            </a:r>
            <a:endParaRPr lang="zh-CN" altLang="en-US" sz="11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9907114-AC7E-4D36-AB37-E5989960881E}"/>
              </a:ext>
            </a:extLst>
          </p:cNvPr>
          <p:cNvSpPr/>
          <p:nvPr/>
        </p:nvSpPr>
        <p:spPr>
          <a:xfrm>
            <a:off x="5242777" y="4992290"/>
            <a:ext cx="1912821" cy="871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3"/>
                </a:solidFill>
              </a:rPr>
              <a:t>添加字幕</a:t>
            </a:r>
            <a:endParaRPr lang="en-US" altLang="zh-CN" sz="1400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自定义字幕颜色、位置、线条宽度，选择更加灵活</a:t>
            </a:r>
            <a:endParaRPr lang="zh-CN" altLang="en-US" sz="11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A00AFC7-6F81-413D-BF1E-DF6C5DA6FF5A}"/>
              </a:ext>
            </a:extLst>
          </p:cNvPr>
          <p:cNvSpPr/>
          <p:nvPr/>
        </p:nvSpPr>
        <p:spPr>
          <a:xfrm>
            <a:off x="6768311" y="3350501"/>
            <a:ext cx="1912821" cy="871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4">
                    <a:lumMod val="50000"/>
                  </a:schemeClr>
                </a:solidFill>
              </a:rPr>
              <a:t>根据字幕生成旁白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导入字幕文件直接合成语音，更加智能</a:t>
            </a:r>
            <a:endParaRPr lang="zh-CN" altLang="en-US" sz="11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06ABD3F-74D6-46BB-9C73-F118FEB1382C}"/>
              </a:ext>
            </a:extLst>
          </p:cNvPr>
          <p:cNvSpPr/>
          <p:nvPr/>
        </p:nvSpPr>
        <p:spPr>
          <a:xfrm>
            <a:off x="8306653" y="4992290"/>
            <a:ext cx="2053405" cy="6290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5"/>
                </a:solidFill>
              </a:rPr>
              <a:t>实时预览合成效果</a:t>
            </a:r>
            <a:endParaRPr lang="en-US" altLang="zh-CN" sz="14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边编辑边预览，调节更加方便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F8626F-19B3-4E2D-808E-9CE4C09C3444}"/>
              </a:ext>
            </a:extLst>
          </p:cNvPr>
          <p:cNvSpPr txBox="1"/>
          <p:nvPr/>
        </p:nvSpPr>
        <p:spPr>
          <a:xfrm>
            <a:off x="4104294" y="564616"/>
            <a:ext cx="39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视频编辑</a:t>
            </a:r>
            <a:r>
              <a:rPr lang="en-US" altLang="zh-CN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——</a:t>
            </a:r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软件功能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9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500">
        <p:random/>
      </p:transition>
    </mc:Choice>
    <mc:Fallback xmlns="">
      <p:transition spd="slow" advTm="6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任意多边形 840">
            <a:extLst>
              <a:ext uri="{FF2B5EF4-FFF2-40B4-BE49-F238E27FC236}">
                <a16:creationId xmlns:a16="http://schemas.microsoft.com/office/drawing/2014/main" id="{513E3652-851E-4672-B0A0-40CD417BDEA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529462" y="3149635"/>
            <a:ext cx="216989" cy="417703"/>
          </a:xfrm>
          <a:custGeom>
            <a:avLst/>
            <a:gdLst>
              <a:gd name="T0" fmla="*/ 58 w 80"/>
              <a:gd name="T1" fmla="*/ 0 h 154"/>
              <a:gd name="T2" fmla="*/ 58 w 80"/>
              <a:gd name="T3" fmla="*/ 103 h 154"/>
              <a:gd name="T4" fmla="*/ 76 w 80"/>
              <a:gd name="T5" fmla="*/ 103 h 154"/>
              <a:gd name="T6" fmla="*/ 79 w 80"/>
              <a:gd name="T7" fmla="*/ 105 h 154"/>
              <a:gd name="T8" fmla="*/ 79 w 80"/>
              <a:gd name="T9" fmla="*/ 109 h 154"/>
              <a:gd name="T10" fmla="*/ 40 w 80"/>
              <a:gd name="T11" fmla="*/ 154 h 154"/>
              <a:gd name="T12" fmla="*/ 1 w 80"/>
              <a:gd name="T13" fmla="*/ 109 h 154"/>
              <a:gd name="T14" fmla="*/ 1 w 80"/>
              <a:gd name="T15" fmla="*/ 105 h 154"/>
              <a:gd name="T16" fmla="*/ 4 w 80"/>
              <a:gd name="T17" fmla="*/ 103 h 154"/>
              <a:gd name="T18" fmla="*/ 22 w 80"/>
              <a:gd name="T19" fmla="*/ 103 h 154"/>
              <a:gd name="T20" fmla="*/ 22 w 80"/>
              <a:gd name="T21" fmla="*/ 0 h 154"/>
              <a:gd name="T22" fmla="*/ 58 w 80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154">
                <a:moveTo>
                  <a:pt x="58" y="0"/>
                </a:moveTo>
                <a:cubicBezTo>
                  <a:pt x="58" y="103"/>
                  <a:pt x="58" y="103"/>
                  <a:pt x="58" y="103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7" y="103"/>
                  <a:pt x="79" y="104"/>
                  <a:pt x="79" y="105"/>
                </a:cubicBezTo>
                <a:cubicBezTo>
                  <a:pt x="80" y="107"/>
                  <a:pt x="80" y="108"/>
                  <a:pt x="79" y="109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1" y="109"/>
                  <a:pt x="1" y="109"/>
                  <a:pt x="1" y="109"/>
                </a:cubicBezTo>
                <a:cubicBezTo>
                  <a:pt x="0" y="108"/>
                  <a:pt x="0" y="107"/>
                  <a:pt x="1" y="105"/>
                </a:cubicBezTo>
                <a:cubicBezTo>
                  <a:pt x="1" y="104"/>
                  <a:pt x="3" y="103"/>
                  <a:pt x="4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0"/>
                  <a:pt x="22" y="0"/>
                  <a:pt x="22" y="0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PA_任意多边形 841">
            <a:extLst>
              <a:ext uri="{FF2B5EF4-FFF2-40B4-BE49-F238E27FC236}">
                <a16:creationId xmlns:a16="http://schemas.microsoft.com/office/drawing/2014/main" id="{765B57E3-6975-49B9-9EEE-229B65F439E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41645" y="3644474"/>
            <a:ext cx="216989" cy="414991"/>
          </a:xfrm>
          <a:custGeom>
            <a:avLst/>
            <a:gdLst>
              <a:gd name="T0" fmla="*/ 58 w 80"/>
              <a:gd name="T1" fmla="*/ 153 h 153"/>
              <a:gd name="T2" fmla="*/ 58 w 80"/>
              <a:gd name="T3" fmla="*/ 50 h 153"/>
              <a:gd name="T4" fmla="*/ 76 w 80"/>
              <a:gd name="T5" fmla="*/ 50 h 153"/>
              <a:gd name="T6" fmla="*/ 79 w 80"/>
              <a:gd name="T7" fmla="*/ 48 h 153"/>
              <a:gd name="T8" fmla="*/ 79 w 80"/>
              <a:gd name="T9" fmla="*/ 44 h 153"/>
              <a:gd name="T10" fmla="*/ 40 w 80"/>
              <a:gd name="T11" fmla="*/ 0 h 153"/>
              <a:gd name="T12" fmla="*/ 1 w 80"/>
              <a:gd name="T13" fmla="*/ 44 h 153"/>
              <a:gd name="T14" fmla="*/ 1 w 80"/>
              <a:gd name="T15" fmla="*/ 48 h 153"/>
              <a:gd name="T16" fmla="*/ 4 w 80"/>
              <a:gd name="T17" fmla="*/ 50 h 153"/>
              <a:gd name="T18" fmla="*/ 22 w 80"/>
              <a:gd name="T19" fmla="*/ 50 h 153"/>
              <a:gd name="T20" fmla="*/ 22 w 80"/>
              <a:gd name="T21" fmla="*/ 153 h 153"/>
              <a:gd name="T22" fmla="*/ 58 w 80"/>
              <a:gd name="T23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153">
                <a:moveTo>
                  <a:pt x="58" y="153"/>
                </a:moveTo>
                <a:cubicBezTo>
                  <a:pt x="58" y="50"/>
                  <a:pt x="58" y="50"/>
                  <a:pt x="58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7" y="50"/>
                  <a:pt x="79" y="49"/>
                  <a:pt x="79" y="48"/>
                </a:cubicBezTo>
                <a:cubicBezTo>
                  <a:pt x="80" y="46"/>
                  <a:pt x="80" y="45"/>
                  <a:pt x="79" y="44"/>
                </a:cubicBezTo>
                <a:cubicBezTo>
                  <a:pt x="40" y="0"/>
                  <a:pt x="40" y="0"/>
                  <a:pt x="40" y="0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5"/>
                  <a:pt x="0" y="46"/>
                  <a:pt x="1" y="48"/>
                </a:cubicBezTo>
                <a:cubicBezTo>
                  <a:pt x="1" y="49"/>
                  <a:pt x="3" y="50"/>
                  <a:pt x="4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153"/>
                  <a:pt x="22" y="153"/>
                  <a:pt x="22" y="153"/>
                </a:cubicBezTo>
                <a:lnTo>
                  <a:pt x="58" y="15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PA_任意多边形 842">
            <a:extLst>
              <a:ext uri="{FF2B5EF4-FFF2-40B4-BE49-F238E27FC236}">
                <a16:creationId xmlns:a16="http://schemas.microsoft.com/office/drawing/2014/main" id="{E0928A40-E92F-41A1-A9D5-F1E98977C7B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800388" y="3644474"/>
            <a:ext cx="214276" cy="414991"/>
          </a:xfrm>
          <a:custGeom>
            <a:avLst/>
            <a:gdLst>
              <a:gd name="T0" fmla="*/ 58 w 79"/>
              <a:gd name="T1" fmla="*/ 153 h 153"/>
              <a:gd name="T2" fmla="*/ 58 w 79"/>
              <a:gd name="T3" fmla="*/ 50 h 153"/>
              <a:gd name="T4" fmla="*/ 75 w 79"/>
              <a:gd name="T5" fmla="*/ 50 h 153"/>
              <a:gd name="T6" fmla="*/ 79 w 79"/>
              <a:gd name="T7" fmla="*/ 48 h 153"/>
              <a:gd name="T8" fmla="*/ 78 w 79"/>
              <a:gd name="T9" fmla="*/ 44 h 153"/>
              <a:gd name="T10" fmla="*/ 40 w 79"/>
              <a:gd name="T11" fmla="*/ 0 h 153"/>
              <a:gd name="T12" fmla="*/ 1 w 79"/>
              <a:gd name="T13" fmla="*/ 44 h 153"/>
              <a:gd name="T14" fmla="*/ 0 w 79"/>
              <a:gd name="T15" fmla="*/ 48 h 153"/>
              <a:gd name="T16" fmla="*/ 4 w 79"/>
              <a:gd name="T17" fmla="*/ 50 h 153"/>
              <a:gd name="T18" fmla="*/ 22 w 79"/>
              <a:gd name="T19" fmla="*/ 50 h 153"/>
              <a:gd name="T20" fmla="*/ 22 w 79"/>
              <a:gd name="T21" fmla="*/ 153 h 153"/>
              <a:gd name="T22" fmla="*/ 58 w 79"/>
              <a:gd name="T23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" h="153">
                <a:moveTo>
                  <a:pt x="58" y="153"/>
                </a:moveTo>
                <a:cubicBezTo>
                  <a:pt x="58" y="50"/>
                  <a:pt x="58" y="50"/>
                  <a:pt x="58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7" y="50"/>
                  <a:pt x="78" y="49"/>
                  <a:pt x="79" y="48"/>
                </a:cubicBezTo>
                <a:cubicBezTo>
                  <a:pt x="79" y="46"/>
                  <a:pt x="79" y="45"/>
                  <a:pt x="78" y="44"/>
                </a:cubicBezTo>
                <a:cubicBezTo>
                  <a:pt x="40" y="0"/>
                  <a:pt x="40" y="0"/>
                  <a:pt x="40" y="0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5"/>
                  <a:pt x="0" y="46"/>
                  <a:pt x="0" y="48"/>
                </a:cubicBezTo>
                <a:cubicBezTo>
                  <a:pt x="1" y="49"/>
                  <a:pt x="2" y="50"/>
                  <a:pt x="4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153"/>
                  <a:pt x="22" y="153"/>
                  <a:pt x="22" y="153"/>
                </a:cubicBezTo>
                <a:lnTo>
                  <a:pt x="58" y="153"/>
                </a:lnTo>
                <a:close/>
              </a:path>
            </a:pathLst>
          </a:custGeom>
          <a:solidFill>
            <a:srgbClr val="E9DDB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PA_任意多边形 843">
            <a:extLst>
              <a:ext uri="{FF2B5EF4-FFF2-40B4-BE49-F238E27FC236}">
                <a16:creationId xmlns:a16="http://schemas.microsoft.com/office/drawing/2014/main" id="{5FA8432F-9F12-4216-B1DF-808310BB1B2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71822" y="3149635"/>
            <a:ext cx="216989" cy="417703"/>
          </a:xfrm>
          <a:custGeom>
            <a:avLst/>
            <a:gdLst>
              <a:gd name="T0" fmla="*/ 58 w 80"/>
              <a:gd name="T1" fmla="*/ 0 h 154"/>
              <a:gd name="T2" fmla="*/ 58 w 80"/>
              <a:gd name="T3" fmla="*/ 103 h 154"/>
              <a:gd name="T4" fmla="*/ 76 w 80"/>
              <a:gd name="T5" fmla="*/ 103 h 154"/>
              <a:gd name="T6" fmla="*/ 79 w 80"/>
              <a:gd name="T7" fmla="*/ 105 h 154"/>
              <a:gd name="T8" fmla="*/ 79 w 80"/>
              <a:gd name="T9" fmla="*/ 109 h 154"/>
              <a:gd name="T10" fmla="*/ 40 w 80"/>
              <a:gd name="T11" fmla="*/ 154 h 154"/>
              <a:gd name="T12" fmla="*/ 2 w 80"/>
              <a:gd name="T13" fmla="*/ 109 h 154"/>
              <a:gd name="T14" fmla="*/ 1 w 80"/>
              <a:gd name="T15" fmla="*/ 105 h 154"/>
              <a:gd name="T16" fmla="*/ 5 w 80"/>
              <a:gd name="T17" fmla="*/ 103 h 154"/>
              <a:gd name="T18" fmla="*/ 22 w 80"/>
              <a:gd name="T19" fmla="*/ 103 h 154"/>
              <a:gd name="T20" fmla="*/ 22 w 80"/>
              <a:gd name="T21" fmla="*/ 0 h 154"/>
              <a:gd name="T22" fmla="*/ 58 w 80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154">
                <a:moveTo>
                  <a:pt x="58" y="0"/>
                </a:moveTo>
                <a:cubicBezTo>
                  <a:pt x="58" y="103"/>
                  <a:pt x="58" y="103"/>
                  <a:pt x="58" y="103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8" y="103"/>
                  <a:pt x="79" y="104"/>
                  <a:pt x="79" y="105"/>
                </a:cubicBezTo>
                <a:cubicBezTo>
                  <a:pt x="80" y="107"/>
                  <a:pt x="80" y="108"/>
                  <a:pt x="79" y="109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08"/>
                  <a:pt x="0" y="107"/>
                  <a:pt x="1" y="105"/>
                </a:cubicBezTo>
                <a:cubicBezTo>
                  <a:pt x="2" y="104"/>
                  <a:pt x="3" y="103"/>
                  <a:pt x="5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0"/>
                  <a:pt x="22" y="0"/>
                  <a:pt x="22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BA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PA_矩形 25">
            <a:extLst>
              <a:ext uri="{FF2B5EF4-FFF2-40B4-BE49-F238E27FC236}">
                <a16:creationId xmlns:a16="http://schemas.microsoft.com/office/drawing/2014/main" id="{03FA52B8-FECE-498B-B5B7-EFB4CBD0F19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84625" y="3760408"/>
            <a:ext cx="2070629" cy="4584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</a:rPr>
              <a:t>TTS</a:t>
            </a:r>
            <a:r>
              <a:rPr lang="zh-CN" altLang="en-US" b="1" dirty="0">
                <a:solidFill>
                  <a:schemeClr val="accent3"/>
                </a:solidFill>
              </a:rPr>
              <a:t>调用</a:t>
            </a:r>
            <a:endParaRPr lang="zh-CN" altLang="en-US" sz="1400" dirty="0"/>
          </a:p>
        </p:txBody>
      </p:sp>
      <p:sp>
        <p:nvSpPr>
          <p:cNvPr id="27" name="PA_矩形 26">
            <a:extLst>
              <a:ext uri="{FF2B5EF4-FFF2-40B4-BE49-F238E27FC236}">
                <a16:creationId xmlns:a16="http://schemas.microsoft.com/office/drawing/2014/main" id="{F7A83AD6-B87C-458E-A0BC-BCEDF13CEA2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610974" y="2935882"/>
            <a:ext cx="2078329" cy="4584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音频处理</a:t>
            </a:r>
            <a:endParaRPr lang="zh-CN" altLang="en-US" sz="1400" dirty="0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A1AA7476-1093-4D15-8444-636327B0F9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76784" y="3762676"/>
            <a:ext cx="2249255" cy="4584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多线程调度</a:t>
            </a:r>
            <a:endParaRPr lang="zh-CN" altLang="en-US" sz="1400" dirty="0"/>
          </a:p>
        </p:txBody>
      </p:sp>
      <p:sp>
        <p:nvSpPr>
          <p:cNvPr id="29" name="PA_矩形 28">
            <a:extLst>
              <a:ext uri="{FF2B5EF4-FFF2-40B4-BE49-F238E27FC236}">
                <a16:creationId xmlns:a16="http://schemas.microsoft.com/office/drawing/2014/main" id="{EF382671-11D0-4A37-A0CF-CC3D256AB30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863282" y="2918828"/>
            <a:ext cx="2084020" cy="4584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视频帧处理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0" name="PA_组合 69">
            <a:extLst>
              <a:ext uri="{FF2B5EF4-FFF2-40B4-BE49-F238E27FC236}">
                <a16:creationId xmlns:a16="http://schemas.microsoft.com/office/drawing/2014/main" id="{D246A725-8333-4FE6-AFC9-F4D40AD6946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010420" y="2328202"/>
            <a:ext cx="1170040" cy="1137311"/>
            <a:chOff x="5186200" y="4253184"/>
            <a:chExt cx="1181879" cy="1148819"/>
          </a:xfrm>
        </p:grpSpPr>
        <p:grpSp>
          <p:nvGrpSpPr>
            <p:cNvPr id="31" name="PA_组合 41">
              <a:extLst>
                <a:ext uri="{FF2B5EF4-FFF2-40B4-BE49-F238E27FC236}">
                  <a16:creationId xmlns:a16="http://schemas.microsoft.com/office/drawing/2014/main" id="{27F5BD6C-6B66-488E-BA36-9D8C313478AE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F330A9DD-891E-4897-A32D-06138A341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C629983D-104E-471C-9956-B83342C7B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27F7991-DDC8-400D-A60A-E441CDD40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005E1AF8-15E9-4D4F-B817-75C3F9FFB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4E396D52-8761-464C-9675-FB8946B1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B0EB642E-D21C-46F2-992E-013E44D6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32" name="PA_椭圆 1">
              <a:extLst>
                <a:ext uri="{FF2B5EF4-FFF2-40B4-BE49-F238E27FC236}">
                  <a16:creationId xmlns:a16="http://schemas.microsoft.com/office/drawing/2014/main" id="{236ECC5F-78C8-4906-B36D-C579F5D7BC5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39" name="PA_组合 69">
            <a:extLst>
              <a:ext uri="{FF2B5EF4-FFF2-40B4-BE49-F238E27FC236}">
                <a16:creationId xmlns:a16="http://schemas.microsoft.com/office/drawing/2014/main" id="{813EBDD7-38F4-4CC8-997A-3B1241888F3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744728" y="2328202"/>
            <a:ext cx="1170040" cy="1137311"/>
            <a:chOff x="5186200" y="4253184"/>
            <a:chExt cx="1181879" cy="1148819"/>
          </a:xfrm>
        </p:grpSpPr>
        <p:grpSp>
          <p:nvGrpSpPr>
            <p:cNvPr id="40" name="PA_组合 41">
              <a:extLst>
                <a:ext uri="{FF2B5EF4-FFF2-40B4-BE49-F238E27FC236}">
                  <a16:creationId xmlns:a16="http://schemas.microsoft.com/office/drawing/2014/main" id="{F05A6870-EE82-4062-8A10-17C8E004AA5D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47FA896E-91AE-48EB-B562-EA502C644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8F12845E-1F07-493A-A7CE-6B3DB33B5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4C36566-BE69-4F66-850A-DC7BB0DDF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068A7CC-F570-4BEA-B56C-E1C00CDB0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1BEDBBB-FB39-4BDE-B67F-6BC9FC4B5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215EBDF4-8AA5-4BA9-908D-02BA2873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41" name="PA_椭圆 1">
              <a:extLst>
                <a:ext uri="{FF2B5EF4-FFF2-40B4-BE49-F238E27FC236}">
                  <a16:creationId xmlns:a16="http://schemas.microsoft.com/office/drawing/2014/main" id="{EDF9E1BD-7C98-49E3-90B9-3546511A3D1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8" name="PA_组合 69">
            <a:extLst>
              <a:ext uri="{FF2B5EF4-FFF2-40B4-BE49-F238E27FC236}">
                <a16:creationId xmlns:a16="http://schemas.microsoft.com/office/drawing/2014/main" id="{4B6FDCF4-88EC-4060-BA61-35B1A0F3A20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4322506" y="3740326"/>
            <a:ext cx="1170040" cy="1137311"/>
            <a:chOff x="5186200" y="4253184"/>
            <a:chExt cx="1181879" cy="1148819"/>
          </a:xfrm>
        </p:grpSpPr>
        <p:grpSp>
          <p:nvGrpSpPr>
            <p:cNvPr id="49" name="PA_组合 41">
              <a:extLst>
                <a:ext uri="{FF2B5EF4-FFF2-40B4-BE49-F238E27FC236}">
                  <a16:creationId xmlns:a16="http://schemas.microsoft.com/office/drawing/2014/main" id="{A70D1359-29AF-4ABE-8FFF-B48334960209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E5497FF7-0D43-4E92-B9F0-3CDD7F7BD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CC2C5C7D-B85A-46CD-9FFE-CCE403B35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ECE3B99-1FF9-4D0A-A3E5-D168B623A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8D7A0735-3A92-4819-B4CE-8A2AD0EA2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AA007086-2BEB-48CB-BA06-2C629FC6B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C7D1E82-B9C7-4BD3-BF41-1ADD9E411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50" name="PA_椭圆 1">
              <a:extLst>
                <a:ext uri="{FF2B5EF4-FFF2-40B4-BE49-F238E27FC236}">
                  <a16:creationId xmlns:a16="http://schemas.microsoft.com/office/drawing/2014/main" id="{DE201B78-7101-4A40-A78E-76BB9581E22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7" name="PA_组合 69">
            <a:extLst>
              <a:ext uri="{FF2B5EF4-FFF2-40B4-BE49-F238E27FC236}">
                <a16:creationId xmlns:a16="http://schemas.microsoft.com/office/drawing/2014/main" id="{A5AD11E1-19DC-4FF3-A2C8-AFE94FF05EA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065119" y="3740326"/>
            <a:ext cx="1170040" cy="1137311"/>
            <a:chOff x="5186200" y="4253184"/>
            <a:chExt cx="1181879" cy="1148819"/>
          </a:xfrm>
        </p:grpSpPr>
        <p:grpSp>
          <p:nvGrpSpPr>
            <p:cNvPr id="58" name="PA_组合 41">
              <a:extLst>
                <a:ext uri="{FF2B5EF4-FFF2-40B4-BE49-F238E27FC236}">
                  <a16:creationId xmlns:a16="http://schemas.microsoft.com/office/drawing/2014/main" id="{1529F8FE-1C32-4733-91E3-BA5612BF3499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D9F9ECB0-F9DD-4D92-B63A-F5BADDC8F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900B0802-797D-4C6B-88CB-333287473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B246F574-F3F5-4416-B75E-2D90C4BD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56797F41-6B4A-450A-AD98-3F2F4FC1F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979834D3-BAC5-4400-8485-0B087D8C6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30F86EAA-FACC-41BE-A0CC-28D141C4A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59" name="PA_椭圆 1">
              <a:extLst>
                <a:ext uri="{FF2B5EF4-FFF2-40B4-BE49-F238E27FC236}">
                  <a16:creationId xmlns:a16="http://schemas.microsoft.com/office/drawing/2014/main" id="{0C812459-0830-4425-872E-0B46A75C0F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55EA1AC0-D89B-4E60-9126-3D10BFD95242}"/>
              </a:ext>
            </a:extLst>
          </p:cNvPr>
          <p:cNvSpPr txBox="1"/>
          <p:nvPr/>
        </p:nvSpPr>
        <p:spPr>
          <a:xfrm>
            <a:off x="4104294" y="564616"/>
            <a:ext cx="39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视频编辑</a:t>
            </a:r>
            <a:r>
              <a:rPr lang="en-US" altLang="zh-CN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——</a:t>
            </a:r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主要技术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6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500">
        <p:random/>
      </p:transition>
    </mc:Choice>
    <mc:Fallback xmlns="">
      <p:transition spd="slow" advTm="7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6" grpId="0"/>
      <p:bldP spid="27" grpId="0"/>
      <p:bldP spid="28" grpId="0"/>
      <p:bldP spid="29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804531F-4EE6-447B-A247-2319C3ADFB75}"/>
              </a:ext>
            </a:extLst>
          </p:cNvPr>
          <p:cNvSpPr txBox="1"/>
          <p:nvPr/>
        </p:nvSpPr>
        <p:spPr>
          <a:xfrm>
            <a:off x="4239838" y="545424"/>
            <a:ext cx="34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视频编辑</a:t>
            </a:r>
            <a:r>
              <a:rPr lang="en-US" altLang="zh-CN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——</a:t>
            </a:r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创新点</a:t>
            </a:r>
            <a:endParaRPr lang="zh-CN" altLang="en-US" sz="14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sp>
        <p:nvSpPr>
          <p:cNvPr id="4" name="PA_矩形 3">
            <a:extLst>
              <a:ext uri="{FF2B5EF4-FFF2-40B4-BE49-F238E27FC236}">
                <a16:creationId xmlns:a16="http://schemas.microsoft.com/office/drawing/2014/main" id="{DFC71397-58ED-4000-A822-0382D6D4FEA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27024" y="2549265"/>
            <a:ext cx="41652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用户可选择单个视频或者是上传视频、音频来合成视频。</a:t>
            </a:r>
            <a:endParaRPr lang="zh-CN" altLang="en-US" sz="105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PA_矩形 4">
            <a:extLst>
              <a:ext uri="{FF2B5EF4-FFF2-40B4-BE49-F238E27FC236}">
                <a16:creationId xmlns:a16="http://schemas.microsoft.com/office/drawing/2014/main" id="{9A7E6A61-74AB-4861-8681-BDEDE6BEC2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07471" y="3523491"/>
            <a:ext cx="41652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音频和人声大小可供调节，选择完成后可预览所合成的音频效果。</a:t>
            </a:r>
            <a:endParaRPr lang="zh-CN" altLang="en-US" sz="105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6" name="PA_矩形 5">
            <a:extLst>
              <a:ext uri="{FF2B5EF4-FFF2-40B4-BE49-F238E27FC236}">
                <a16:creationId xmlns:a16="http://schemas.microsoft.com/office/drawing/2014/main" id="{E2E7D9FB-7F57-4342-B55A-62A079DB6B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978744" y="4331581"/>
            <a:ext cx="41652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用户自主选择视频开始时间和视频长度，让用户剪辑更加灵活。</a:t>
            </a:r>
            <a:endParaRPr lang="zh-CN" altLang="en-US" sz="105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7" name="PA_矩形 6">
            <a:extLst>
              <a:ext uri="{FF2B5EF4-FFF2-40B4-BE49-F238E27FC236}">
                <a16:creationId xmlns:a16="http://schemas.microsoft.com/office/drawing/2014/main" id="{6E936B6F-1678-458C-A7EB-87FE410C121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77757" y="1686643"/>
            <a:ext cx="41652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根据用户上传的视频素材、音频素材和字幕文件自动合成视频。</a:t>
            </a:r>
            <a:endParaRPr lang="zh-CN" altLang="en-US" sz="105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8" name="PA_MH_Other_3">
            <a:extLst>
              <a:ext uri="{FF2B5EF4-FFF2-40B4-BE49-F238E27FC236}">
                <a16:creationId xmlns:a16="http://schemas.microsoft.com/office/drawing/2014/main" id="{180ACF9F-29FA-4B9F-B38A-7E5959EB1FE5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701048" y="1508416"/>
            <a:ext cx="304918" cy="349003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FF6633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9" name="PA_MH_Other_4">
            <a:extLst>
              <a:ext uri="{FF2B5EF4-FFF2-40B4-BE49-F238E27FC236}">
                <a16:creationId xmlns:a16="http://schemas.microsoft.com/office/drawing/2014/main" id="{ED3B0BE2-35B8-41A1-A02C-714B4229D08D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042758" y="1679581"/>
            <a:ext cx="2179621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MH_Other_7">
            <a:extLst>
              <a:ext uri="{FF2B5EF4-FFF2-40B4-BE49-F238E27FC236}">
                <a16:creationId xmlns:a16="http://schemas.microsoft.com/office/drawing/2014/main" id="{0D186338-176E-4D99-8406-CC04CCD431C1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106296" y="2344698"/>
            <a:ext cx="304918" cy="34716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11" name="PA_MH_Other_8">
            <a:extLst>
              <a:ext uri="{FF2B5EF4-FFF2-40B4-BE49-F238E27FC236}">
                <a16:creationId xmlns:a16="http://schemas.microsoft.com/office/drawing/2014/main" id="{5C95DC22-0EDA-4770-8871-44DEF4814CF5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448005" y="2530378"/>
            <a:ext cx="2179621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MH_Other_11">
            <a:extLst>
              <a:ext uri="{FF2B5EF4-FFF2-40B4-BE49-F238E27FC236}">
                <a16:creationId xmlns:a16="http://schemas.microsoft.com/office/drawing/2014/main" id="{0EFE48AC-DAB0-40AF-8E2E-2E3A542947C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9809" y="3356965"/>
            <a:ext cx="304918" cy="349003"/>
          </a:xfrm>
          <a:custGeom>
            <a:avLst/>
            <a:gdLst>
              <a:gd name="T0" fmla="*/ 775981150 w 3678"/>
              <a:gd name="T1" fmla="*/ 775692216 h 4197"/>
              <a:gd name="T2" fmla="*/ 775981150 w 3678"/>
              <a:gd name="T3" fmla="*/ 775692216 h 4197"/>
              <a:gd name="T4" fmla="*/ 775981150 w 3678"/>
              <a:gd name="T5" fmla="*/ 775692216 h 4197"/>
              <a:gd name="T6" fmla="*/ 775981150 w 3678"/>
              <a:gd name="T7" fmla="*/ 775692216 h 4197"/>
              <a:gd name="T8" fmla="*/ 775981150 w 3678"/>
              <a:gd name="T9" fmla="*/ 775692216 h 4197"/>
              <a:gd name="T10" fmla="*/ 775981150 w 3678"/>
              <a:gd name="T11" fmla="*/ 775692216 h 4197"/>
              <a:gd name="T12" fmla="*/ 775981150 w 3678"/>
              <a:gd name="T13" fmla="*/ 775692216 h 4197"/>
              <a:gd name="T14" fmla="*/ 775981150 w 3678"/>
              <a:gd name="T15" fmla="*/ 775692216 h 4197"/>
              <a:gd name="T16" fmla="*/ 775981150 w 3678"/>
              <a:gd name="T17" fmla="*/ 775692216 h 4197"/>
              <a:gd name="T18" fmla="*/ 775981150 w 3678"/>
              <a:gd name="T19" fmla="*/ 775692216 h 4197"/>
              <a:gd name="T20" fmla="*/ 775981150 w 3678"/>
              <a:gd name="T21" fmla="*/ 775692216 h 4197"/>
              <a:gd name="T22" fmla="*/ 775981150 w 3678"/>
              <a:gd name="T23" fmla="*/ 77569221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PA_MH_Other_15">
            <a:extLst>
              <a:ext uri="{FF2B5EF4-FFF2-40B4-BE49-F238E27FC236}">
                <a16:creationId xmlns:a16="http://schemas.microsoft.com/office/drawing/2014/main" id="{E69523F7-68E0-409C-997D-B8EC9F8B9644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618843" y="4166553"/>
            <a:ext cx="304918" cy="349003"/>
          </a:xfrm>
          <a:custGeom>
            <a:avLst/>
            <a:gdLst>
              <a:gd name="T0" fmla="*/ 775981150 w 3678"/>
              <a:gd name="T1" fmla="*/ 775692216 h 4197"/>
              <a:gd name="T2" fmla="*/ 775981150 w 3678"/>
              <a:gd name="T3" fmla="*/ 775692216 h 4197"/>
              <a:gd name="T4" fmla="*/ 775981150 w 3678"/>
              <a:gd name="T5" fmla="*/ 775692216 h 4197"/>
              <a:gd name="T6" fmla="*/ 775981150 w 3678"/>
              <a:gd name="T7" fmla="*/ 775692216 h 4197"/>
              <a:gd name="T8" fmla="*/ 775981150 w 3678"/>
              <a:gd name="T9" fmla="*/ 775692216 h 4197"/>
              <a:gd name="T10" fmla="*/ 775981150 w 3678"/>
              <a:gd name="T11" fmla="*/ 775692216 h 4197"/>
              <a:gd name="T12" fmla="*/ 775981150 w 3678"/>
              <a:gd name="T13" fmla="*/ 775692216 h 4197"/>
              <a:gd name="T14" fmla="*/ 775981150 w 3678"/>
              <a:gd name="T15" fmla="*/ 775692216 h 4197"/>
              <a:gd name="T16" fmla="*/ 775981150 w 3678"/>
              <a:gd name="T17" fmla="*/ 775692216 h 4197"/>
              <a:gd name="T18" fmla="*/ 775981150 w 3678"/>
              <a:gd name="T19" fmla="*/ 775692216 h 4197"/>
              <a:gd name="T20" fmla="*/ 775981150 w 3678"/>
              <a:gd name="T21" fmla="*/ 775692216 h 4197"/>
              <a:gd name="T22" fmla="*/ 775981150 w 3678"/>
              <a:gd name="T23" fmla="*/ 77569221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cxnSp>
        <p:nvCxnSpPr>
          <p:cNvPr id="14" name="PA_MH_Other_16">
            <a:extLst>
              <a:ext uri="{FF2B5EF4-FFF2-40B4-BE49-F238E27FC236}">
                <a16:creationId xmlns:a16="http://schemas.microsoft.com/office/drawing/2014/main" id="{2B6172CE-9DD6-4DE7-8E53-F12E59906161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6960552" y="4323204"/>
            <a:ext cx="2179621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PA_组合 66">
            <a:extLst>
              <a:ext uri="{FF2B5EF4-FFF2-40B4-BE49-F238E27FC236}">
                <a16:creationId xmlns:a16="http://schemas.microsoft.com/office/drawing/2014/main" id="{A1C7D9F3-C725-495F-B1B6-4B83A29BBD8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600381" y="1250071"/>
            <a:ext cx="953793" cy="927113"/>
            <a:chOff x="1381418" y="1600977"/>
            <a:chExt cx="1181879" cy="1148819"/>
          </a:xfrm>
        </p:grpSpPr>
        <p:grpSp>
          <p:nvGrpSpPr>
            <p:cNvPr id="42" name="PA_组合 41">
              <a:extLst>
                <a:ext uri="{FF2B5EF4-FFF2-40B4-BE49-F238E27FC236}">
                  <a16:creationId xmlns:a16="http://schemas.microsoft.com/office/drawing/2014/main" id="{8696380A-86E9-4711-B787-FDA8E465275C}"/>
                </a:ext>
              </a:extLst>
            </p:cNvPr>
            <p:cNvGrpSpPr/>
            <p:nvPr>
              <p:custDataLst>
                <p:tags r:id="rId34"/>
              </p:custDataLst>
            </p:nvPr>
          </p:nvGrpSpPr>
          <p:grpSpPr>
            <a:xfrm>
              <a:off x="1381418" y="1600977"/>
              <a:ext cx="1181879" cy="1148819"/>
              <a:chOff x="7882522" y="1229039"/>
              <a:chExt cx="1326471" cy="1289366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340C7398-A2B5-4C7E-92C2-095944FB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9E7284E5-AF27-4B2C-B2A8-C497852A7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4C65D2D7-DD02-4A9E-A51A-A4057E6E7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4E1519AD-7414-4608-AF4D-87BB25DFC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B922C676-58F8-4144-B81E-DD5B88484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8076DE8A-D88B-4A24-82C6-D0409C6E9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19" name="PA_椭圆 1">
              <a:extLst>
                <a:ext uri="{FF2B5EF4-FFF2-40B4-BE49-F238E27FC236}">
                  <a16:creationId xmlns:a16="http://schemas.microsoft.com/office/drawing/2014/main" id="{904CDF5D-7EA9-4C4F-AB1E-2BBBC67F047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auto">
            <a:xfrm>
              <a:off x="1759426" y="1952023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rgbClr val="FF66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29" name="PA_矩形 28">
            <a:extLst>
              <a:ext uri="{FF2B5EF4-FFF2-40B4-BE49-F238E27FC236}">
                <a16:creationId xmlns:a16="http://schemas.microsoft.com/office/drawing/2014/main" id="{C5CB10FD-92AD-4454-8597-AE37B7DDE47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978800" y="1296302"/>
            <a:ext cx="256010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自动合成视频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cxnSp>
        <p:nvCxnSpPr>
          <p:cNvPr id="30" name="PA_MH_Other_8">
            <a:extLst>
              <a:ext uri="{FF2B5EF4-FFF2-40B4-BE49-F238E27FC236}">
                <a16:creationId xmlns:a16="http://schemas.microsoft.com/office/drawing/2014/main" id="{6C1DB4E1-DDDB-4788-A64B-96A4F20329FF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3807472" y="3528129"/>
            <a:ext cx="2179621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_矩形 30">
            <a:extLst>
              <a:ext uri="{FF2B5EF4-FFF2-40B4-BE49-F238E27FC236}">
                <a16:creationId xmlns:a16="http://schemas.microsoft.com/office/drawing/2014/main" id="{E1809DC3-95CA-4FE6-BD0C-563C68D82E6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428067" y="2158924"/>
            <a:ext cx="256010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合成方式多样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2" name="PA_矩形 31">
            <a:extLst>
              <a:ext uri="{FF2B5EF4-FFF2-40B4-BE49-F238E27FC236}">
                <a16:creationId xmlns:a16="http://schemas.microsoft.com/office/drawing/2014/main" id="{D391A3F3-7B2D-479E-9F51-7DF94A92D9E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08514" y="3133150"/>
            <a:ext cx="256010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音频调节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38AC672E-1A72-40C6-9A89-28989B6CF65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979787" y="3941240"/>
            <a:ext cx="256010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自主选择视频长度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pSp>
        <p:nvGrpSpPr>
          <p:cNvPr id="68" name="PA_组合 67">
            <a:extLst>
              <a:ext uri="{FF2B5EF4-FFF2-40B4-BE49-F238E27FC236}">
                <a16:creationId xmlns:a16="http://schemas.microsoft.com/office/drawing/2014/main" id="{E56EC3B6-D631-42F4-ABBD-CF682343AD31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4100285" y="2169072"/>
            <a:ext cx="843423" cy="819830"/>
            <a:chOff x="4032390" y="2497556"/>
            <a:chExt cx="1181879" cy="1148819"/>
          </a:xfrm>
        </p:grpSpPr>
        <p:grpSp>
          <p:nvGrpSpPr>
            <p:cNvPr id="50" name="PA_组合 41">
              <a:extLst>
                <a:ext uri="{FF2B5EF4-FFF2-40B4-BE49-F238E27FC236}">
                  <a16:creationId xmlns:a16="http://schemas.microsoft.com/office/drawing/2014/main" id="{4425E866-E564-43C5-9F4F-37596976EC55}"/>
                </a:ext>
              </a:extLst>
            </p:cNvPr>
            <p:cNvGrpSpPr/>
            <p:nvPr>
              <p:custDataLst>
                <p:tags r:id="rId32"/>
              </p:custDataLst>
            </p:nvPr>
          </p:nvGrpSpPr>
          <p:grpSpPr>
            <a:xfrm>
              <a:off x="4032390" y="2497556"/>
              <a:ext cx="1181879" cy="1148819"/>
              <a:chOff x="7882522" y="1229039"/>
              <a:chExt cx="1326471" cy="1289366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8CC22681-6B95-4F83-AFFD-FFD2A5ADC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84E60115-7D63-49D2-9E12-0C688C4B9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57160C5F-8122-4CE9-8436-CAA6887C9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C6F6E624-F1DE-4BDC-BD27-B582F584E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CD366757-3C8D-4B3E-9E76-B8191A53B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2554F02D-0DBD-45D6-B0D7-2EABC162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64" name="PA_椭圆 1">
              <a:extLst>
                <a:ext uri="{FF2B5EF4-FFF2-40B4-BE49-F238E27FC236}">
                  <a16:creationId xmlns:a16="http://schemas.microsoft.com/office/drawing/2014/main" id="{644AB684-4701-48F7-9DF4-4CEB65A6FCF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4411388" y="2857914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69" name="PA_组合 68">
            <a:extLst>
              <a:ext uri="{FF2B5EF4-FFF2-40B4-BE49-F238E27FC236}">
                <a16:creationId xmlns:a16="http://schemas.microsoft.com/office/drawing/2014/main" id="{986ADB14-39E4-47DD-9552-98448D5D96B8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502380" y="3157648"/>
            <a:ext cx="863649" cy="839491"/>
            <a:chOff x="2117213" y="3513945"/>
            <a:chExt cx="1181879" cy="1148819"/>
          </a:xfrm>
        </p:grpSpPr>
        <p:grpSp>
          <p:nvGrpSpPr>
            <p:cNvPr id="43" name="PA_组合 41">
              <a:extLst>
                <a:ext uri="{FF2B5EF4-FFF2-40B4-BE49-F238E27FC236}">
                  <a16:creationId xmlns:a16="http://schemas.microsoft.com/office/drawing/2014/main" id="{D1E48C6B-9C0D-469A-9387-8D444A8D4856}"/>
                </a:ext>
              </a:extLst>
            </p:cNvPr>
            <p:cNvGrpSpPr/>
            <p:nvPr>
              <p:custDataLst>
                <p:tags r:id="rId30"/>
              </p:custDataLst>
            </p:nvPr>
          </p:nvGrpSpPr>
          <p:grpSpPr>
            <a:xfrm>
              <a:off x="2117213" y="3513945"/>
              <a:ext cx="1181879" cy="1148819"/>
              <a:chOff x="7882522" y="1229039"/>
              <a:chExt cx="1326471" cy="1289366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189A6514-2C40-4AE2-AA99-DFE61F2C9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F464971B-A31F-4798-8421-424B8E4C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C477B8C1-89FC-4F14-9B0D-41064B6A3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3987CDDB-080D-4D70-9E42-95294BEF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977E13EF-07CA-4C1A-BEF2-8638AF52A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351DC468-538B-431C-9898-635AC868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65" name="PA_椭圆 1">
              <a:extLst>
                <a:ext uri="{FF2B5EF4-FFF2-40B4-BE49-F238E27FC236}">
                  <a16:creationId xmlns:a16="http://schemas.microsoft.com/office/drawing/2014/main" id="{8AE94044-80E8-4DBA-86A8-7C8F85B1B6A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2488697" y="3877388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80" name="PA_组合 69">
            <a:extLst>
              <a:ext uri="{FF2B5EF4-FFF2-40B4-BE49-F238E27FC236}">
                <a16:creationId xmlns:a16="http://schemas.microsoft.com/office/drawing/2014/main" id="{B43636C5-B633-44BF-91F0-85F4FF362F73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5659195" y="3968622"/>
            <a:ext cx="873288" cy="848860"/>
            <a:chOff x="5186200" y="4253184"/>
            <a:chExt cx="1181879" cy="1148819"/>
          </a:xfrm>
        </p:grpSpPr>
        <p:grpSp>
          <p:nvGrpSpPr>
            <p:cNvPr id="81" name="PA_组合 41">
              <a:extLst>
                <a:ext uri="{FF2B5EF4-FFF2-40B4-BE49-F238E27FC236}">
                  <a16:creationId xmlns:a16="http://schemas.microsoft.com/office/drawing/2014/main" id="{076EED07-D886-4847-804D-461DF08A1EA5}"/>
                </a:ext>
              </a:extLst>
            </p:cNvPr>
            <p:cNvGrpSpPr/>
            <p:nvPr>
              <p:custDataLst>
                <p:tags r:id="rId28"/>
              </p:custDataLst>
            </p:nvPr>
          </p:nvGrpSpPr>
          <p:grpSpPr>
            <a:xfrm>
              <a:off x="5186200" y="4253184"/>
              <a:ext cx="1181879" cy="1148819"/>
              <a:chOff x="7882522" y="1229039"/>
              <a:chExt cx="1326471" cy="1289366"/>
            </a:xfrm>
          </p:grpSpPr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EA868237-1B71-4C16-B623-726AED656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4CD8EACA-5F23-427A-B91A-4D630AB09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F62F4075-AE2F-4A14-BCE4-EC202049E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6F3F01F3-A89A-4131-95CC-98C33D236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C1A2A65C-4EC0-4AA6-9061-5A858492A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F1A6CC99-42C4-4CFC-86D1-6A4D623D4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82" name="PA_椭圆 1">
              <a:extLst>
                <a:ext uri="{FF2B5EF4-FFF2-40B4-BE49-F238E27FC236}">
                  <a16:creationId xmlns:a16="http://schemas.microsoft.com/office/drawing/2014/main" id="{DCBE4A05-BB10-4E94-AE09-795F0E6C249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auto">
            <a:xfrm>
              <a:off x="5562828" y="4617782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99" name="PA_矩形 3">
            <a:extLst>
              <a:ext uri="{FF2B5EF4-FFF2-40B4-BE49-F238E27FC236}">
                <a16:creationId xmlns:a16="http://schemas.microsoft.com/office/drawing/2014/main" id="{1CC335B7-D198-4A4D-AA55-3C719F487FD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974938" y="5456903"/>
            <a:ext cx="41652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用户可调节字幕坐标，缩放因子和颜色，满足用户对字幕的全方面要求，并且可以实时预览字幕效果，自由调节字幕效果。</a:t>
            </a:r>
            <a:endParaRPr lang="zh-CN" altLang="en-US" sz="105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0" name="PA_MH_Other_7">
            <a:extLst>
              <a:ext uri="{FF2B5EF4-FFF2-40B4-BE49-F238E27FC236}">
                <a16:creationId xmlns:a16="http://schemas.microsoft.com/office/drawing/2014/main" id="{D67AA4C3-BD0E-4B3C-A93B-BE8B1A57E79F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654210" y="5252336"/>
            <a:ext cx="304918" cy="34716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101" name="PA_MH_Other_8">
            <a:extLst>
              <a:ext uri="{FF2B5EF4-FFF2-40B4-BE49-F238E27FC236}">
                <a16:creationId xmlns:a16="http://schemas.microsoft.com/office/drawing/2014/main" id="{07CF08AF-C8B3-4F91-B402-C61048136866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4995919" y="5438016"/>
            <a:ext cx="2179621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A_矩形 30">
            <a:extLst>
              <a:ext uri="{FF2B5EF4-FFF2-40B4-BE49-F238E27FC236}">
                <a16:creationId xmlns:a16="http://schemas.microsoft.com/office/drawing/2014/main" id="{803B4077-CAD0-4423-8752-5DC426F34B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975981" y="5066562"/>
            <a:ext cx="256010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自定义字幕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pSp>
        <p:nvGrpSpPr>
          <p:cNvPr id="103" name="PA_组合 67">
            <a:extLst>
              <a:ext uri="{FF2B5EF4-FFF2-40B4-BE49-F238E27FC236}">
                <a16:creationId xmlns:a16="http://schemas.microsoft.com/office/drawing/2014/main" id="{7091ADC2-6A10-44F5-997C-0263D38D10B4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3648199" y="5076710"/>
            <a:ext cx="843423" cy="819830"/>
            <a:chOff x="4032390" y="2497556"/>
            <a:chExt cx="1181879" cy="1148819"/>
          </a:xfrm>
        </p:grpSpPr>
        <p:grpSp>
          <p:nvGrpSpPr>
            <p:cNvPr id="104" name="PA_组合 41">
              <a:extLst>
                <a:ext uri="{FF2B5EF4-FFF2-40B4-BE49-F238E27FC236}">
                  <a16:creationId xmlns:a16="http://schemas.microsoft.com/office/drawing/2014/main" id="{AD2CFC4D-4C90-454E-B214-8894E6D20C6D}"/>
                </a:ext>
              </a:extLst>
            </p:cNvPr>
            <p:cNvGrpSpPr/>
            <p:nvPr>
              <p:custDataLst>
                <p:tags r:id="rId26"/>
              </p:custDataLst>
            </p:nvPr>
          </p:nvGrpSpPr>
          <p:grpSpPr>
            <a:xfrm>
              <a:off x="4032390" y="2497556"/>
              <a:ext cx="1181879" cy="1148819"/>
              <a:chOff x="7882522" y="1229039"/>
              <a:chExt cx="1326471" cy="1289366"/>
            </a:xfrm>
          </p:grpSpPr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C768F294-3218-438F-B8A3-341801CDF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7216" y="1229039"/>
                <a:ext cx="402238" cy="695004"/>
              </a:xfrm>
              <a:prstGeom prst="rect">
                <a:avLst/>
              </a:prstGeom>
            </p:spPr>
          </p:pic>
          <p:pic>
            <p:nvPicPr>
              <p:cNvPr id="107" name="图片 106">
                <a:extLst>
                  <a:ext uri="{FF2B5EF4-FFF2-40B4-BE49-F238E27FC236}">
                    <a16:creationId xmlns:a16="http://schemas.microsoft.com/office/drawing/2014/main" id="{494EC937-86D4-4A65-BC59-F463AE4C2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744825">
                <a:off x="8150896" y="1271487"/>
                <a:ext cx="439105" cy="695004"/>
              </a:xfrm>
              <a:prstGeom prst="rect">
                <a:avLst/>
              </a:prstGeom>
            </p:spPr>
          </p:pic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9CC5F894-CEFD-4A59-A16F-9F4E6DB03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3389928">
                <a:off x="8648314" y="1508438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20810460-845C-4DFC-BB17-630769DD8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6734859">
                <a:off x="8558097" y="1771145"/>
                <a:ext cx="426354" cy="695004"/>
              </a:xfrm>
              <a:prstGeom prst="rect">
                <a:avLst/>
              </a:prstGeom>
            </p:spPr>
          </p:pic>
          <p:pic>
            <p:nvPicPr>
              <p:cNvPr id="110" name="图片 109">
                <a:extLst>
                  <a:ext uri="{FF2B5EF4-FFF2-40B4-BE49-F238E27FC236}">
                    <a16:creationId xmlns:a16="http://schemas.microsoft.com/office/drawing/2014/main" id="{CECDD593-F23A-42CB-8EE4-882A6BBD9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374121" flipH="1">
                <a:off x="8229970" y="1823401"/>
                <a:ext cx="371888" cy="695004"/>
              </a:xfrm>
              <a:prstGeom prst="rect">
                <a:avLst/>
              </a:prstGeom>
            </p:spPr>
          </p:pic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DE6B025A-F6C8-419F-A9F3-FFBA55D71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7297874" flipH="1">
                <a:off x="8016847" y="1579883"/>
                <a:ext cx="426354" cy="695004"/>
              </a:xfrm>
              <a:prstGeom prst="rect">
                <a:avLst/>
              </a:prstGeom>
            </p:spPr>
          </p:pic>
        </p:grpSp>
        <p:sp>
          <p:nvSpPr>
            <p:cNvPr id="105" name="PA_椭圆 1">
              <a:extLst>
                <a:ext uri="{FF2B5EF4-FFF2-40B4-BE49-F238E27FC236}">
                  <a16:creationId xmlns:a16="http://schemas.microsoft.com/office/drawing/2014/main" id="{5EDF878C-8D7E-4C45-B161-54C63792479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4411388" y="2857914"/>
              <a:ext cx="475753" cy="475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6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random/>
      </p:transition>
    </mc:Choice>
    <mc:Fallback xmlns="">
      <p:transition spd="slow" advTm="8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5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5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9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5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15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4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9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400"/>
                            </p:stCondLst>
                            <p:childTnLst>
                              <p:par>
                                <p:cTn id="1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5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900"/>
                            </p:stCondLst>
                            <p:childTnLst>
                              <p:par>
                                <p:cTn id="1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5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400"/>
                            </p:stCondLst>
                            <p:childTnLst>
                              <p:par>
                                <p:cTn id="1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65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15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  <p:bldP spid="6" grpId="0"/>
      <p:bldP spid="7" grpId="0"/>
      <p:bldP spid="8" grpId="0" animBg="1"/>
      <p:bldP spid="10" grpId="0" animBg="1"/>
      <p:bldP spid="12" grpId="0" animBg="1"/>
      <p:bldP spid="13" grpId="0" animBg="1"/>
      <p:bldP spid="29" grpId="0"/>
      <p:bldP spid="31" grpId="0"/>
      <p:bldP spid="32" grpId="0"/>
      <p:bldP spid="33" grpId="0"/>
      <p:bldP spid="99" grpId="0"/>
      <p:bldP spid="100" grpId="0" animBg="1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52FEC29-A6C8-4472-A6AF-77AFB4CA077C}"/>
              </a:ext>
            </a:extLst>
          </p:cNvPr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03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29E12C-2BED-4C0A-919D-D498DD58DAA7}"/>
              </a:ext>
            </a:extLst>
          </p:cNvPr>
          <p:cNvSpPr txBox="1"/>
          <p:nvPr/>
        </p:nvSpPr>
        <p:spPr>
          <a:xfrm>
            <a:off x="6982542" y="2894621"/>
            <a:ext cx="470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海报编辑器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37477E-248D-4B9D-8D2B-74EBF902D490}"/>
              </a:ext>
            </a:extLst>
          </p:cNvPr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7F901F0-F6F9-4925-A383-736F8F80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289280-BD2C-4020-A25E-9AD3FB72F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89A415-E024-4697-851F-E47460FC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9EA234-D5CA-4E90-BEF4-676C254FA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1337EE-92DF-4499-A65F-560EA3273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A0A0B9-0746-46EA-9358-B3FE1A3E7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500">
        <p15:prstTrans prst="airplane"/>
      </p:transition>
    </mc:Choice>
    <mc:Fallback xmlns="">
      <p:transition spd="slow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彩色叶子手绘小清新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SubTitle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Text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SubTitle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Text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SubTitle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Text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SubTitle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SubTitle"/>
  <p:tag name="MH_ORDER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SubTitle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SubTitle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237"/>
  <p:tag name="MH_LIBRARY" val="GRAPHIC"/>
  <p:tag name="MH_TYPE" val="Other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YinZJG#"/>
  <p:tag name="MH_LAYOUT" val="TitleSubTitleText"/>
  <p:tag name="MH" val="20170612171258"/>
  <p:tag name="MH_LIBRARY" val="GRAPHI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3"/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4"/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7"/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8"/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11"/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15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16"/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8"/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7"/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200444"/>
  <p:tag name="MH_LIBRARY" val="GRAPHIC"/>
  <p:tag name="MH_TYPE" val="Other"/>
  <p:tag name="MH_ORDER" val="8"/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Other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71258"/>
  <p:tag name="MH_LIBRARY" val="GRAPHIC"/>
  <p:tag name="MH_TYPE" val="Text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216474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318C80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568</Words>
  <Application>Microsoft Office PowerPoint</Application>
  <PresentationFormat>宽屏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等线</vt:lpstr>
      <vt:lpstr>迷你简细倩</vt:lpstr>
      <vt:lpstr>思源宋体 CN</vt:lpstr>
      <vt:lpstr>幼圆</vt:lpstr>
      <vt:lpstr>Arial</vt:lpstr>
      <vt:lpstr>Arial Black</vt:lpstr>
      <vt:lpstr>Arial Narrow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Tan Pan</cp:lastModifiedBy>
  <cp:revision>14</cp:revision>
  <dcterms:created xsi:type="dcterms:W3CDTF">2017-06-12T02:12:15Z</dcterms:created>
  <dcterms:modified xsi:type="dcterms:W3CDTF">2020-06-19T23:49:47Z</dcterms:modified>
</cp:coreProperties>
</file>